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88" d="100"/>
          <a:sy n="8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7D09-56FB-E306-6865-76D21AAA9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29075-03E0-83F3-BDF7-C1BBC385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C69C-EBD1-73D4-EBB2-3845E80C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96BF-180A-4EB8-5398-2680A9F0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2C44-C9C8-6177-D692-CB3D779D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0F58-2517-F9ED-54EA-976C91C0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158C-7058-6DE2-5B59-E109C6E3F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842D-8ED1-F7C6-2C8F-27A5069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F1D9-4757-1419-317D-235EA56F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BE63-62FE-580A-2B3A-ED9B1FFA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A52A8-19A9-398B-0223-4EF7C9E0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9B576-85DC-A6A3-BA6B-8AB8D017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3272-BC78-6CAE-1C06-BA097803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2B21-797C-41E4-0BD7-488009BE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3910-AAED-1B9A-E32A-BB8174A9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D00-C36F-15B0-53CA-A266FA2C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EA3E-B037-394C-0908-AD97AF0F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D56B-0BA4-E17B-7DCF-C904C55A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0AD0-7977-A7A8-4614-FC439C5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5636-C99C-4EDA-C6D9-A6E90B7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204-834C-6BE2-BB2E-3CCE9C4F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0C36-E2B6-A71C-BB12-7606ADA6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1DA2-7201-EDAC-9898-1FAF9B9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C033-79D2-A224-3A61-440F2B24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938A-287B-CED0-4F20-9B0E2608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9C21-0D0A-CC16-6236-F17B85D0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B254-F991-0F2A-2CA1-31E13850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2055F-C402-3870-0CB8-C0EBFDDC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9A8D-04CA-4535-CE87-6C5184AE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2CBD-D378-4DB5-8E91-6E5D5CD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DE7D-F952-D4B9-ED56-60740FF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5CEE-CA20-77B8-8EC6-4C7235DD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C9B6-C480-7F77-F009-5D55157F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F64B9-26C5-79BF-4CA6-6D48F829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303CB-462F-DB98-7086-286D254B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389F-ABE2-F95E-26E7-515D439C2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4FE11-06C4-C020-3E3D-DA5DB6E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5D43-BEA5-1807-3D36-0062D7B3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E60D-3057-99AD-2609-19624C35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C93C-D849-FAD2-1A5F-E67603F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11C5D-26D9-70CF-2928-A990343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C65C-A11D-B7AE-1585-B5E10327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D7506-4E40-CA99-7B3D-1792453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6949-CBC1-9778-E4A7-C4AC237E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E622B-0063-D5D5-9944-08B8938E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0308-B228-9FD8-4AA7-50AFF21C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3A9C-9052-E78A-81CC-B70EAC3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78ED-CE55-3CB8-ABAB-B8E8C1D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69F5-C2E9-529D-0B22-91FB3CA4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C080C-A48A-06BE-61EC-F082E49B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4612-59A2-49A4-B944-259E9A3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1D241-EAC5-EA12-EBC7-44630724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358C-7FB4-2910-3A40-C83FB04B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5263D-D4AB-FFD6-8513-481692603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A597B-D61C-A281-C29A-29324B15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1294-E398-54B0-7924-E5D7119A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086A-A5A7-3A9E-FCEA-341E9ADD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997C-E813-7A1D-30BE-EF58ABDE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EC061-9530-1630-90BF-D50A58BA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4125-1F0E-65D9-5E26-D906A77B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0FA-51AE-0C64-6421-2C6A1544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76BD-5DDE-834E-8842-D0C28701589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0868-ED61-CD28-D753-6FE2C051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F277-5A63-723E-5741-832308CFB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E67B-9ACC-A745-B26D-9EC65DE5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DBCA2F-9DAC-88C5-7E35-651F47BA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683" y="0"/>
            <a:ext cx="9972632" cy="6856185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90373F-62AB-6B68-3C65-7EE9C2A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18149" y="644577"/>
            <a:ext cx="840595" cy="95925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E8CA40-A5A9-B114-D5A2-D57E772B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31973" y="2514600"/>
            <a:ext cx="833748" cy="48414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8B6ADF-B83C-B566-2B8C-4BACDF5F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52" y="2792251"/>
            <a:ext cx="865599" cy="702173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3C5429F-4635-C28D-E9BC-906D73EF5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56469" y="3655651"/>
            <a:ext cx="1223345" cy="83786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84275C-D514-EEE4-B2F6-7C60D7DFB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828839" y="3752030"/>
            <a:ext cx="956137" cy="837864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732ACC-FA07-5F7D-325E-8AA2455DA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070" y="4434441"/>
            <a:ext cx="1289576" cy="399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9DE97D-E9C7-6EEC-160A-0DB969D66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3405" y="3848408"/>
            <a:ext cx="996580" cy="129021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0369A7-626A-A12B-D89C-86896B844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2639" y="4113929"/>
            <a:ext cx="782779" cy="641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4F6A5-2D61-A014-516D-EB49BE6A59FB}"/>
              </a:ext>
            </a:extLst>
          </p:cNvPr>
          <p:cNvSpPr txBox="1"/>
          <p:nvPr/>
        </p:nvSpPr>
        <p:spPr>
          <a:xfrm>
            <a:off x="3914442" y="3416724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B2DE4-4A44-83F4-01D9-316A8F1F4E10}"/>
              </a:ext>
            </a:extLst>
          </p:cNvPr>
          <p:cNvSpPr txBox="1"/>
          <p:nvPr/>
        </p:nvSpPr>
        <p:spPr>
          <a:xfrm>
            <a:off x="4929882" y="3719250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6A64-ECA8-9918-B3A8-E9F5BD992608}"/>
              </a:ext>
            </a:extLst>
          </p:cNvPr>
          <p:cNvSpPr txBox="1"/>
          <p:nvPr/>
        </p:nvSpPr>
        <p:spPr>
          <a:xfrm>
            <a:off x="6054285" y="4473195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BD75E-B826-E388-8E1E-8F5A63549B3A}"/>
              </a:ext>
            </a:extLst>
          </p:cNvPr>
          <p:cNvSpPr txBox="1"/>
          <p:nvPr/>
        </p:nvSpPr>
        <p:spPr>
          <a:xfrm>
            <a:off x="2890650" y="1856403"/>
            <a:ext cx="65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57D26-A619-74A1-C6DE-7117ADBC83CD}"/>
              </a:ext>
            </a:extLst>
          </p:cNvPr>
          <p:cNvSpPr txBox="1"/>
          <p:nvPr/>
        </p:nvSpPr>
        <p:spPr>
          <a:xfrm>
            <a:off x="7063281" y="4782250"/>
            <a:ext cx="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</a:p>
        </p:txBody>
      </p:sp>
      <p:pic>
        <p:nvPicPr>
          <p:cNvPr id="10" name="Picture 9" descr="A logo for a school&#10;&#10;Description automatically generated">
            <a:extLst>
              <a:ext uri="{FF2B5EF4-FFF2-40B4-BE49-F238E27FC236}">
                <a16:creationId xmlns:a16="http://schemas.microsoft.com/office/drawing/2014/main" id="{B2004907-3E47-A410-E0EE-238000377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2035" y="207446"/>
            <a:ext cx="1377950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5</cp:revision>
  <dcterms:created xsi:type="dcterms:W3CDTF">2024-01-13T22:37:24Z</dcterms:created>
  <dcterms:modified xsi:type="dcterms:W3CDTF">2024-01-18T00:52:36Z</dcterms:modified>
</cp:coreProperties>
</file>