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5CA3F-5A32-4D2C-B1C4-6497C6724676}" v="7" dt="2025-04-09T00:06:19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2" d="100"/>
          <a:sy n="22" d="100"/>
        </p:scale>
        <p:origin x="2244" y="13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Holtrop" userId="7c610102d569593a" providerId="LiveId" clId="{27D5CA3F-5A32-4D2C-B1C4-6497C6724676}"/>
    <pc:docChg chg="undo custSel modSld">
      <pc:chgData name="Erik Holtrop" userId="7c610102d569593a" providerId="LiveId" clId="{27D5CA3F-5A32-4D2C-B1C4-6497C6724676}" dt="2025-04-09T00:07:09.041" v="602" actId="1076"/>
      <pc:docMkLst>
        <pc:docMk/>
      </pc:docMkLst>
      <pc:sldChg chg="addSp delSp modSp mod">
        <pc:chgData name="Erik Holtrop" userId="7c610102d569593a" providerId="LiveId" clId="{27D5CA3F-5A32-4D2C-B1C4-6497C6724676}" dt="2025-04-09T00:07:09.041" v="602" actId="1076"/>
        <pc:sldMkLst>
          <pc:docMk/>
          <pc:sldMk cId="0" sldId="256"/>
        </pc:sldMkLst>
        <pc:spChg chg="mod">
          <ac:chgData name="Erik Holtrop" userId="7c610102d569593a" providerId="LiveId" clId="{27D5CA3F-5A32-4D2C-B1C4-6497C6724676}" dt="2025-04-09T00:07:05.031" v="601" actId="14100"/>
          <ac:spMkLst>
            <pc:docMk/>
            <pc:sldMk cId="0" sldId="256"/>
            <ac:spMk id="3" creationId="{02DB5755-5428-F4DC-1B93-8D7323161E59}"/>
          </ac:spMkLst>
        </pc:spChg>
        <pc:spChg chg="add mod">
          <ac:chgData name="Erik Holtrop" userId="7c610102d569593a" providerId="LiveId" clId="{27D5CA3F-5A32-4D2C-B1C4-6497C6724676}" dt="2025-04-08T23:41:15.972" v="523" actId="1076"/>
          <ac:spMkLst>
            <pc:docMk/>
            <pc:sldMk cId="0" sldId="256"/>
            <ac:spMk id="5" creationId="{E19D6BF5-EA69-C338-7092-7D0A8F6DC9A0}"/>
          </ac:spMkLst>
        </pc:spChg>
        <pc:spChg chg="add mod">
          <ac:chgData name="Erik Holtrop" userId="7c610102d569593a" providerId="LiveId" clId="{27D5CA3F-5A32-4D2C-B1C4-6497C6724676}" dt="2025-04-09T00:06:47.247" v="597" actId="20577"/>
          <ac:spMkLst>
            <pc:docMk/>
            <pc:sldMk cId="0" sldId="256"/>
            <ac:spMk id="10" creationId="{5D176213-BCDD-D5D2-DC7F-9FF1FBD11938}"/>
          </ac:spMkLst>
        </pc:spChg>
        <pc:spChg chg="mod">
          <ac:chgData name="Erik Holtrop" userId="7c610102d569593a" providerId="LiveId" clId="{27D5CA3F-5A32-4D2C-B1C4-6497C6724676}" dt="2025-04-08T23:43:16.512" v="544" actId="14100"/>
          <ac:spMkLst>
            <pc:docMk/>
            <pc:sldMk cId="0" sldId="256"/>
            <ac:spMk id="18" creationId="{00000000-0000-0000-0000-000000000000}"/>
          </ac:spMkLst>
        </pc:spChg>
        <pc:grpChg chg="add mod">
          <ac:chgData name="Erik Holtrop" userId="7c610102d569593a" providerId="LiveId" clId="{27D5CA3F-5A32-4D2C-B1C4-6497C6724676}" dt="2025-04-09T00:07:09.041" v="602" actId="1076"/>
          <ac:grpSpMkLst>
            <pc:docMk/>
            <pc:sldMk cId="0" sldId="256"/>
            <ac:grpSpMk id="11" creationId="{87FAFD28-D657-131E-B7D1-05D234CD0704}"/>
          </ac:grpSpMkLst>
        </pc:grpChg>
        <pc:picChg chg="add del mod">
          <ac:chgData name="Erik Holtrop" userId="7c610102d569593a" providerId="LiveId" clId="{27D5CA3F-5A32-4D2C-B1C4-6497C6724676}" dt="2025-04-08T23:42:18.500" v="533" actId="21"/>
          <ac:picMkLst>
            <pc:docMk/>
            <pc:sldMk cId="0" sldId="256"/>
            <ac:picMk id="7" creationId="{3C19D4BF-49EF-D168-48DA-508F675C00B2}"/>
          </ac:picMkLst>
        </pc:picChg>
        <pc:picChg chg="add mod">
          <ac:chgData name="Erik Holtrop" userId="7c610102d569593a" providerId="LiveId" clId="{27D5CA3F-5A32-4D2C-B1C4-6497C6724676}" dt="2025-04-09T00:06:19.390" v="550" actId="164"/>
          <ac:picMkLst>
            <pc:docMk/>
            <pc:sldMk cId="0" sldId="256"/>
            <ac:picMk id="8" creationId="{3C19D4BF-49EF-D168-48DA-508F675C00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Title of Poster, Bold, 80-120 points</a:t>
            </a:r>
            <a:br>
              <a:rPr lang="en-US" sz="9600" dirty="0"/>
            </a:br>
            <a:r>
              <a:rPr lang="en-US" sz="5500" dirty="0"/>
              <a:t>Sponsor: Sponsoring Company</a:t>
            </a:r>
            <a:br>
              <a:rPr lang="en-US" sz="5500" dirty="0"/>
            </a:br>
            <a:r>
              <a:rPr lang="en-US" sz="5500" dirty="0"/>
              <a:t>Mentor(s): Name(s) of Mentor(s)</a:t>
            </a:r>
            <a:br>
              <a:rPr lang="en-US" sz="5500" dirty="0"/>
            </a:br>
            <a:r>
              <a:rPr lang="en-US" sz="5500" dirty="0"/>
              <a:t>Names of Team Members, Bold</a:t>
            </a:r>
            <a:r>
              <a:rPr lang="en-US" sz="5500"/>
              <a:t>, 45-65 </a:t>
            </a:r>
            <a:r>
              <a:rPr lang="en-US" sz="5500" dirty="0"/>
              <a:t>points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09184" y="1676400"/>
            <a:ext cx="6348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+mj-lt"/>
              </a:rPr>
              <a:t>Company</a:t>
            </a:r>
            <a:r>
              <a:rPr lang="en-US" sz="8000" baseline="0" dirty="0">
                <a:latin typeface="+mj-lt"/>
              </a:rPr>
              <a:t> </a:t>
            </a:r>
          </a:p>
          <a:p>
            <a:pPr algn="ctr"/>
            <a:r>
              <a:rPr lang="en-US" sz="8000" baseline="0" dirty="0">
                <a:latin typeface="+mj-lt"/>
              </a:rPr>
              <a:t>Logo</a:t>
            </a:r>
            <a:endParaRPr lang="en-US" sz="8000" dirty="0">
              <a:latin typeface="+mj-lt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26746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Body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1"/>
            <a:ext cx="13844016" cy="88391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 anchorCtr="0"/>
          <a:lstStyle>
            <a:lvl1pPr algn="ctr">
              <a:buNone/>
              <a:defRPr/>
            </a:lvl1pPr>
          </a:lstStyle>
          <a:p>
            <a:pPr marL="1645920" indent="-1645920">
              <a:spcBef>
                <a:spcPct val="20000"/>
              </a:spcBef>
              <a:defRPr/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Abstract</a:t>
            </a: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Process and </a:t>
            </a:r>
            <a:r>
              <a:rPr lang="en-US" sz="6000" kern="1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graph </a:t>
            </a: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mass spectrometer data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Develop a modular system for different data perspectives and transformations. </a:t>
            </a:r>
          </a:p>
          <a:p>
            <a:pPr marL="1644650" indent="-968375" algn="l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Efficient data processing, structured storage, and intuitive visualization. </a:t>
            </a:r>
            <a:endParaRPr lang="en-US" sz="6000" kern="1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dirty="0"/>
              <a:t>Team Name; Bold; 40-60 points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1684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Body</a:t>
            </a:r>
          </a:p>
          <a:p>
            <a:pPr lvl="0"/>
            <a:endParaRPr lang="en-US" dirty="0"/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22725" y="22326600"/>
            <a:ext cx="13844016" cy="487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Glossary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2DB5755-5428-F4DC-1B93-8D7323161E59}"/>
              </a:ext>
            </a:extLst>
          </p:cNvPr>
          <p:cNvSpPr txBox="1">
            <a:spLocks/>
          </p:cNvSpPr>
          <p:nvPr/>
        </p:nvSpPr>
        <p:spPr>
          <a:xfrm>
            <a:off x="685800" y="14356948"/>
            <a:ext cx="13844016" cy="79696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600" b="1" dirty="0">
                <a:latin typeface="Aptos" panose="020B0004020202020204" pitchFamily="34" charset="0"/>
              </a:rPr>
              <a:t>Previous Solution: LabVIEW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</a:rPr>
              <a:t>Unfamiliar for newer generation of researchers/developers</a:t>
            </a: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Limited flexibility and extendibility</a:t>
            </a:r>
          </a:p>
          <a:p>
            <a:pPr marL="2308225" lvl="1" indent="-82708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latin typeface="Aptos" panose="020B0004020202020204" pitchFamily="34" charset="0"/>
              </a:rPr>
              <a:t>Git incompatibility</a:t>
            </a:r>
          </a:p>
          <a:p>
            <a:pPr marL="2308225" lvl="1" indent="-827088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6000" dirty="0">
                <a:latin typeface="Aptos" panose="020B0004020202020204" pitchFamily="34" charset="0"/>
              </a:rPr>
              <a:t>Poor cross-platform support</a:t>
            </a:r>
            <a:endParaRPr lang="en-US" sz="3600" dirty="0">
              <a:latin typeface="Aptos" panose="020B0004020202020204" pitchFamily="34" charset="0"/>
            </a:endParaRPr>
          </a:p>
          <a:p>
            <a:pPr marL="1644650" indent="-947738">
              <a:spcBef>
                <a:spcPct val="20000"/>
              </a:spcBef>
              <a:defRPr/>
            </a:pPr>
            <a:r>
              <a:rPr lang="en-US" sz="6000" dirty="0">
                <a:latin typeface="Aptos" panose="020B0004020202020204" pitchFamily="34" charset="0"/>
              </a:rPr>
              <a:t>Paid Licensing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AFD28-D657-131E-B7D1-05D234CD0704}"/>
              </a:ext>
            </a:extLst>
          </p:cNvPr>
          <p:cNvGrpSpPr/>
          <p:nvPr/>
        </p:nvGrpSpPr>
        <p:grpSpPr>
          <a:xfrm>
            <a:off x="1432152" y="22937105"/>
            <a:ext cx="12351312" cy="8989789"/>
            <a:chOff x="1432152" y="23321988"/>
            <a:chExt cx="12351312" cy="89897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9D4BF-49EF-D168-48DA-508F675C0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152" y="23321988"/>
              <a:ext cx="12351312" cy="77628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76213-BCDD-D5D2-DC7F-9FF1FBD11938}"/>
                </a:ext>
              </a:extLst>
            </p:cNvPr>
            <p:cNvSpPr txBox="1"/>
            <p:nvPr/>
          </p:nvSpPr>
          <p:spPr>
            <a:xfrm>
              <a:off x="1432152" y="31296114"/>
              <a:ext cx="12351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Aptos" panose="020B0004020202020204" pitchFamily="34" charset="0"/>
                </a:rPr>
                <a:t>Figure 1: LabVIEW Screenshot</a:t>
              </a:r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SrDesignPosterTemplate_FINAL(1)</Template>
  <TotalTime>124</TotalTime>
  <Words>107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SrDesignPosterTemplate_FINAL</vt:lpstr>
      <vt:lpstr>Title of Poster, Bold, 80-120 points Sponsor: Sponsoring Company Mentor(s): Name(s) of Mentor(s) Names of Team Members, Bold, 45-65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Holtrop, Erik Metzger</dc:creator>
  <cp:lastModifiedBy>Holtrop, Erik Metzger</cp:lastModifiedBy>
  <cp:revision>1</cp:revision>
  <dcterms:created xsi:type="dcterms:W3CDTF">2025-04-07T18:22:32Z</dcterms:created>
  <dcterms:modified xsi:type="dcterms:W3CDTF">2025-04-09T00:07:12Z</dcterms:modified>
</cp:coreProperties>
</file>