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24" d="100"/>
          <a:sy n="24" d="100"/>
        </p:scale>
        <p:origin x="1956" y="-19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85800"/>
            <a:ext cx="43891200" cy="4800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7"/>
          <p:cNvSpPr>
            <a:spLocks noGrp="1"/>
          </p:cNvSpPr>
          <p:nvPr userDrawn="1">
            <p:ph sz="quarter" idx="10"/>
          </p:nvPr>
        </p:nvSpPr>
        <p:spPr>
          <a:xfrm>
            <a:off x="29413200" y="30861000"/>
            <a:ext cx="13844016" cy="1219200"/>
          </a:xfrm>
          <a:prstGeom prst="rect">
            <a:avLst/>
          </a:prstGeom>
          <a:ln>
            <a:noFill/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algn="ctr">
              <a:buNone/>
            </a:pPr>
            <a:r>
              <a:rPr lang="en-US" sz="5200"/>
              <a:t>Click to edit Master text styles</a:t>
            </a:r>
          </a:p>
        </p:txBody>
      </p:sp>
      <p:sp>
        <p:nvSpPr>
          <p:cNvPr id="17" name="Content Placeholder 9"/>
          <p:cNvSpPr>
            <a:spLocks noGrp="1"/>
          </p:cNvSpPr>
          <p:nvPr userDrawn="1">
            <p:ph sz="quarter" idx="11"/>
          </p:nvPr>
        </p:nvSpPr>
        <p:spPr>
          <a:xfrm>
            <a:off x="29413200" y="5471160"/>
            <a:ext cx="13844016" cy="16550640"/>
          </a:xfrm>
          <a:prstGeom prst="rect">
            <a:avLst/>
          </a:prstGeom>
          <a:ln>
            <a:noFill/>
            <a:prstDash val="sysDot"/>
          </a:ln>
        </p:spPr>
        <p:txBody>
          <a:bodyPr/>
          <a:lstStyle>
            <a:lvl1pPr algn="ctr">
              <a:buNone/>
              <a:defRPr sz="6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Content Placeholder 7"/>
          <p:cNvSpPr>
            <a:spLocks noGrp="1"/>
          </p:cNvSpPr>
          <p:nvPr userDrawn="1">
            <p:ph sz="quarter" idx="12"/>
          </p:nvPr>
        </p:nvSpPr>
        <p:spPr>
          <a:xfrm>
            <a:off x="29413200" y="27432000"/>
            <a:ext cx="13844016" cy="3200400"/>
          </a:xfrm>
          <a:prstGeom prst="rect">
            <a:avLst/>
          </a:prstGeom>
          <a:ln>
            <a:noFill/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algn="ctr">
              <a:buNone/>
            </a:pPr>
            <a:r>
              <a:rPr lang="en-US" sz="5200"/>
              <a:t>Click to edit Master text styles</a:t>
            </a:r>
          </a:p>
        </p:txBody>
      </p:sp>
      <p:sp>
        <p:nvSpPr>
          <p:cNvPr id="21" name="Content Placeholder 7"/>
          <p:cNvSpPr>
            <a:spLocks noGrp="1"/>
          </p:cNvSpPr>
          <p:nvPr userDrawn="1">
            <p:ph sz="quarter" idx="13"/>
          </p:nvPr>
        </p:nvSpPr>
        <p:spPr>
          <a:xfrm>
            <a:off x="29413200" y="22326600"/>
            <a:ext cx="13844016" cy="4873752"/>
          </a:xfrm>
          <a:prstGeom prst="rect">
            <a:avLst/>
          </a:prstGeom>
          <a:ln>
            <a:noFill/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algn="ctr">
              <a:buNone/>
            </a:pPr>
            <a:r>
              <a:rPr lang="en-US" sz="5200"/>
              <a:t>Click to edit Master text styles</a:t>
            </a:r>
          </a:p>
        </p:txBody>
      </p:sp>
      <p:sp>
        <p:nvSpPr>
          <p:cNvPr id="22" name="Content Placeholder 9"/>
          <p:cNvSpPr>
            <a:spLocks noGrp="1"/>
          </p:cNvSpPr>
          <p:nvPr userDrawn="1">
            <p:ph sz="quarter" idx="14"/>
          </p:nvPr>
        </p:nvSpPr>
        <p:spPr>
          <a:xfrm>
            <a:off x="15049500" y="5486400"/>
            <a:ext cx="13844016" cy="26773632"/>
          </a:xfrm>
          <a:prstGeom prst="rect">
            <a:avLst/>
          </a:prstGeom>
          <a:ln>
            <a:noFill/>
            <a:prstDash val="sysDot"/>
          </a:ln>
        </p:spPr>
        <p:txBody>
          <a:bodyPr/>
          <a:lstStyle>
            <a:lvl1pPr algn="ctr">
              <a:buNone/>
              <a:defRPr sz="6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9"/>
          <p:cNvSpPr>
            <a:spLocks noGrp="1"/>
          </p:cNvSpPr>
          <p:nvPr userDrawn="1">
            <p:ph sz="quarter" idx="15"/>
          </p:nvPr>
        </p:nvSpPr>
        <p:spPr>
          <a:xfrm>
            <a:off x="685800" y="5486400"/>
            <a:ext cx="13844016" cy="26773632"/>
          </a:xfrm>
          <a:prstGeom prst="rect">
            <a:avLst/>
          </a:prstGeom>
          <a:ln>
            <a:noFill/>
            <a:prstDash val="sysDot"/>
          </a:ln>
        </p:spPr>
        <p:txBody>
          <a:bodyPr/>
          <a:lstStyle>
            <a:lvl1pPr algn="ctr">
              <a:buNone/>
              <a:defRPr sz="6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2" name="Picture 11" descr="wsu_logo_transp_eecs.t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305" y="1030357"/>
            <a:ext cx="8951895" cy="38862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12115800"/>
            <a:ext cx="40614600" cy="102108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dirty="0"/>
              <a:t>Sr. Design Template for Poster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Title of Poster, Bold, 80-120 points</a:t>
            </a:r>
            <a:br>
              <a:rPr lang="en-US" sz="9600" dirty="0"/>
            </a:br>
            <a:r>
              <a:rPr lang="en-US" sz="5500" dirty="0"/>
              <a:t>Sponsor: Sponsoring Company</a:t>
            </a:r>
            <a:br>
              <a:rPr lang="en-US" sz="5500" dirty="0"/>
            </a:br>
            <a:r>
              <a:rPr lang="en-US" sz="5500" dirty="0"/>
              <a:t>Mentor(s): Name(s) of Mentor(s)</a:t>
            </a:r>
            <a:br>
              <a:rPr lang="en-US" sz="5500" dirty="0"/>
            </a:br>
            <a:r>
              <a:rPr lang="en-US" sz="5500" dirty="0"/>
              <a:t>Names of Team Members, Bold</a:t>
            </a:r>
            <a:r>
              <a:rPr lang="en-US" sz="5500"/>
              <a:t>, 45-65 </a:t>
            </a:r>
            <a:r>
              <a:rPr lang="en-US" sz="5500" dirty="0"/>
              <a:t>points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85800"/>
            <a:ext cx="43891200" cy="48006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438912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09184" y="1676400"/>
            <a:ext cx="63486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+mj-lt"/>
              </a:rPr>
              <a:t>Company</a:t>
            </a:r>
            <a:r>
              <a:rPr lang="en-US" sz="8000" baseline="0" dirty="0">
                <a:latin typeface="+mj-lt"/>
              </a:rPr>
              <a:t> </a:t>
            </a:r>
          </a:p>
          <a:p>
            <a:pPr algn="ctr"/>
            <a:r>
              <a:rPr lang="en-US" sz="8000" baseline="0" dirty="0">
                <a:latin typeface="+mj-lt"/>
              </a:rPr>
              <a:t>Logo</a:t>
            </a:r>
            <a:endParaRPr lang="en-US" sz="8000" dirty="0">
              <a:latin typeface="+mj-lt"/>
            </a:endParaRPr>
          </a:p>
        </p:txBody>
      </p:sp>
      <p:sp>
        <p:nvSpPr>
          <p:cNvPr id="15" name="Content Placeholder 9"/>
          <p:cNvSpPr txBox="1">
            <a:spLocks/>
          </p:cNvSpPr>
          <p:nvPr/>
        </p:nvSpPr>
        <p:spPr>
          <a:xfrm>
            <a:off x="15049500" y="5257800"/>
            <a:ext cx="13844016" cy="26746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/>
          <a:lstStyle>
            <a:lvl1pPr algn="ctr">
              <a:buNone/>
              <a:defRPr/>
            </a:lvl1pPr>
          </a:lstStyle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Body</a:t>
            </a:r>
          </a:p>
        </p:txBody>
      </p:sp>
      <p:sp>
        <p:nvSpPr>
          <p:cNvPr id="18" name="Content Placeholder 9"/>
          <p:cNvSpPr txBox="1">
            <a:spLocks/>
          </p:cNvSpPr>
          <p:nvPr/>
        </p:nvSpPr>
        <p:spPr>
          <a:xfrm>
            <a:off x="685800" y="5257801"/>
            <a:ext cx="13844016" cy="9448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/>
          <a:lstStyle>
            <a:lvl1pPr algn="ctr">
              <a:buNone/>
              <a:defRPr/>
            </a:lvl1pPr>
          </a:lstStyle>
          <a:p>
            <a:pPr marL="1645920" indent="-1645920">
              <a:spcBef>
                <a:spcPct val="20000"/>
              </a:spcBef>
              <a:defRPr/>
            </a:pPr>
            <a:r>
              <a:rPr lang="en-US" sz="6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Abstract</a:t>
            </a:r>
            <a:r>
              <a:rPr lang="en-US" sz="6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</a:t>
            </a:r>
          </a:p>
          <a:p>
            <a:pPr marL="1644650" indent="-968375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6000" kern="100" dirty="0"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E</a:t>
            </a:r>
            <a:r>
              <a:rPr lang="en-US" sz="6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nhance the analysis and integration of mass spectrometer data </a:t>
            </a:r>
          </a:p>
          <a:p>
            <a:pPr marL="1644650" indent="-968375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6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Develop a modular system for different data perspectives and transformations. </a:t>
            </a:r>
          </a:p>
          <a:p>
            <a:pPr marL="1644650" indent="-968375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6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Efficient data processing, structured storage, and intuitive visualization. </a:t>
            </a:r>
            <a:endParaRPr lang="en-US" sz="6000" kern="100" dirty="0">
              <a:effectLst/>
              <a:latin typeface="Calibri" panose="020F0502020204030204" pitchFamily="34" charset="0"/>
              <a:ea typeface="Yu Mincho" panose="020B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6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29422725" y="30861000"/>
            <a:ext cx="13844016" cy="1219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algn="ctr">
              <a:buNone/>
            </a:pPr>
            <a:r>
              <a:rPr lang="en-US" sz="5200" dirty="0"/>
              <a:t>Team Name; Bold; 40-60 points</a:t>
            </a:r>
          </a:p>
        </p:txBody>
      </p:sp>
      <p:sp>
        <p:nvSpPr>
          <p:cNvPr id="27" name="Content Placeholder 9"/>
          <p:cNvSpPr>
            <a:spLocks noGrp="1"/>
          </p:cNvSpPr>
          <p:nvPr>
            <p:ph sz="quarter" idx="4294967295"/>
          </p:nvPr>
        </p:nvSpPr>
        <p:spPr>
          <a:xfrm>
            <a:off x="29422725" y="5257800"/>
            <a:ext cx="13844016" cy="16840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/>
          <a:lstStyle>
            <a:lvl1pPr algn="ctr">
              <a:buNone/>
              <a:defRPr sz="6000">
                <a:latin typeface="+mj-lt"/>
              </a:defRPr>
            </a:lvl1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Body</a:t>
            </a:r>
          </a:p>
          <a:p>
            <a:pPr lvl="0"/>
            <a:endParaRPr lang="en-US" dirty="0"/>
          </a:p>
        </p:txBody>
      </p:sp>
      <p:sp>
        <p:nvSpPr>
          <p:cNvPr id="28" name="Content Placeholder 7"/>
          <p:cNvSpPr txBox="1">
            <a:spLocks/>
          </p:cNvSpPr>
          <p:nvPr/>
        </p:nvSpPr>
        <p:spPr>
          <a:xfrm>
            <a:off x="29422725" y="27432000"/>
            <a:ext cx="13844016" cy="3200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5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Acknowledgements</a:t>
            </a:r>
          </a:p>
        </p:txBody>
      </p:sp>
      <p:sp>
        <p:nvSpPr>
          <p:cNvPr id="29" name="Content Placeholder 7"/>
          <p:cNvSpPr txBox="1">
            <a:spLocks/>
          </p:cNvSpPr>
          <p:nvPr/>
        </p:nvSpPr>
        <p:spPr>
          <a:xfrm>
            <a:off x="29422725" y="22326600"/>
            <a:ext cx="13844016" cy="4876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5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Glossary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02DB5755-5428-F4DC-1B93-8D7323161E59}"/>
              </a:ext>
            </a:extLst>
          </p:cNvPr>
          <p:cNvSpPr txBox="1">
            <a:spLocks/>
          </p:cNvSpPr>
          <p:nvPr/>
        </p:nvSpPr>
        <p:spPr>
          <a:xfrm>
            <a:off x="692426" y="15316200"/>
            <a:ext cx="13844016" cy="16687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5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df</a:t>
            </a:r>
            <a:endParaRPr kumimoji="0" lang="en-US" sz="5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rDesignPosterTemplate_FI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SrDesignPosterTemplate_FINAL(1)</Template>
  <TotalTime>67</TotalTime>
  <Words>83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Calibri</vt:lpstr>
      <vt:lpstr>SrDesignPosterTemplate_FINAL</vt:lpstr>
      <vt:lpstr>Title of Poster, Bold, 80-120 points Sponsor: Sponsoring Company Mentor(s): Name(s) of Mentor(s) Names of Team Members, Bold, 45-65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Holtrop, Erik Metzger</dc:creator>
  <cp:lastModifiedBy>Holtrop, Erik Metzger</cp:lastModifiedBy>
  <cp:revision>1</cp:revision>
  <dcterms:created xsi:type="dcterms:W3CDTF">2025-04-07T18:22:32Z</dcterms:created>
  <dcterms:modified xsi:type="dcterms:W3CDTF">2025-04-07T19:30:11Z</dcterms:modified>
</cp:coreProperties>
</file>