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8" r:id="rId2"/>
  </p:sldMasterIdLst>
  <p:notesMasterIdLst>
    <p:notesMasterId r:id="rId22"/>
  </p:notesMasterIdLst>
  <p:sldIdLst>
    <p:sldId id="256" r:id="rId3"/>
    <p:sldId id="258" r:id="rId4"/>
    <p:sldId id="257"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embeddedFontLst>
    <p:embeddedFont>
      <p:font typeface="Bebas Neue" panose="020B0606020202050201" pitchFamily="34" charset="0"/>
      <p:regular r:id="rId23"/>
    </p:embeddedFont>
    <p:embeddedFont>
      <p:font typeface="Josefin Slab SemiBold" pitchFamily="2"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aleway" pitchFamily="2" charset="0"/>
      <p:regular r:id="rId36"/>
      <p:bold r:id="rId37"/>
      <p:italic r:id="rId38"/>
      <p:boldItalic r:id="rId39"/>
    </p:embeddedFont>
    <p:embeddedFont>
      <p:font typeface="Source Sans Pro" panose="020B05030304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yeVXQ9VVkBNqfGIx9UvpGRwYj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6" name="Google Shape;9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3" name="Google Shape;10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1" name="Google Shape;10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8" name="Google Shape;10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6" name="Google Shape;10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3" name="Google Shape;10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0" name="Google Shape;105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7" name="Google Shape;10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2" name="Google Shape;10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9" name="Google Shape;10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2" name="Google Shape;9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3" name="Google Shape;9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2" name="Google Shape;9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2559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8" name="Google Shape;9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2" name="Google Shape;9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9" name="Google Shape;9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6" name="Google Shape;10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rendan Layout 2">
  <p:cSld name="TITLE_3">
    <p:spTree>
      <p:nvGrpSpPr>
        <p:cNvPr id="1" name="Shape 8"/>
        <p:cNvGrpSpPr/>
        <p:nvPr/>
      </p:nvGrpSpPr>
      <p:grpSpPr>
        <a:xfrm>
          <a:off x="0" y="0"/>
          <a:ext cx="0" cy="0"/>
          <a:chOff x="0" y="0"/>
          <a:chExt cx="0" cy="0"/>
        </a:xfrm>
      </p:grpSpPr>
      <p:sp>
        <p:nvSpPr>
          <p:cNvPr id="9" name="Google Shape;9;p20"/>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 name="Google Shape;1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1" name="Google Shape;11;p2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12" name="Google Shape;12;p20"/>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grpSp>
        <p:nvGrpSpPr>
          <p:cNvPr id="222" name="Google Shape;222;p29"/>
          <p:cNvGrpSpPr/>
          <p:nvPr/>
        </p:nvGrpSpPr>
        <p:grpSpPr>
          <a:xfrm>
            <a:off x="260351" y="2145760"/>
            <a:ext cx="289868" cy="852000"/>
            <a:chOff x="456616" y="2161477"/>
            <a:chExt cx="289868" cy="852000"/>
          </a:xfrm>
        </p:grpSpPr>
        <p:sp>
          <p:nvSpPr>
            <p:cNvPr id="223" name="Google Shape;223;p29"/>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9"/>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9"/>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9"/>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9"/>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29"/>
          <p:cNvGrpSpPr/>
          <p:nvPr/>
        </p:nvGrpSpPr>
        <p:grpSpPr>
          <a:xfrm>
            <a:off x="6514438" y="4556641"/>
            <a:ext cx="2808779" cy="1148975"/>
            <a:chOff x="6525475" y="148600"/>
            <a:chExt cx="2808779" cy="1148975"/>
          </a:xfrm>
        </p:grpSpPr>
        <p:sp>
          <p:nvSpPr>
            <p:cNvPr id="229" name="Google Shape;229;p2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29"/>
          <p:cNvGrpSpPr/>
          <p:nvPr/>
        </p:nvGrpSpPr>
        <p:grpSpPr>
          <a:xfrm rot="-5400000">
            <a:off x="7480661" y="4711607"/>
            <a:ext cx="2014792" cy="719732"/>
            <a:chOff x="-85249" y="4203623"/>
            <a:chExt cx="2014792" cy="719732"/>
          </a:xfrm>
        </p:grpSpPr>
        <p:grpSp>
          <p:nvGrpSpPr>
            <p:cNvPr id="232" name="Google Shape;232;p29"/>
            <p:cNvGrpSpPr/>
            <p:nvPr/>
          </p:nvGrpSpPr>
          <p:grpSpPr>
            <a:xfrm>
              <a:off x="-85248" y="4203623"/>
              <a:ext cx="2014792" cy="469196"/>
              <a:chOff x="-35118" y="4163517"/>
              <a:chExt cx="2014792" cy="469196"/>
            </a:xfrm>
          </p:grpSpPr>
          <p:sp>
            <p:nvSpPr>
              <p:cNvPr id="233" name="Google Shape;233;p2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29"/>
            <p:cNvGrpSpPr/>
            <p:nvPr/>
          </p:nvGrpSpPr>
          <p:grpSpPr>
            <a:xfrm>
              <a:off x="-85248" y="4454155"/>
              <a:ext cx="2014792" cy="469200"/>
              <a:chOff x="-35118" y="4345992"/>
              <a:chExt cx="2014792" cy="469200"/>
            </a:xfrm>
          </p:grpSpPr>
          <p:sp>
            <p:nvSpPr>
              <p:cNvPr id="236" name="Google Shape;23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8" name="Google Shape;238;p29"/>
          <p:cNvGrpSpPr/>
          <p:nvPr/>
        </p:nvGrpSpPr>
        <p:grpSpPr>
          <a:xfrm rot="-5400000">
            <a:off x="7870685" y="4684473"/>
            <a:ext cx="2014792" cy="469200"/>
            <a:chOff x="-35118" y="4345992"/>
            <a:chExt cx="2014792" cy="469200"/>
          </a:xfrm>
        </p:grpSpPr>
        <p:sp>
          <p:nvSpPr>
            <p:cNvPr id="239" name="Google Shape;239;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29"/>
          <p:cNvGrpSpPr/>
          <p:nvPr/>
        </p:nvGrpSpPr>
        <p:grpSpPr>
          <a:xfrm>
            <a:off x="7619075" y="-472615"/>
            <a:ext cx="1623175" cy="1439250"/>
            <a:chOff x="7619075" y="-179925"/>
            <a:chExt cx="1623175" cy="1439250"/>
          </a:xfrm>
        </p:grpSpPr>
        <p:grpSp>
          <p:nvGrpSpPr>
            <p:cNvPr id="242" name="Google Shape;242;p29"/>
            <p:cNvGrpSpPr/>
            <p:nvPr/>
          </p:nvGrpSpPr>
          <p:grpSpPr>
            <a:xfrm>
              <a:off x="7619075" y="-179925"/>
              <a:ext cx="920275" cy="1078300"/>
              <a:chOff x="4679675" y="-443725"/>
              <a:chExt cx="920275" cy="1078300"/>
            </a:xfrm>
          </p:grpSpPr>
          <p:sp>
            <p:nvSpPr>
              <p:cNvPr id="243" name="Google Shape;243;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29"/>
            <p:cNvGrpSpPr/>
            <p:nvPr/>
          </p:nvGrpSpPr>
          <p:grpSpPr>
            <a:xfrm>
              <a:off x="8113025" y="-179925"/>
              <a:ext cx="1129225" cy="1439250"/>
              <a:chOff x="5173625" y="-443725"/>
              <a:chExt cx="1129225" cy="1439250"/>
            </a:xfrm>
          </p:grpSpPr>
          <p:sp>
            <p:nvSpPr>
              <p:cNvPr id="246" name="Google Shape;246;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29"/>
          <p:cNvGrpSpPr/>
          <p:nvPr/>
        </p:nvGrpSpPr>
        <p:grpSpPr>
          <a:xfrm>
            <a:off x="6362038" y="4861441"/>
            <a:ext cx="2808779" cy="1148975"/>
            <a:chOff x="6525475" y="148600"/>
            <a:chExt cx="2808779" cy="1148975"/>
          </a:xfrm>
        </p:grpSpPr>
        <p:sp>
          <p:nvSpPr>
            <p:cNvPr id="249" name="Google Shape;249;p2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 name="Google Shape;251;p29"/>
          <p:cNvSpPr txBox="1">
            <a:spLocks noGrp="1"/>
          </p:cNvSpPr>
          <p:nvPr>
            <p:ph type="title"/>
          </p:nvPr>
        </p:nvSpPr>
        <p:spPr>
          <a:xfrm>
            <a:off x="766675" y="1421850"/>
            <a:ext cx="4616100" cy="22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2"/>
        <p:cNvGrpSpPr/>
        <p:nvPr/>
      </p:nvGrpSpPr>
      <p:grpSpPr>
        <a:xfrm>
          <a:off x="0" y="0"/>
          <a:ext cx="0" cy="0"/>
          <a:chOff x="0" y="0"/>
          <a:chExt cx="0" cy="0"/>
        </a:xfrm>
      </p:grpSpPr>
      <p:grpSp>
        <p:nvGrpSpPr>
          <p:cNvPr id="253" name="Google Shape;253;p30"/>
          <p:cNvGrpSpPr/>
          <p:nvPr/>
        </p:nvGrpSpPr>
        <p:grpSpPr>
          <a:xfrm rot="-5400000" flipH="1">
            <a:off x="8142388" y="3383598"/>
            <a:ext cx="1138350" cy="1418750"/>
            <a:chOff x="-784112" y="3818928"/>
            <a:chExt cx="1138350" cy="1418750"/>
          </a:xfrm>
        </p:grpSpPr>
        <p:sp>
          <p:nvSpPr>
            <p:cNvPr id="254" name="Google Shape;254;p30"/>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0"/>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30"/>
          <p:cNvGrpSpPr/>
          <p:nvPr/>
        </p:nvGrpSpPr>
        <p:grpSpPr>
          <a:xfrm rot="-5400000" flipH="1">
            <a:off x="8374988" y="3596148"/>
            <a:ext cx="1138350" cy="1418750"/>
            <a:chOff x="-784112" y="3818928"/>
            <a:chExt cx="1138350" cy="1418750"/>
          </a:xfrm>
        </p:grpSpPr>
        <p:sp>
          <p:nvSpPr>
            <p:cNvPr id="257" name="Google Shape;257;p30"/>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0"/>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30"/>
          <p:cNvGrpSpPr/>
          <p:nvPr/>
        </p:nvGrpSpPr>
        <p:grpSpPr>
          <a:xfrm>
            <a:off x="-272765" y="74745"/>
            <a:ext cx="2014792" cy="473129"/>
            <a:chOff x="-35118" y="4342063"/>
            <a:chExt cx="2014792" cy="473129"/>
          </a:xfrm>
        </p:grpSpPr>
        <p:sp>
          <p:nvSpPr>
            <p:cNvPr id="260" name="Google Shape;260;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0"/>
          <p:cNvGrpSpPr/>
          <p:nvPr/>
        </p:nvGrpSpPr>
        <p:grpSpPr>
          <a:xfrm>
            <a:off x="7413751" y="76596"/>
            <a:ext cx="2033838" cy="1117222"/>
            <a:chOff x="7413751" y="76596"/>
            <a:chExt cx="2033838" cy="1117222"/>
          </a:xfrm>
        </p:grpSpPr>
        <p:grpSp>
          <p:nvGrpSpPr>
            <p:cNvPr id="263" name="Google Shape;263;p30"/>
            <p:cNvGrpSpPr/>
            <p:nvPr/>
          </p:nvGrpSpPr>
          <p:grpSpPr>
            <a:xfrm flipH="1">
              <a:off x="7413751" y="76596"/>
              <a:ext cx="2033838" cy="463108"/>
              <a:chOff x="-101292" y="3967072"/>
              <a:chExt cx="2033838" cy="463108"/>
            </a:xfrm>
          </p:grpSpPr>
          <p:sp>
            <p:nvSpPr>
              <p:cNvPr id="264" name="Google Shape;264;p30"/>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0"/>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30"/>
            <p:cNvGrpSpPr/>
            <p:nvPr/>
          </p:nvGrpSpPr>
          <p:grpSpPr>
            <a:xfrm flipH="1">
              <a:off x="7423283" y="366543"/>
              <a:ext cx="2014792" cy="473125"/>
              <a:chOff x="-35118" y="4159588"/>
              <a:chExt cx="2014792" cy="473125"/>
            </a:xfrm>
          </p:grpSpPr>
          <p:sp>
            <p:nvSpPr>
              <p:cNvPr id="267" name="Google Shape;267;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0"/>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30"/>
            <p:cNvGrpSpPr/>
            <p:nvPr/>
          </p:nvGrpSpPr>
          <p:grpSpPr>
            <a:xfrm flipH="1">
              <a:off x="7423275" y="720689"/>
              <a:ext cx="2014792" cy="473129"/>
              <a:chOff x="-35118" y="4342063"/>
              <a:chExt cx="2014792" cy="473129"/>
            </a:xfrm>
          </p:grpSpPr>
          <p:sp>
            <p:nvSpPr>
              <p:cNvPr id="270" name="Google Shape;270;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72" name="Google Shape;272;p30"/>
          <p:cNvGrpSpPr/>
          <p:nvPr/>
        </p:nvGrpSpPr>
        <p:grpSpPr>
          <a:xfrm>
            <a:off x="-370265" y="473288"/>
            <a:ext cx="2014792" cy="473129"/>
            <a:chOff x="-35118" y="4342063"/>
            <a:chExt cx="2014792" cy="473129"/>
          </a:xfrm>
        </p:grpSpPr>
        <p:sp>
          <p:nvSpPr>
            <p:cNvPr id="273" name="Google Shape;273;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30"/>
          <p:cNvSpPr txBox="1">
            <a:spLocks noGrp="1"/>
          </p:cNvSpPr>
          <p:nvPr>
            <p:ph type="title"/>
          </p:nvPr>
        </p:nvSpPr>
        <p:spPr>
          <a:xfrm>
            <a:off x="4691075" y="1303150"/>
            <a:ext cx="3663300" cy="717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6" name="Google Shape;276;p30"/>
          <p:cNvSpPr txBox="1">
            <a:spLocks noGrp="1"/>
          </p:cNvSpPr>
          <p:nvPr>
            <p:ph type="subTitle" idx="1"/>
          </p:nvPr>
        </p:nvSpPr>
        <p:spPr>
          <a:xfrm>
            <a:off x="4691175" y="2143100"/>
            <a:ext cx="3663300" cy="1679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41150" y="4095000"/>
            <a:ext cx="9226200" cy="508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2500"/>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grpSp>
        <p:nvGrpSpPr>
          <p:cNvPr id="280" name="Google Shape;280;p32"/>
          <p:cNvGrpSpPr/>
          <p:nvPr/>
        </p:nvGrpSpPr>
        <p:grpSpPr>
          <a:xfrm rot="10800000" flipH="1">
            <a:off x="5345388" y="4117956"/>
            <a:ext cx="482550" cy="1505350"/>
            <a:chOff x="3121150" y="-443725"/>
            <a:chExt cx="482550" cy="1505350"/>
          </a:xfrm>
        </p:grpSpPr>
        <p:sp>
          <p:nvSpPr>
            <p:cNvPr id="281" name="Google Shape;281;p3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3" name="Google Shape;283;p32"/>
          <p:cNvGrpSpPr/>
          <p:nvPr/>
        </p:nvGrpSpPr>
        <p:grpSpPr>
          <a:xfrm rot="10800000" flipH="1">
            <a:off x="4214663" y="4545006"/>
            <a:ext cx="929375" cy="1078300"/>
            <a:chOff x="1990425" y="-443725"/>
            <a:chExt cx="929375" cy="1078300"/>
          </a:xfrm>
        </p:grpSpPr>
        <p:sp>
          <p:nvSpPr>
            <p:cNvPr id="284" name="Google Shape;284;p3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32"/>
          <p:cNvGrpSpPr/>
          <p:nvPr/>
        </p:nvGrpSpPr>
        <p:grpSpPr>
          <a:xfrm rot="10800000" flipH="1">
            <a:off x="3511763" y="4184056"/>
            <a:ext cx="1138350" cy="1439250"/>
            <a:chOff x="1287525" y="-443725"/>
            <a:chExt cx="1138350" cy="1439250"/>
          </a:xfrm>
        </p:grpSpPr>
        <p:sp>
          <p:nvSpPr>
            <p:cNvPr id="287" name="Google Shape;287;p3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32"/>
          <p:cNvGrpSpPr/>
          <p:nvPr/>
        </p:nvGrpSpPr>
        <p:grpSpPr>
          <a:xfrm rot="10800000" flipH="1">
            <a:off x="6220013" y="4117956"/>
            <a:ext cx="474200" cy="1505350"/>
            <a:chOff x="3995775" y="-443725"/>
            <a:chExt cx="474200" cy="1505350"/>
          </a:xfrm>
        </p:grpSpPr>
        <p:sp>
          <p:nvSpPr>
            <p:cNvPr id="290" name="Google Shape;290;p3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32"/>
          <p:cNvGrpSpPr/>
          <p:nvPr/>
        </p:nvGrpSpPr>
        <p:grpSpPr>
          <a:xfrm rot="10800000" flipH="1">
            <a:off x="6903913" y="4545006"/>
            <a:ext cx="920275" cy="1078300"/>
            <a:chOff x="4679675" y="-443725"/>
            <a:chExt cx="920275" cy="1078300"/>
          </a:xfrm>
        </p:grpSpPr>
        <p:sp>
          <p:nvSpPr>
            <p:cNvPr id="293" name="Google Shape;293;p3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32"/>
          <p:cNvGrpSpPr/>
          <p:nvPr/>
        </p:nvGrpSpPr>
        <p:grpSpPr>
          <a:xfrm rot="10800000" flipH="1">
            <a:off x="7397863" y="4184056"/>
            <a:ext cx="1129225" cy="1439250"/>
            <a:chOff x="5173625" y="-443725"/>
            <a:chExt cx="1129225" cy="1439250"/>
          </a:xfrm>
        </p:grpSpPr>
        <p:sp>
          <p:nvSpPr>
            <p:cNvPr id="296" name="Google Shape;296;p3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32"/>
          <p:cNvGrpSpPr/>
          <p:nvPr/>
        </p:nvGrpSpPr>
        <p:grpSpPr>
          <a:xfrm rot="10800000" flipH="1">
            <a:off x="8350838" y="3965981"/>
            <a:ext cx="2240950" cy="1657325"/>
            <a:chOff x="4603700" y="-443725"/>
            <a:chExt cx="2240950" cy="1657325"/>
          </a:xfrm>
        </p:grpSpPr>
        <p:sp>
          <p:nvSpPr>
            <p:cNvPr id="299" name="Google Shape;299;p3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32"/>
          <p:cNvGrpSpPr/>
          <p:nvPr/>
        </p:nvGrpSpPr>
        <p:grpSpPr>
          <a:xfrm>
            <a:off x="8285739" y="2145760"/>
            <a:ext cx="289868" cy="852000"/>
            <a:chOff x="456616" y="2161477"/>
            <a:chExt cx="289868" cy="852000"/>
          </a:xfrm>
        </p:grpSpPr>
        <p:sp>
          <p:nvSpPr>
            <p:cNvPr id="302" name="Google Shape;302;p3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32"/>
          <p:cNvGrpSpPr/>
          <p:nvPr/>
        </p:nvGrpSpPr>
        <p:grpSpPr>
          <a:xfrm>
            <a:off x="7733951" y="-104276"/>
            <a:ext cx="1129225" cy="1439250"/>
            <a:chOff x="5173625" y="-443725"/>
            <a:chExt cx="1129225" cy="1439250"/>
          </a:xfrm>
        </p:grpSpPr>
        <p:sp>
          <p:nvSpPr>
            <p:cNvPr id="308" name="Google Shape;308;p3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32"/>
          <p:cNvSpPr txBox="1">
            <a:spLocks noGrp="1"/>
          </p:cNvSpPr>
          <p:nvPr>
            <p:ph type="title" hasCustomPrompt="1"/>
          </p:nvPr>
        </p:nvSpPr>
        <p:spPr>
          <a:xfrm>
            <a:off x="1681800" y="1603075"/>
            <a:ext cx="5780400" cy="136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9600"/>
              <a:buNone/>
              <a:defRPr sz="9600">
                <a:solidFill>
                  <a:schemeClr val="accent1"/>
                </a:solidFill>
              </a:defRPr>
            </a:lvl1pPr>
            <a:lvl2pPr lvl="1" algn="ctr">
              <a:lnSpc>
                <a:spcPct val="100000"/>
              </a:lnSpc>
              <a:spcBef>
                <a:spcPts val="0"/>
              </a:spcBef>
              <a:spcAft>
                <a:spcPts val="0"/>
              </a:spcAft>
              <a:buClr>
                <a:schemeClr val="accent1"/>
              </a:buClr>
              <a:buSzPts val="9600"/>
              <a:buNone/>
              <a:defRPr sz="9600">
                <a:solidFill>
                  <a:schemeClr val="accent1"/>
                </a:solidFill>
              </a:defRPr>
            </a:lvl2pPr>
            <a:lvl3pPr lvl="2" algn="ctr">
              <a:lnSpc>
                <a:spcPct val="100000"/>
              </a:lnSpc>
              <a:spcBef>
                <a:spcPts val="0"/>
              </a:spcBef>
              <a:spcAft>
                <a:spcPts val="0"/>
              </a:spcAft>
              <a:buClr>
                <a:schemeClr val="accent1"/>
              </a:buClr>
              <a:buSzPts val="9600"/>
              <a:buNone/>
              <a:defRPr sz="9600">
                <a:solidFill>
                  <a:schemeClr val="accent1"/>
                </a:solidFill>
              </a:defRPr>
            </a:lvl3pPr>
            <a:lvl4pPr lvl="3" algn="ctr">
              <a:lnSpc>
                <a:spcPct val="100000"/>
              </a:lnSpc>
              <a:spcBef>
                <a:spcPts val="0"/>
              </a:spcBef>
              <a:spcAft>
                <a:spcPts val="0"/>
              </a:spcAft>
              <a:buClr>
                <a:schemeClr val="accent1"/>
              </a:buClr>
              <a:buSzPts val="9600"/>
              <a:buNone/>
              <a:defRPr sz="9600">
                <a:solidFill>
                  <a:schemeClr val="accent1"/>
                </a:solidFill>
              </a:defRPr>
            </a:lvl4pPr>
            <a:lvl5pPr lvl="4" algn="ctr">
              <a:lnSpc>
                <a:spcPct val="100000"/>
              </a:lnSpc>
              <a:spcBef>
                <a:spcPts val="0"/>
              </a:spcBef>
              <a:spcAft>
                <a:spcPts val="0"/>
              </a:spcAft>
              <a:buClr>
                <a:schemeClr val="accent1"/>
              </a:buClr>
              <a:buSzPts val="9600"/>
              <a:buNone/>
              <a:defRPr sz="9600">
                <a:solidFill>
                  <a:schemeClr val="accent1"/>
                </a:solidFill>
              </a:defRPr>
            </a:lvl5pPr>
            <a:lvl6pPr lvl="5" algn="ctr">
              <a:lnSpc>
                <a:spcPct val="100000"/>
              </a:lnSpc>
              <a:spcBef>
                <a:spcPts val="0"/>
              </a:spcBef>
              <a:spcAft>
                <a:spcPts val="0"/>
              </a:spcAft>
              <a:buClr>
                <a:schemeClr val="accent1"/>
              </a:buClr>
              <a:buSzPts val="9600"/>
              <a:buNone/>
              <a:defRPr sz="9600">
                <a:solidFill>
                  <a:schemeClr val="accent1"/>
                </a:solidFill>
              </a:defRPr>
            </a:lvl6pPr>
            <a:lvl7pPr lvl="6" algn="ctr">
              <a:lnSpc>
                <a:spcPct val="100000"/>
              </a:lnSpc>
              <a:spcBef>
                <a:spcPts val="0"/>
              </a:spcBef>
              <a:spcAft>
                <a:spcPts val="0"/>
              </a:spcAft>
              <a:buClr>
                <a:schemeClr val="accent1"/>
              </a:buClr>
              <a:buSzPts val="9600"/>
              <a:buNone/>
              <a:defRPr sz="9600">
                <a:solidFill>
                  <a:schemeClr val="accent1"/>
                </a:solidFill>
              </a:defRPr>
            </a:lvl7pPr>
            <a:lvl8pPr lvl="7" algn="ctr">
              <a:lnSpc>
                <a:spcPct val="100000"/>
              </a:lnSpc>
              <a:spcBef>
                <a:spcPts val="0"/>
              </a:spcBef>
              <a:spcAft>
                <a:spcPts val="0"/>
              </a:spcAft>
              <a:buClr>
                <a:schemeClr val="accent1"/>
              </a:buClr>
              <a:buSzPts val="9600"/>
              <a:buNone/>
              <a:defRPr sz="9600">
                <a:solidFill>
                  <a:schemeClr val="accent1"/>
                </a:solidFill>
              </a:defRPr>
            </a:lvl8pPr>
            <a:lvl9pPr lvl="8" algn="ctr">
              <a:lnSpc>
                <a:spcPct val="100000"/>
              </a:lnSpc>
              <a:spcBef>
                <a:spcPts val="0"/>
              </a:spcBef>
              <a:spcAft>
                <a:spcPts val="0"/>
              </a:spcAft>
              <a:buClr>
                <a:schemeClr val="accent1"/>
              </a:buClr>
              <a:buSzPts val="9600"/>
              <a:buNone/>
              <a:defRPr sz="9600">
                <a:solidFill>
                  <a:schemeClr val="accent1"/>
                </a:solidFill>
              </a:defRPr>
            </a:lvl9pPr>
          </a:lstStyle>
          <a:p>
            <a:r>
              <a:t>xx%</a:t>
            </a:r>
          </a:p>
        </p:txBody>
      </p:sp>
      <p:sp>
        <p:nvSpPr>
          <p:cNvPr id="311" name="Google Shape;311;p32"/>
          <p:cNvSpPr txBox="1">
            <a:spLocks noGrp="1"/>
          </p:cNvSpPr>
          <p:nvPr>
            <p:ph type="subTitle" idx="1"/>
          </p:nvPr>
        </p:nvSpPr>
        <p:spPr>
          <a:xfrm>
            <a:off x="2059200" y="2969825"/>
            <a:ext cx="5025600" cy="57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3"/>
        <p:cNvGrpSpPr/>
        <p:nvPr/>
      </p:nvGrpSpPr>
      <p:grpSpPr>
        <a:xfrm>
          <a:off x="0" y="0"/>
          <a:ext cx="0" cy="0"/>
          <a:chOff x="0" y="0"/>
          <a:chExt cx="0" cy="0"/>
        </a:xfrm>
      </p:grpSpPr>
      <p:sp>
        <p:nvSpPr>
          <p:cNvPr id="314" name="Google Shape;314;p34"/>
          <p:cNvSpPr txBox="1">
            <a:spLocks noGrp="1"/>
          </p:cNvSpPr>
          <p:nvPr>
            <p:ph type="title"/>
          </p:nvPr>
        </p:nvSpPr>
        <p:spPr>
          <a:xfrm>
            <a:off x="713325"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5" name="Google Shape;315;p34"/>
          <p:cNvSpPr txBox="1">
            <a:spLocks noGrp="1"/>
          </p:cNvSpPr>
          <p:nvPr>
            <p:ph type="title" idx="2"/>
          </p:nvPr>
        </p:nvSpPr>
        <p:spPr>
          <a:xfrm>
            <a:off x="713325"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6" name="Google Shape;316;p34"/>
          <p:cNvSpPr txBox="1">
            <a:spLocks noGrp="1"/>
          </p:cNvSpPr>
          <p:nvPr>
            <p:ph type="subTitle" idx="1"/>
          </p:nvPr>
        </p:nvSpPr>
        <p:spPr>
          <a:xfrm>
            <a:off x="713313"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17" name="Google Shape;317;p34"/>
          <p:cNvSpPr txBox="1">
            <a:spLocks noGrp="1"/>
          </p:cNvSpPr>
          <p:nvPr>
            <p:ph type="title" idx="3"/>
          </p:nvPr>
        </p:nvSpPr>
        <p:spPr>
          <a:xfrm>
            <a:off x="3878250" y="1958098"/>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18" name="Google Shape;318;p34"/>
          <p:cNvSpPr txBox="1">
            <a:spLocks noGrp="1"/>
          </p:cNvSpPr>
          <p:nvPr>
            <p:ph type="title" idx="4"/>
          </p:nvPr>
        </p:nvSpPr>
        <p:spPr>
          <a:xfrm>
            <a:off x="3878250" y="1425075"/>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9" name="Google Shape;319;p34"/>
          <p:cNvSpPr txBox="1">
            <a:spLocks noGrp="1"/>
          </p:cNvSpPr>
          <p:nvPr>
            <p:ph type="subTitle" idx="5"/>
          </p:nvPr>
        </p:nvSpPr>
        <p:spPr>
          <a:xfrm>
            <a:off x="3878238" y="2405941"/>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0" name="Google Shape;320;p34"/>
          <p:cNvSpPr txBox="1">
            <a:spLocks noGrp="1"/>
          </p:cNvSpPr>
          <p:nvPr>
            <p:ph type="title" idx="6"/>
          </p:nvPr>
        </p:nvSpPr>
        <p:spPr>
          <a:xfrm>
            <a:off x="720000" y="539700"/>
            <a:ext cx="5365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321" name="Google Shape;321;p34"/>
          <p:cNvSpPr txBox="1">
            <a:spLocks noGrp="1"/>
          </p:cNvSpPr>
          <p:nvPr>
            <p:ph type="title" idx="7"/>
          </p:nvPr>
        </p:nvSpPr>
        <p:spPr>
          <a:xfrm>
            <a:off x="720000"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2" name="Google Shape;322;p34"/>
          <p:cNvSpPr txBox="1">
            <a:spLocks noGrp="1"/>
          </p:cNvSpPr>
          <p:nvPr>
            <p:ph type="title" idx="8"/>
          </p:nvPr>
        </p:nvSpPr>
        <p:spPr>
          <a:xfrm>
            <a:off x="720000"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3" name="Google Shape;323;p34"/>
          <p:cNvSpPr txBox="1">
            <a:spLocks noGrp="1"/>
          </p:cNvSpPr>
          <p:nvPr>
            <p:ph type="subTitle" idx="9"/>
          </p:nvPr>
        </p:nvSpPr>
        <p:spPr>
          <a:xfrm>
            <a:off x="719988"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
        <p:nvSpPr>
          <p:cNvPr id="324" name="Google Shape;324;p34"/>
          <p:cNvSpPr txBox="1">
            <a:spLocks noGrp="1"/>
          </p:cNvSpPr>
          <p:nvPr>
            <p:ph type="title" idx="13"/>
          </p:nvPr>
        </p:nvSpPr>
        <p:spPr>
          <a:xfrm>
            <a:off x="3884925" y="3622629"/>
            <a:ext cx="22008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325" name="Google Shape;325;p34"/>
          <p:cNvSpPr txBox="1">
            <a:spLocks noGrp="1"/>
          </p:cNvSpPr>
          <p:nvPr>
            <p:ph type="title" idx="14"/>
          </p:nvPr>
        </p:nvSpPr>
        <p:spPr>
          <a:xfrm>
            <a:off x="3884925" y="3089624"/>
            <a:ext cx="9084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5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6" name="Google Shape;326;p34"/>
          <p:cNvSpPr txBox="1">
            <a:spLocks noGrp="1"/>
          </p:cNvSpPr>
          <p:nvPr>
            <p:ph type="subTitle" idx="15"/>
          </p:nvPr>
        </p:nvSpPr>
        <p:spPr>
          <a:xfrm>
            <a:off x="3884913" y="4070479"/>
            <a:ext cx="22008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grpSp>
        <p:nvGrpSpPr>
          <p:cNvPr id="327" name="Google Shape;327;p34"/>
          <p:cNvGrpSpPr/>
          <p:nvPr/>
        </p:nvGrpSpPr>
        <p:grpSpPr>
          <a:xfrm>
            <a:off x="7730824" y="2876232"/>
            <a:ext cx="1697125" cy="1382731"/>
            <a:chOff x="7748374" y="2845645"/>
            <a:chExt cx="1697125" cy="1382731"/>
          </a:xfrm>
        </p:grpSpPr>
        <p:grpSp>
          <p:nvGrpSpPr>
            <p:cNvPr id="328" name="Google Shape;328;p34"/>
            <p:cNvGrpSpPr/>
            <p:nvPr/>
          </p:nvGrpSpPr>
          <p:grpSpPr>
            <a:xfrm rot="-5400000">
              <a:off x="8306336" y="3089213"/>
              <a:ext cx="581202" cy="1697125"/>
              <a:chOff x="79461" y="58200"/>
              <a:chExt cx="581202" cy="1697125"/>
            </a:xfrm>
          </p:grpSpPr>
          <p:grpSp>
            <p:nvGrpSpPr>
              <p:cNvPr id="329" name="Google Shape;329;p34"/>
              <p:cNvGrpSpPr/>
              <p:nvPr/>
            </p:nvGrpSpPr>
            <p:grpSpPr>
              <a:xfrm>
                <a:off x="236836" y="140933"/>
                <a:ext cx="423827" cy="1614380"/>
                <a:chOff x="236836" y="140933"/>
                <a:chExt cx="423827" cy="1614380"/>
              </a:xfrm>
            </p:grpSpPr>
            <p:sp>
              <p:nvSpPr>
                <p:cNvPr id="330" name="Google Shape;330;p34"/>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4"/>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4"/>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34"/>
              <p:cNvGrpSpPr/>
              <p:nvPr/>
            </p:nvGrpSpPr>
            <p:grpSpPr>
              <a:xfrm>
                <a:off x="79461" y="58200"/>
                <a:ext cx="428800" cy="1697125"/>
                <a:chOff x="79461" y="58200"/>
                <a:chExt cx="428800" cy="1697125"/>
              </a:xfrm>
            </p:grpSpPr>
            <p:sp>
              <p:nvSpPr>
                <p:cNvPr id="334" name="Google Shape;334;p34"/>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4"/>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4"/>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7" name="Google Shape;337;p34"/>
            <p:cNvGrpSpPr/>
            <p:nvPr/>
          </p:nvGrpSpPr>
          <p:grpSpPr>
            <a:xfrm rot="-5400000" flipH="1">
              <a:off x="8306336" y="2287684"/>
              <a:ext cx="581202" cy="1697125"/>
              <a:chOff x="79461" y="58200"/>
              <a:chExt cx="581202" cy="1697125"/>
            </a:xfrm>
          </p:grpSpPr>
          <p:grpSp>
            <p:nvGrpSpPr>
              <p:cNvPr id="338" name="Google Shape;338;p34"/>
              <p:cNvGrpSpPr/>
              <p:nvPr/>
            </p:nvGrpSpPr>
            <p:grpSpPr>
              <a:xfrm>
                <a:off x="236836" y="140933"/>
                <a:ext cx="423827" cy="1614380"/>
                <a:chOff x="236836" y="140933"/>
                <a:chExt cx="423827" cy="1614380"/>
              </a:xfrm>
            </p:grpSpPr>
            <p:sp>
              <p:nvSpPr>
                <p:cNvPr id="339" name="Google Shape;339;p34"/>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4"/>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4"/>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34"/>
              <p:cNvGrpSpPr/>
              <p:nvPr/>
            </p:nvGrpSpPr>
            <p:grpSpPr>
              <a:xfrm>
                <a:off x="79461" y="58200"/>
                <a:ext cx="428800" cy="1697125"/>
                <a:chOff x="79461" y="58200"/>
                <a:chExt cx="428800" cy="1697125"/>
              </a:xfrm>
            </p:grpSpPr>
            <p:sp>
              <p:nvSpPr>
                <p:cNvPr id="343" name="Google Shape;343;p34"/>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4"/>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4"/>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6" name="Google Shape;346;p34"/>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4"/>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34"/>
          <p:cNvGrpSpPr/>
          <p:nvPr/>
        </p:nvGrpSpPr>
        <p:grpSpPr>
          <a:xfrm>
            <a:off x="8620769" y="604477"/>
            <a:ext cx="640686" cy="543854"/>
            <a:chOff x="8620769" y="639586"/>
            <a:chExt cx="640686" cy="543854"/>
          </a:xfrm>
        </p:grpSpPr>
        <p:sp>
          <p:nvSpPr>
            <p:cNvPr id="349" name="Google Shape;349;p34"/>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4"/>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51"/>
        <p:cNvGrpSpPr/>
        <p:nvPr/>
      </p:nvGrpSpPr>
      <p:grpSpPr>
        <a:xfrm>
          <a:off x="0" y="0"/>
          <a:ext cx="0" cy="0"/>
          <a:chOff x="0" y="0"/>
          <a:chExt cx="0" cy="0"/>
        </a:xfrm>
      </p:grpSpPr>
      <p:sp>
        <p:nvSpPr>
          <p:cNvPr id="352" name="Google Shape;352;p35"/>
          <p:cNvSpPr txBox="1">
            <a:spLocks noGrp="1"/>
          </p:cNvSpPr>
          <p:nvPr>
            <p:ph type="title"/>
          </p:nvPr>
        </p:nvSpPr>
        <p:spPr>
          <a:xfrm>
            <a:off x="2601150" y="3162600"/>
            <a:ext cx="3941700" cy="5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53" name="Google Shape;353;p35"/>
          <p:cNvSpPr txBox="1">
            <a:spLocks noGrp="1"/>
          </p:cNvSpPr>
          <p:nvPr>
            <p:ph type="subTitle" idx="1"/>
          </p:nvPr>
        </p:nvSpPr>
        <p:spPr>
          <a:xfrm>
            <a:off x="1776005" y="1484125"/>
            <a:ext cx="5592000" cy="171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354" name="Google Shape;354;p35"/>
          <p:cNvGrpSpPr/>
          <p:nvPr/>
        </p:nvGrpSpPr>
        <p:grpSpPr>
          <a:xfrm flipH="1">
            <a:off x="7586434" y="1581995"/>
            <a:ext cx="2290315" cy="1518338"/>
            <a:chOff x="-736445" y="1581995"/>
            <a:chExt cx="2290315" cy="1518338"/>
          </a:xfrm>
        </p:grpSpPr>
        <p:sp>
          <p:nvSpPr>
            <p:cNvPr id="355" name="Google Shape;355;p35"/>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35"/>
            <p:cNvGrpSpPr/>
            <p:nvPr/>
          </p:nvGrpSpPr>
          <p:grpSpPr>
            <a:xfrm>
              <a:off x="-736445" y="1581995"/>
              <a:ext cx="2290315" cy="1518338"/>
              <a:chOff x="-565732" y="1582220"/>
              <a:chExt cx="2290315" cy="1518338"/>
            </a:xfrm>
          </p:grpSpPr>
          <p:sp>
            <p:nvSpPr>
              <p:cNvPr id="357" name="Google Shape;357;p35"/>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8" name="Google Shape;358;p35"/>
              <p:cNvGrpSpPr/>
              <p:nvPr/>
            </p:nvGrpSpPr>
            <p:grpSpPr>
              <a:xfrm>
                <a:off x="-565732" y="1582220"/>
                <a:ext cx="2290315" cy="435914"/>
                <a:chOff x="-565732" y="1582220"/>
                <a:chExt cx="2290315" cy="435914"/>
              </a:xfrm>
            </p:grpSpPr>
            <p:sp>
              <p:nvSpPr>
                <p:cNvPr id="359" name="Google Shape;359;p35"/>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5"/>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1" name="Google Shape;361;p35"/>
              <p:cNvGrpSpPr/>
              <p:nvPr/>
            </p:nvGrpSpPr>
            <p:grpSpPr>
              <a:xfrm>
                <a:off x="-565732" y="1759770"/>
                <a:ext cx="1948882" cy="441084"/>
                <a:chOff x="-565732" y="1759770"/>
                <a:chExt cx="1948882" cy="441084"/>
              </a:xfrm>
            </p:grpSpPr>
            <p:sp>
              <p:nvSpPr>
                <p:cNvPr id="362" name="Google Shape;362;p35"/>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5"/>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35"/>
              <p:cNvGrpSpPr/>
              <p:nvPr/>
            </p:nvGrpSpPr>
            <p:grpSpPr>
              <a:xfrm>
                <a:off x="-390503" y="2295383"/>
                <a:ext cx="1572778" cy="118575"/>
                <a:chOff x="-390503" y="2295383"/>
                <a:chExt cx="1572778" cy="118575"/>
              </a:xfrm>
            </p:grpSpPr>
            <p:sp>
              <p:nvSpPr>
                <p:cNvPr id="365" name="Google Shape;365;p35"/>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5"/>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35"/>
              <p:cNvGrpSpPr/>
              <p:nvPr/>
            </p:nvGrpSpPr>
            <p:grpSpPr>
              <a:xfrm>
                <a:off x="-565732" y="2666266"/>
                <a:ext cx="2239329" cy="434292"/>
                <a:chOff x="-565732" y="2666266"/>
                <a:chExt cx="2239329" cy="434292"/>
              </a:xfrm>
            </p:grpSpPr>
            <p:sp>
              <p:nvSpPr>
                <p:cNvPr id="368" name="Google Shape;368;p35"/>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5"/>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70" name="Google Shape;370;p35"/>
          <p:cNvGrpSpPr/>
          <p:nvPr/>
        </p:nvGrpSpPr>
        <p:grpSpPr>
          <a:xfrm>
            <a:off x="-736445" y="1581995"/>
            <a:ext cx="2290315" cy="1518338"/>
            <a:chOff x="-736445" y="1581995"/>
            <a:chExt cx="2290315" cy="1518338"/>
          </a:xfrm>
        </p:grpSpPr>
        <p:sp>
          <p:nvSpPr>
            <p:cNvPr id="371" name="Google Shape;371;p35"/>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2" name="Google Shape;372;p35"/>
            <p:cNvGrpSpPr/>
            <p:nvPr/>
          </p:nvGrpSpPr>
          <p:grpSpPr>
            <a:xfrm>
              <a:off x="-736445" y="1581995"/>
              <a:ext cx="2290315" cy="1518338"/>
              <a:chOff x="-565732" y="1582220"/>
              <a:chExt cx="2290315" cy="1518338"/>
            </a:xfrm>
          </p:grpSpPr>
          <p:sp>
            <p:nvSpPr>
              <p:cNvPr id="373" name="Google Shape;373;p35"/>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4" name="Google Shape;374;p35"/>
              <p:cNvGrpSpPr/>
              <p:nvPr/>
            </p:nvGrpSpPr>
            <p:grpSpPr>
              <a:xfrm>
                <a:off x="-565732" y="1582220"/>
                <a:ext cx="2290315" cy="435914"/>
                <a:chOff x="-565732" y="1582220"/>
                <a:chExt cx="2290315" cy="435914"/>
              </a:xfrm>
            </p:grpSpPr>
            <p:sp>
              <p:nvSpPr>
                <p:cNvPr id="375" name="Google Shape;375;p35"/>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5"/>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5"/>
              <p:cNvGrpSpPr/>
              <p:nvPr/>
            </p:nvGrpSpPr>
            <p:grpSpPr>
              <a:xfrm>
                <a:off x="-565732" y="1759770"/>
                <a:ext cx="1948882" cy="441084"/>
                <a:chOff x="-565732" y="1759770"/>
                <a:chExt cx="1948882" cy="441084"/>
              </a:xfrm>
            </p:grpSpPr>
            <p:sp>
              <p:nvSpPr>
                <p:cNvPr id="378" name="Google Shape;378;p35"/>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5"/>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 name="Google Shape;380;p35"/>
              <p:cNvGrpSpPr/>
              <p:nvPr/>
            </p:nvGrpSpPr>
            <p:grpSpPr>
              <a:xfrm>
                <a:off x="-390503" y="2295383"/>
                <a:ext cx="1572778" cy="118575"/>
                <a:chOff x="-390503" y="2295383"/>
                <a:chExt cx="1572778" cy="118575"/>
              </a:xfrm>
            </p:grpSpPr>
            <p:sp>
              <p:nvSpPr>
                <p:cNvPr id="381" name="Google Shape;381;p35"/>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35"/>
              <p:cNvGrpSpPr/>
              <p:nvPr/>
            </p:nvGrpSpPr>
            <p:grpSpPr>
              <a:xfrm>
                <a:off x="-565732" y="2666266"/>
                <a:ext cx="2239329" cy="434292"/>
                <a:chOff x="-565732" y="2666266"/>
                <a:chExt cx="2239329" cy="434292"/>
              </a:xfrm>
            </p:grpSpPr>
            <p:sp>
              <p:nvSpPr>
                <p:cNvPr id="384" name="Google Shape;384;p35"/>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5"/>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86" name="Google Shape;386;p35"/>
          <p:cNvGrpSpPr/>
          <p:nvPr/>
        </p:nvGrpSpPr>
        <p:grpSpPr>
          <a:xfrm rot="10800000" flipH="1">
            <a:off x="3897588" y="4408140"/>
            <a:ext cx="482550" cy="1505350"/>
            <a:chOff x="3121150" y="-443725"/>
            <a:chExt cx="482550" cy="1505350"/>
          </a:xfrm>
        </p:grpSpPr>
        <p:sp>
          <p:nvSpPr>
            <p:cNvPr id="387" name="Google Shape;387;p3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5"/>
          <p:cNvGrpSpPr/>
          <p:nvPr/>
        </p:nvGrpSpPr>
        <p:grpSpPr>
          <a:xfrm rot="10800000" flipH="1">
            <a:off x="2766863" y="4835190"/>
            <a:ext cx="929375" cy="1078300"/>
            <a:chOff x="1990425" y="-443725"/>
            <a:chExt cx="929375" cy="1078300"/>
          </a:xfrm>
        </p:grpSpPr>
        <p:sp>
          <p:nvSpPr>
            <p:cNvPr id="390" name="Google Shape;390;p35"/>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5"/>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5"/>
          <p:cNvGrpSpPr/>
          <p:nvPr/>
        </p:nvGrpSpPr>
        <p:grpSpPr>
          <a:xfrm rot="10800000" flipH="1">
            <a:off x="2063963" y="4474240"/>
            <a:ext cx="1138350" cy="1439250"/>
            <a:chOff x="1287525" y="-443725"/>
            <a:chExt cx="1138350" cy="1439250"/>
          </a:xfrm>
        </p:grpSpPr>
        <p:sp>
          <p:nvSpPr>
            <p:cNvPr id="393" name="Google Shape;393;p35"/>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5"/>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5" name="Google Shape;395;p35"/>
          <p:cNvGrpSpPr/>
          <p:nvPr/>
        </p:nvGrpSpPr>
        <p:grpSpPr>
          <a:xfrm rot="10800000" flipH="1">
            <a:off x="4772213" y="4408140"/>
            <a:ext cx="474200" cy="1505350"/>
            <a:chOff x="3995775" y="-443725"/>
            <a:chExt cx="474200" cy="1505350"/>
          </a:xfrm>
        </p:grpSpPr>
        <p:sp>
          <p:nvSpPr>
            <p:cNvPr id="396" name="Google Shape;396;p3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35"/>
          <p:cNvGrpSpPr/>
          <p:nvPr/>
        </p:nvGrpSpPr>
        <p:grpSpPr>
          <a:xfrm rot="10800000" flipH="1">
            <a:off x="5456113" y="4835190"/>
            <a:ext cx="920275" cy="1078300"/>
            <a:chOff x="4679675" y="-443725"/>
            <a:chExt cx="920275" cy="1078300"/>
          </a:xfrm>
        </p:grpSpPr>
        <p:sp>
          <p:nvSpPr>
            <p:cNvPr id="399" name="Google Shape;399;p3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1" name="Google Shape;401;p35"/>
          <p:cNvGrpSpPr/>
          <p:nvPr/>
        </p:nvGrpSpPr>
        <p:grpSpPr>
          <a:xfrm rot="10800000" flipH="1">
            <a:off x="5950063" y="4474240"/>
            <a:ext cx="1129225" cy="1439250"/>
            <a:chOff x="5173625" y="-443725"/>
            <a:chExt cx="1129225" cy="1439250"/>
          </a:xfrm>
        </p:grpSpPr>
        <p:sp>
          <p:nvSpPr>
            <p:cNvPr id="402" name="Google Shape;402;p3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404"/>
        <p:cNvGrpSpPr/>
        <p:nvPr/>
      </p:nvGrpSpPr>
      <p:grpSpPr>
        <a:xfrm>
          <a:off x="0" y="0"/>
          <a:ext cx="0" cy="0"/>
          <a:chOff x="0" y="0"/>
          <a:chExt cx="0" cy="0"/>
        </a:xfrm>
      </p:grpSpPr>
      <p:grpSp>
        <p:nvGrpSpPr>
          <p:cNvPr id="405" name="Google Shape;405;p36"/>
          <p:cNvGrpSpPr/>
          <p:nvPr/>
        </p:nvGrpSpPr>
        <p:grpSpPr>
          <a:xfrm>
            <a:off x="7513631" y="-475160"/>
            <a:ext cx="482550" cy="1505350"/>
            <a:chOff x="3121150" y="-443725"/>
            <a:chExt cx="482550" cy="1505350"/>
          </a:xfrm>
        </p:grpSpPr>
        <p:sp>
          <p:nvSpPr>
            <p:cNvPr id="406" name="Google Shape;406;p36"/>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6"/>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36"/>
          <p:cNvGrpSpPr/>
          <p:nvPr/>
        </p:nvGrpSpPr>
        <p:grpSpPr>
          <a:xfrm>
            <a:off x="8388256" y="-475160"/>
            <a:ext cx="474200" cy="1505350"/>
            <a:chOff x="3995775" y="-443725"/>
            <a:chExt cx="474200" cy="1505350"/>
          </a:xfrm>
        </p:grpSpPr>
        <p:sp>
          <p:nvSpPr>
            <p:cNvPr id="409" name="Google Shape;409;p3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1" name="Google Shape;411;p36"/>
          <p:cNvGrpSpPr/>
          <p:nvPr/>
        </p:nvGrpSpPr>
        <p:grpSpPr>
          <a:xfrm rot="10800000" flipH="1">
            <a:off x="119138" y="4268208"/>
            <a:ext cx="1129225" cy="1439250"/>
            <a:chOff x="5173625" y="-443725"/>
            <a:chExt cx="1129225" cy="1439250"/>
          </a:xfrm>
        </p:grpSpPr>
        <p:sp>
          <p:nvSpPr>
            <p:cNvPr id="412" name="Google Shape;412;p3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36"/>
          <p:cNvGrpSpPr/>
          <p:nvPr/>
        </p:nvGrpSpPr>
        <p:grpSpPr>
          <a:xfrm rot="10800000">
            <a:off x="713779" y="4534879"/>
            <a:ext cx="920275" cy="1078300"/>
            <a:chOff x="4679675" y="-443725"/>
            <a:chExt cx="920275" cy="1078300"/>
          </a:xfrm>
        </p:grpSpPr>
        <p:sp>
          <p:nvSpPr>
            <p:cNvPr id="415" name="Google Shape;415;p3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36"/>
          <p:cNvGrpSpPr/>
          <p:nvPr/>
        </p:nvGrpSpPr>
        <p:grpSpPr>
          <a:xfrm>
            <a:off x="1050348" y="-469529"/>
            <a:ext cx="1195349" cy="1078296"/>
            <a:chOff x="4404625" y="-443721"/>
            <a:chExt cx="1195349" cy="1078296"/>
          </a:xfrm>
        </p:grpSpPr>
        <p:sp>
          <p:nvSpPr>
            <p:cNvPr id="418" name="Google Shape;418;p3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6"/>
          <p:cNvGrpSpPr/>
          <p:nvPr/>
        </p:nvGrpSpPr>
        <p:grpSpPr>
          <a:xfrm rot="-5400000">
            <a:off x="-393663" y="-505555"/>
            <a:ext cx="2181860" cy="892524"/>
            <a:chOff x="6525475" y="148600"/>
            <a:chExt cx="2808779" cy="1148975"/>
          </a:xfrm>
        </p:grpSpPr>
        <p:sp>
          <p:nvSpPr>
            <p:cNvPr id="421" name="Google Shape;421;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36"/>
          <p:cNvGrpSpPr/>
          <p:nvPr/>
        </p:nvGrpSpPr>
        <p:grpSpPr>
          <a:xfrm rot="-5400000">
            <a:off x="29766" y="-247490"/>
            <a:ext cx="2181860" cy="892524"/>
            <a:chOff x="6525475" y="148600"/>
            <a:chExt cx="2808779" cy="1148975"/>
          </a:xfrm>
        </p:grpSpPr>
        <p:sp>
          <p:nvSpPr>
            <p:cNvPr id="424" name="Google Shape;424;p3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36"/>
          <p:cNvGrpSpPr/>
          <p:nvPr/>
        </p:nvGrpSpPr>
        <p:grpSpPr>
          <a:xfrm rot="10800000">
            <a:off x="7892346" y="4268208"/>
            <a:ext cx="1129225" cy="1439250"/>
            <a:chOff x="5173625" y="-443725"/>
            <a:chExt cx="1129225" cy="1439250"/>
          </a:xfrm>
        </p:grpSpPr>
        <p:sp>
          <p:nvSpPr>
            <p:cNvPr id="427" name="Google Shape;427;p3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9" name="Google Shape;429;p36"/>
          <p:cNvGrpSpPr/>
          <p:nvPr/>
        </p:nvGrpSpPr>
        <p:grpSpPr>
          <a:xfrm rot="10800000" flipH="1">
            <a:off x="7506654" y="4534879"/>
            <a:ext cx="920275" cy="1078300"/>
            <a:chOff x="4679675" y="-443725"/>
            <a:chExt cx="920275" cy="1078300"/>
          </a:xfrm>
        </p:grpSpPr>
        <p:sp>
          <p:nvSpPr>
            <p:cNvPr id="430" name="Google Shape;430;p3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2" name="Google Shape;432;p36"/>
          <p:cNvSpPr txBox="1">
            <a:spLocks noGrp="1"/>
          </p:cNvSpPr>
          <p:nvPr>
            <p:ph type="title"/>
          </p:nvPr>
        </p:nvSpPr>
        <p:spPr>
          <a:xfrm>
            <a:off x="7200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3" name="Google Shape;433;p36"/>
          <p:cNvSpPr txBox="1">
            <a:spLocks noGrp="1"/>
          </p:cNvSpPr>
          <p:nvPr>
            <p:ph type="subTitle" idx="1"/>
          </p:nvPr>
        </p:nvSpPr>
        <p:spPr>
          <a:xfrm>
            <a:off x="7200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4" name="Google Shape;434;p36"/>
          <p:cNvSpPr txBox="1">
            <a:spLocks noGrp="1"/>
          </p:cNvSpPr>
          <p:nvPr>
            <p:ph type="title" idx="2"/>
          </p:nvPr>
        </p:nvSpPr>
        <p:spPr>
          <a:xfrm>
            <a:off x="352185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5" name="Google Shape;435;p36"/>
          <p:cNvSpPr txBox="1">
            <a:spLocks noGrp="1"/>
          </p:cNvSpPr>
          <p:nvPr>
            <p:ph type="subTitle" idx="3"/>
          </p:nvPr>
        </p:nvSpPr>
        <p:spPr>
          <a:xfrm>
            <a:off x="352185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6" name="Google Shape;436;p36"/>
          <p:cNvSpPr txBox="1">
            <a:spLocks noGrp="1"/>
          </p:cNvSpPr>
          <p:nvPr>
            <p:ph type="title" idx="4"/>
          </p:nvPr>
        </p:nvSpPr>
        <p:spPr>
          <a:xfrm>
            <a:off x="6323700" y="2571750"/>
            <a:ext cx="2100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37" name="Google Shape;437;p36"/>
          <p:cNvSpPr txBox="1">
            <a:spLocks noGrp="1"/>
          </p:cNvSpPr>
          <p:nvPr>
            <p:ph type="subTitle" idx="5"/>
          </p:nvPr>
        </p:nvSpPr>
        <p:spPr>
          <a:xfrm>
            <a:off x="6323700" y="3009850"/>
            <a:ext cx="2100300" cy="66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36"/>
          <p:cNvSpPr txBox="1">
            <a:spLocks noGrp="1"/>
          </p:cNvSpPr>
          <p:nvPr>
            <p:ph type="title" idx="6"/>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9"/>
        <p:cNvGrpSpPr/>
        <p:nvPr/>
      </p:nvGrpSpPr>
      <p:grpSpPr>
        <a:xfrm>
          <a:off x="0" y="0"/>
          <a:ext cx="0" cy="0"/>
          <a:chOff x="0" y="0"/>
          <a:chExt cx="0" cy="0"/>
        </a:xfrm>
      </p:grpSpPr>
      <p:sp>
        <p:nvSpPr>
          <p:cNvPr id="440" name="Google Shape;440;p37"/>
          <p:cNvSpPr txBox="1">
            <a:spLocks noGrp="1"/>
          </p:cNvSpPr>
          <p:nvPr>
            <p:ph type="title"/>
          </p:nvPr>
        </p:nvSpPr>
        <p:spPr>
          <a:xfrm>
            <a:off x="713288"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1" name="Google Shape;441;p37"/>
          <p:cNvSpPr txBox="1">
            <a:spLocks noGrp="1"/>
          </p:cNvSpPr>
          <p:nvPr>
            <p:ph type="subTitle" idx="1"/>
          </p:nvPr>
        </p:nvSpPr>
        <p:spPr>
          <a:xfrm>
            <a:off x="713288"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2" name="Google Shape;442;p37"/>
          <p:cNvSpPr txBox="1">
            <a:spLocks noGrp="1"/>
          </p:cNvSpPr>
          <p:nvPr>
            <p:ph type="title" idx="2"/>
          </p:nvPr>
        </p:nvSpPr>
        <p:spPr>
          <a:xfrm>
            <a:off x="2704760"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3" name="Google Shape;443;p37"/>
          <p:cNvSpPr txBox="1">
            <a:spLocks noGrp="1"/>
          </p:cNvSpPr>
          <p:nvPr>
            <p:ph type="subTitle" idx="3"/>
          </p:nvPr>
        </p:nvSpPr>
        <p:spPr>
          <a:xfrm>
            <a:off x="2704760"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4" name="Google Shape;444;p37"/>
          <p:cNvSpPr txBox="1">
            <a:spLocks noGrp="1"/>
          </p:cNvSpPr>
          <p:nvPr>
            <p:ph type="title" idx="4"/>
          </p:nvPr>
        </p:nvSpPr>
        <p:spPr>
          <a:xfrm>
            <a:off x="6687713"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5" name="Google Shape;445;p37"/>
          <p:cNvSpPr txBox="1">
            <a:spLocks noGrp="1"/>
          </p:cNvSpPr>
          <p:nvPr>
            <p:ph type="subTitle" idx="5"/>
          </p:nvPr>
        </p:nvSpPr>
        <p:spPr>
          <a:xfrm>
            <a:off x="6687713"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6" name="Google Shape;446;p37"/>
          <p:cNvSpPr txBox="1">
            <a:spLocks noGrp="1"/>
          </p:cNvSpPr>
          <p:nvPr>
            <p:ph type="title" idx="6"/>
          </p:nvPr>
        </p:nvSpPr>
        <p:spPr>
          <a:xfrm>
            <a:off x="4696235" y="2910719"/>
            <a:ext cx="1743000" cy="40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47" name="Google Shape;447;p37"/>
          <p:cNvSpPr txBox="1">
            <a:spLocks noGrp="1"/>
          </p:cNvSpPr>
          <p:nvPr>
            <p:ph type="subTitle" idx="7"/>
          </p:nvPr>
        </p:nvSpPr>
        <p:spPr>
          <a:xfrm>
            <a:off x="4696235" y="3349725"/>
            <a:ext cx="1743000" cy="64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8" name="Google Shape;448;p37"/>
          <p:cNvSpPr txBox="1">
            <a:spLocks noGrp="1"/>
          </p:cNvSpPr>
          <p:nvPr>
            <p:ph type="title" idx="8"/>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49" name="Google Shape;449;p37"/>
          <p:cNvGrpSpPr/>
          <p:nvPr/>
        </p:nvGrpSpPr>
        <p:grpSpPr>
          <a:xfrm rot="-5400000" flipH="1">
            <a:off x="7480661" y="-165192"/>
            <a:ext cx="2014792" cy="719732"/>
            <a:chOff x="-85249" y="4203623"/>
            <a:chExt cx="2014792" cy="719732"/>
          </a:xfrm>
        </p:grpSpPr>
        <p:grpSp>
          <p:nvGrpSpPr>
            <p:cNvPr id="450" name="Google Shape;450;p37"/>
            <p:cNvGrpSpPr/>
            <p:nvPr/>
          </p:nvGrpSpPr>
          <p:grpSpPr>
            <a:xfrm>
              <a:off x="-85248" y="4203623"/>
              <a:ext cx="2014792" cy="469196"/>
              <a:chOff x="-35118" y="4163517"/>
              <a:chExt cx="2014792" cy="469196"/>
            </a:xfrm>
          </p:grpSpPr>
          <p:sp>
            <p:nvSpPr>
              <p:cNvPr id="451" name="Google Shape;451;p3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37"/>
            <p:cNvGrpSpPr/>
            <p:nvPr/>
          </p:nvGrpSpPr>
          <p:grpSpPr>
            <a:xfrm>
              <a:off x="-85248" y="4454155"/>
              <a:ext cx="2014792" cy="469200"/>
              <a:chOff x="-35118" y="4345992"/>
              <a:chExt cx="2014792" cy="469200"/>
            </a:xfrm>
          </p:grpSpPr>
          <p:sp>
            <p:nvSpPr>
              <p:cNvPr id="454" name="Google Shape;454;p3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56" name="Google Shape;456;p37"/>
          <p:cNvGrpSpPr/>
          <p:nvPr/>
        </p:nvGrpSpPr>
        <p:grpSpPr>
          <a:xfrm rot="-5400000" flipH="1">
            <a:off x="7870685" y="112474"/>
            <a:ext cx="2014792" cy="469200"/>
            <a:chOff x="-35118" y="4345992"/>
            <a:chExt cx="2014792" cy="469200"/>
          </a:xfrm>
        </p:grpSpPr>
        <p:sp>
          <p:nvSpPr>
            <p:cNvPr id="457" name="Google Shape;457;p3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9" name="Google Shape;459;p37"/>
          <p:cNvGrpSpPr/>
          <p:nvPr/>
        </p:nvGrpSpPr>
        <p:grpSpPr>
          <a:xfrm>
            <a:off x="-272765" y="4539543"/>
            <a:ext cx="2014792" cy="473129"/>
            <a:chOff x="-35118" y="4342063"/>
            <a:chExt cx="2014792" cy="473129"/>
          </a:xfrm>
        </p:grpSpPr>
        <p:sp>
          <p:nvSpPr>
            <p:cNvPr id="460" name="Google Shape;460;p3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37"/>
          <p:cNvGrpSpPr/>
          <p:nvPr/>
        </p:nvGrpSpPr>
        <p:grpSpPr>
          <a:xfrm>
            <a:off x="-217865" y="4785686"/>
            <a:ext cx="2014792" cy="473129"/>
            <a:chOff x="-35118" y="4342063"/>
            <a:chExt cx="2014792" cy="473129"/>
          </a:xfrm>
        </p:grpSpPr>
        <p:sp>
          <p:nvSpPr>
            <p:cNvPr id="463" name="Google Shape;463;p3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37"/>
          <p:cNvGrpSpPr/>
          <p:nvPr/>
        </p:nvGrpSpPr>
        <p:grpSpPr>
          <a:xfrm>
            <a:off x="-519444" y="4310943"/>
            <a:ext cx="2014792" cy="473129"/>
            <a:chOff x="-35118" y="4342063"/>
            <a:chExt cx="2014792" cy="473129"/>
          </a:xfrm>
        </p:grpSpPr>
        <p:sp>
          <p:nvSpPr>
            <p:cNvPr id="466" name="Google Shape;466;p3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68"/>
        <p:cNvGrpSpPr/>
        <p:nvPr/>
      </p:nvGrpSpPr>
      <p:grpSpPr>
        <a:xfrm>
          <a:off x="0" y="0"/>
          <a:ext cx="0" cy="0"/>
          <a:chOff x="0" y="0"/>
          <a:chExt cx="0" cy="0"/>
        </a:xfrm>
      </p:grpSpPr>
      <p:sp>
        <p:nvSpPr>
          <p:cNvPr id="469" name="Google Shape;469;p38"/>
          <p:cNvSpPr txBox="1">
            <a:spLocks noGrp="1"/>
          </p:cNvSpPr>
          <p:nvPr>
            <p:ph type="title"/>
          </p:nvPr>
        </p:nvSpPr>
        <p:spPr>
          <a:xfrm>
            <a:off x="719975"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0" name="Google Shape;470;p38"/>
          <p:cNvSpPr txBox="1">
            <a:spLocks noGrp="1"/>
          </p:cNvSpPr>
          <p:nvPr>
            <p:ph type="subTitle" idx="1"/>
          </p:nvPr>
        </p:nvSpPr>
        <p:spPr>
          <a:xfrm>
            <a:off x="71997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1" name="Google Shape;471;p38"/>
          <p:cNvSpPr txBox="1">
            <a:spLocks noGrp="1"/>
          </p:cNvSpPr>
          <p:nvPr>
            <p:ph type="title" idx="2"/>
          </p:nvPr>
        </p:nvSpPr>
        <p:spPr>
          <a:xfrm>
            <a:off x="3512851"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2" name="Google Shape;472;p38"/>
          <p:cNvSpPr txBox="1">
            <a:spLocks noGrp="1"/>
          </p:cNvSpPr>
          <p:nvPr>
            <p:ph type="subTitle" idx="3"/>
          </p:nvPr>
        </p:nvSpPr>
        <p:spPr>
          <a:xfrm>
            <a:off x="3512850"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3" name="Google Shape;473;p38"/>
          <p:cNvSpPr txBox="1">
            <a:spLocks noGrp="1"/>
          </p:cNvSpPr>
          <p:nvPr>
            <p:ph type="title" idx="4"/>
          </p:nvPr>
        </p:nvSpPr>
        <p:spPr>
          <a:xfrm>
            <a:off x="719975"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4" name="Google Shape;474;p38"/>
          <p:cNvSpPr txBox="1">
            <a:spLocks noGrp="1"/>
          </p:cNvSpPr>
          <p:nvPr>
            <p:ph type="subTitle" idx="5"/>
          </p:nvPr>
        </p:nvSpPr>
        <p:spPr>
          <a:xfrm>
            <a:off x="71997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5" name="Google Shape;475;p38"/>
          <p:cNvSpPr txBox="1">
            <a:spLocks noGrp="1"/>
          </p:cNvSpPr>
          <p:nvPr>
            <p:ph type="title" idx="6"/>
          </p:nvPr>
        </p:nvSpPr>
        <p:spPr>
          <a:xfrm>
            <a:off x="3512851"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6" name="Google Shape;476;p38"/>
          <p:cNvSpPr txBox="1">
            <a:spLocks noGrp="1"/>
          </p:cNvSpPr>
          <p:nvPr>
            <p:ph type="subTitle" idx="7"/>
          </p:nvPr>
        </p:nvSpPr>
        <p:spPr>
          <a:xfrm>
            <a:off x="3512850"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7" name="Google Shape;477;p38"/>
          <p:cNvSpPr txBox="1">
            <a:spLocks noGrp="1"/>
          </p:cNvSpPr>
          <p:nvPr>
            <p:ph type="title" idx="8"/>
          </p:nvPr>
        </p:nvSpPr>
        <p:spPr>
          <a:xfrm>
            <a:off x="6305728" y="17778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78" name="Google Shape;478;p38"/>
          <p:cNvSpPr txBox="1">
            <a:spLocks noGrp="1"/>
          </p:cNvSpPr>
          <p:nvPr>
            <p:ph type="subTitle" idx="9"/>
          </p:nvPr>
        </p:nvSpPr>
        <p:spPr>
          <a:xfrm>
            <a:off x="6305725" y="23145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79" name="Google Shape;479;p38"/>
          <p:cNvSpPr txBox="1">
            <a:spLocks noGrp="1"/>
          </p:cNvSpPr>
          <p:nvPr>
            <p:ph type="title" idx="13"/>
          </p:nvPr>
        </p:nvSpPr>
        <p:spPr>
          <a:xfrm>
            <a:off x="6305728" y="3211250"/>
            <a:ext cx="21183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480" name="Google Shape;480;p38"/>
          <p:cNvSpPr txBox="1">
            <a:spLocks noGrp="1"/>
          </p:cNvSpPr>
          <p:nvPr>
            <p:ph type="subTitle" idx="14"/>
          </p:nvPr>
        </p:nvSpPr>
        <p:spPr>
          <a:xfrm>
            <a:off x="6305725" y="3747975"/>
            <a:ext cx="21183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81" name="Google Shape;481;p38"/>
          <p:cNvSpPr txBox="1">
            <a:spLocks noGrp="1"/>
          </p:cNvSpPr>
          <p:nvPr>
            <p:ph type="title" idx="15"/>
          </p:nvPr>
        </p:nvSpPr>
        <p:spPr>
          <a:xfrm>
            <a:off x="1485450" y="539700"/>
            <a:ext cx="6173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482" name="Google Shape;482;p38"/>
          <p:cNvGrpSpPr/>
          <p:nvPr/>
        </p:nvGrpSpPr>
        <p:grpSpPr>
          <a:xfrm>
            <a:off x="7895789" y="-867371"/>
            <a:ext cx="1368260" cy="1078296"/>
            <a:chOff x="4231725" y="-443721"/>
            <a:chExt cx="1368260" cy="1078296"/>
          </a:xfrm>
        </p:grpSpPr>
        <p:sp>
          <p:nvSpPr>
            <p:cNvPr id="483" name="Google Shape;483;p3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5" name="Google Shape;485;p38"/>
          <p:cNvGrpSpPr/>
          <p:nvPr/>
        </p:nvGrpSpPr>
        <p:grpSpPr>
          <a:xfrm>
            <a:off x="8380489" y="-105375"/>
            <a:ext cx="1129225" cy="1439250"/>
            <a:chOff x="5173625" y="-443725"/>
            <a:chExt cx="1129225" cy="1439250"/>
          </a:xfrm>
        </p:grpSpPr>
        <p:sp>
          <p:nvSpPr>
            <p:cNvPr id="486" name="Google Shape;486;p3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8"/>
          <p:cNvGrpSpPr/>
          <p:nvPr/>
        </p:nvGrpSpPr>
        <p:grpSpPr>
          <a:xfrm>
            <a:off x="8142568" y="-638771"/>
            <a:ext cx="1368260" cy="1078296"/>
            <a:chOff x="4231725" y="-443721"/>
            <a:chExt cx="1368260" cy="1078296"/>
          </a:xfrm>
        </p:grpSpPr>
        <p:sp>
          <p:nvSpPr>
            <p:cNvPr id="489" name="Google Shape;489;p3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38"/>
          <p:cNvGrpSpPr/>
          <p:nvPr/>
        </p:nvGrpSpPr>
        <p:grpSpPr>
          <a:xfrm flipH="1">
            <a:off x="149468" y="-695771"/>
            <a:ext cx="1368260" cy="1078296"/>
            <a:chOff x="4231725" y="-443721"/>
            <a:chExt cx="1368260" cy="1078296"/>
          </a:xfrm>
        </p:grpSpPr>
        <p:sp>
          <p:nvSpPr>
            <p:cNvPr id="492" name="Google Shape;492;p3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38"/>
          <p:cNvGrpSpPr/>
          <p:nvPr/>
        </p:nvGrpSpPr>
        <p:grpSpPr>
          <a:xfrm flipH="1">
            <a:off x="-97311" y="-467171"/>
            <a:ext cx="1368260" cy="1078296"/>
            <a:chOff x="4231725" y="-443721"/>
            <a:chExt cx="1368260" cy="1078296"/>
          </a:xfrm>
        </p:grpSpPr>
        <p:sp>
          <p:nvSpPr>
            <p:cNvPr id="495" name="Google Shape;495;p3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7" name="Google Shape;497;p38"/>
          <p:cNvGrpSpPr/>
          <p:nvPr/>
        </p:nvGrpSpPr>
        <p:grpSpPr>
          <a:xfrm flipH="1">
            <a:off x="-609048" y="-238571"/>
            <a:ext cx="1368260" cy="1078296"/>
            <a:chOff x="4231725" y="-443721"/>
            <a:chExt cx="1368260" cy="1078296"/>
          </a:xfrm>
        </p:grpSpPr>
        <p:sp>
          <p:nvSpPr>
            <p:cNvPr id="498" name="Google Shape;498;p3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00" name="Google Shape;500;p38"/>
          <p:cNvCxnSpPr/>
          <p:nvPr/>
        </p:nvCxnSpPr>
        <p:spPr>
          <a:xfrm>
            <a:off x="-6850" y="4601725"/>
            <a:ext cx="8517600" cy="0"/>
          </a:xfrm>
          <a:prstGeom prst="straightConnector1">
            <a:avLst/>
          </a:prstGeom>
          <a:noFill/>
          <a:ln w="28575" cap="flat" cmpd="sng">
            <a:solidFill>
              <a:schemeClr val="dk1"/>
            </a:solidFill>
            <a:prstDash val="solid"/>
            <a:round/>
            <a:headEnd type="none" w="sm" len="sm"/>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13"/>
        <p:cNvGrpSpPr/>
        <p:nvPr/>
      </p:nvGrpSpPr>
      <p:grpSpPr>
        <a:xfrm>
          <a:off x="0" y="0"/>
          <a:ext cx="0" cy="0"/>
          <a:chOff x="0" y="0"/>
          <a:chExt cx="0" cy="0"/>
        </a:xfrm>
      </p:grpSpPr>
      <p:sp>
        <p:nvSpPr>
          <p:cNvPr id="14" name="Google Shape;1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5" name="Google Shape;15;p21"/>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7" name="Google Shape;17;p21"/>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501"/>
        <p:cNvGrpSpPr/>
        <p:nvPr/>
      </p:nvGrpSpPr>
      <p:grpSpPr>
        <a:xfrm>
          <a:off x="0" y="0"/>
          <a:ext cx="0" cy="0"/>
          <a:chOff x="0" y="0"/>
          <a:chExt cx="0" cy="0"/>
        </a:xfrm>
      </p:grpSpPr>
      <p:grpSp>
        <p:nvGrpSpPr>
          <p:cNvPr id="502" name="Google Shape;502;p39"/>
          <p:cNvGrpSpPr/>
          <p:nvPr/>
        </p:nvGrpSpPr>
        <p:grpSpPr>
          <a:xfrm>
            <a:off x="7068170" y="-466234"/>
            <a:ext cx="1368260" cy="1078296"/>
            <a:chOff x="4231725" y="-443721"/>
            <a:chExt cx="1368260" cy="1078296"/>
          </a:xfrm>
        </p:grpSpPr>
        <p:sp>
          <p:nvSpPr>
            <p:cNvPr id="503" name="Google Shape;503;p3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39"/>
          <p:cNvGrpSpPr/>
          <p:nvPr/>
        </p:nvGrpSpPr>
        <p:grpSpPr>
          <a:xfrm>
            <a:off x="8010070" y="-466238"/>
            <a:ext cx="1129225" cy="1439250"/>
            <a:chOff x="5173625" y="-443725"/>
            <a:chExt cx="1129225" cy="1439250"/>
          </a:xfrm>
        </p:grpSpPr>
        <p:sp>
          <p:nvSpPr>
            <p:cNvPr id="506" name="Google Shape;506;p3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39"/>
          <p:cNvGrpSpPr/>
          <p:nvPr/>
        </p:nvGrpSpPr>
        <p:grpSpPr>
          <a:xfrm flipH="1">
            <a:off x="707991" y="-472343"/>
            <a:ext cx="920275" cy="1078300"/>
            <a:chOff x="4679675" y="-443725"/>
            <a:chExt cx="920275" cy="1078300"/>
          </a:xfrm>
        </p:grpSpPr>
        <p:sp>
          <p:nvSpPr>
            <p:cNvPr id="509" name="Google Shape;509;p3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39"/>
          <p:cNvGrpSpPr/>
          <p:nvPr/>
        </p:nvGrpSpPr>
        <p:grpSpPr>
          <a:xfrm flipH="1">
            <a:off x="5091" y="-472343"/>
            <a:ext cx="1129225" cy="1439250"/>
            <a:chOff x="5173625" y="-443725"/>
            <a:chExt cx="1129225" cy="1439250"/>
          </a:xfrm>
        </p:grpSpPr>
        <p:sp>
          <p:nvSpPr>
            <p:cNvPr id="512" name="Google Shape;512;p3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4" name="Google Shape;514;p39"/>
          <p:cNvGrpSpPr/>
          <p:nvPr/>
        </p:nvGrpSpPr>
        <p:grpSpPr>
          <a:xfrm>
            <a:off x="8479270" y="-223284"/>
            <a:ext cx="1368260" cy="1078296"/>
            <a:chOff x="4231725" y="-443721"/>
            <a:chExt cx="1368260" cy="1078296"/>
          </a:xfrm>
        </p:grpSpPr>
        <p:sp>
          <p:nvSpPr>
            <p:cNvPr id="515" name="Google Shape;515;p3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39"/>
          <p:cNvGrpSpPr/>
          <p:nvPr/>
        </p:nvGrpSpPr>
        <p:grpSpPr>
          <a:xfrm flipH="1">
            <a:off x="-98709" y="-223280"/>
            <a:ext cx="920275" cy="1078300"/>
            <a:chOff x="4679675" y="-443725"/>
            <a:chExt cx="920275" cy="1078300"/>
          </a:xfrm>
        </p:grpSpPr>
        <p:sp>
          <p:nvSpPr>
            <p:cNvPr id="518" name="Google Shape;518;p3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39"/>
          <p:cNvSpPr txBox="1">
            <a:spLocks noGrp="1"/>
          </p:cNvSpPr>
          <p:nvPr>
            <p:ph type="title"/>
          </p:nvPr>
        </p:nvSpPr>
        <p:spPr>
          <a:xfrm>
            <a:off x="1774800" y="539700"/>
            <a:ext cx="55944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21"/>
        <p:cNvGrpSpPr/>
        <p:nvPr/>
      </p:nvGrpSpPr>
      <p:grpSpPr>
        <a:xfrm>
          <a:off x="0" y="0"/>
          <a:ext cx="0" cy="0"/>
          <a:chOff x="0" y="0"/>
          <a:chExt cx="0" cy="0"/>
        </a:xfrm>
      </p:grpSpPr>
      <p:sp>
        <p:nvSpPr>
          <p:cNvPr id="522" name="Google Shape;522;p40"/>
          <p:cNvSpPr txBox="1">
            <a:spLocks noGrp="1"/>
          </p:cNvSpPr>
          <p:nvPr>
            <p:ph type="title"/>
          </p:nvPr>
        </p:nvSpPr>
        <p:spPr>
          <a:xfrm>
            <a:off x="713325" y="539700"/>
            <a:ext cx="35247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23" name="Google Shape;523;p40"/>
          <p:cNvGrpSpPr/>
          <p:nvPr/>
        </p:nvGrpSpPr>
        <p:grpSpPr>
          <a:xfrm>
            <a:off x="6521425" y="-33816"/>
            <a:ext cx="2852632" cy="755873"/>
            <a:chOff x="6521425" y="153500"/>
            <a:chExt cx="2852632" cy="755873"/>
          </a:xfrm>
        </p:grpSpPr>
        <p:grpSp>
          <p:nvGrpSpPr>
            <p:cNvPr id="524" name="Google Shape;524;p40"/>
            <p:cNvGrpSpPr/>
            <p:nvPr/>
          </p:nvGrpSpPr>
          <p:grpSpPr>
            <a:xfrm>
              <a:off x="6521425" y="153500"/>
              <a:ext cx="2257381" cy="391400"/>
              <a:chOff x="6521425" y="153500"/>
              <a:chExt cx="2257381" cy="391400"/>
            </a:xfrm>
          </p:grpSpPr>
          <p:sp>
            <p:nvSpPr>
              <p:cNvPr id="525" name="Google Shape;525;p40"/>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0"/>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40"/>
            <p:cNvGrpSpPr/>
            <p:nvPr/>
          </p:nvGrpSpPr>
          <p:grpSpPr>
            <a:xfrm>
              <a:off x="6826225" y="326868"/>
              <a:ext cx="2547832" cy="405547"/>
              <a:chOff x="6826225" y="344423"/>
              <a:chExt cx="2547832" cy="405547"/>
            </a:xfrm>
          </p:grpSpPr>
          <p:sp>
            <p:nvSpPr>
              <p:cNvPr id="528" name="Google Shape;528;p40"/>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0"/>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0" name="Google Shape;530;p40"/>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0"/>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32"/>
        <p:cNvGrpSpPr/>
        <p:nvPr/>
      </p:nvGrpSpPr>
      <p:grpSpPr>
        <a:xfrm>
          <a:off x="0" y="0"/>
          <a:ext cx="0" cy="0"/>
          <a:chOff x="0" y="0"/>
          <a:chExt cx="0" cy="0"/>
        </a:xfrm>
      </p:grpSpPr>
      <p:sp>
        <p:nvSpPr>
          <p:cNvPr id="533" name="Google Shape;533;p41"/>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grpSp>
        <p:nvGrpSpPr>
          <p:cNvPr id="534" name="Google Shape;534;p41"/>
          <p:cNvGrpSpPr/>
          <p:nvPr/>
        </p:nvGrpSpPr>
        <p:grpSpPr>
          <a:xfrm>
            <a:off x="-217865" y="4785686"/>
            <a:ext cx="2014792" cy="473129"/>
            <a:chOff x="-35118" y="4342063"/>
            <a:chExt cx="2014792" cy="473129"/>
          </a:xfrm>
        </p:grpSpPr>
        <p:sp>
          <p:nvSpPr>
            <p:cNvPr id="535" name="Google Shape;535;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7" name="Google Shape;537;p41"/>
          <p:cNvGrpSpPr/>
          <p:nvPr/>
        </p:nvGrpSpPr>
        <p:grpSpPr>
          <a:xfrm>
            <a:off x="-519444" y="4548261"/>
            <a:ext cx="2014792" cy="473129"/>
            <a:chOff x="-35118" y="4342063"/>
            <a:chExt cx="2014792" cy="473129"/>
          </a:xfrm>
        </p:grpSpPr>
        <p:sp>
          <p:nvSpPr>
            <p:cNvPr id="538" name="Google Shape;538;p4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0" name="Google Shape;540;p41"/>
          <p:cNvGrpSpPr/>
          <p:nvPr/>
        </p:nvGrpSpPr>
        <p:grpSpPr>
          <a:xfrm>
            <a:off x="283349" y="-475160"/>
            <a:ext cx="482550" cy="1505350"/>
            <a:chOff x="3121150" y="-443725"/>
            <a:chExt cx="482550" cy="1505350"/>
          </a:xfrm>
        </p:grpSpPr>
        <p:sp>
          <p:nvSpPr>
            <p:cNvPr id="541" name="Google Shape;541;p4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41"/>
          <p:cNvGrpSpPr/>
          <p:nvPr/>
        </p:nvGrpSpPr>
        <p:grpSpPr>
          <a:xfrm>
            <a:off x="87035" y="-122260"/>
            <a:ext cx="482550" cy="1505350"/>
            <a:chOff x="3121150" y="-443725"/>
            <a:chExt cx="482550" cy="1505350"/>
          </a:xfrm>
        </p:grpSpPr>
        <p:sp>
          <p:nvSpPr>
            <p:cNvPr id="544" name="Google Shape;544;p4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41"/>
          <p:cNvGrpSpPr/>
          <p:nvPr/>
        </p:nvGrpSpPr>
        <p:grpSpPr>
          <a:xfrm flipH="1">
            <a:off x="8377659" y="-483877"/>
            <a:ext cx="482550" cy="1505350"/>
            <a:chOff x="3121150" y="-443725"/>
            <a:chExt cx="482550" cy="1505350"/>
          </a:xfrm>
        </p:grpSpPr>
        <p:sp>
          <p:nvSpPr>
            <p:cNvPr id="547" name="Google Shape;547;p4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41"/>
          <p:cNvGrpSpPr/>
          <p:nvPr/>
        </p:nvGrpSpPr>
        <p:grpSpPr>
          <a:xfrm flipH="1">
            <a:off x="8573974" y="-130977"/>
            <a:ext cx="482550" cy="1505350"/>
            <a:chOff x="3121150" y="-443725"/>
            <a:chExt cx="482550" cy="1505350"/>
          </a:xfrm>
        </p:grpSpPr>
        <p:sp>
          <p:nvSpPr>
            <p:cNvPr id="550" name="Google Shape;550;p4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52"/>
        <p:cNvGrpSpPr/>
        <p:nvPr/>
      </p:nvGrpSpPr>
      <p:grpSpPr>
        <a:xfrm>
          <a:off x="0" y="0"/>
          <a:ext cx="0" cy="0"/>
          <a:chOff x="0" y="0"/>
          <a:chExt cx="0" cy="0"/>
        </a:xfrm>
      </p:grpSpPr>
      <p:grpSp>
        <p:nvGrpSpPr>
          <p:cNvPr id="553" name="Google Shape;553;p42"/>
          <p:cNvGrpSpPr/>
          <p:nvPr/>
        </p:nvGrpSpPr>
        <p:grpSpPr>
          <a:xfrm rot="10800000" flipH="1">
            <a:off x="7503134" y="4535967"/>
            <a:ext cx="920275" cy="1078300"/>
            <a:chOff x="4679675" y="-443725"/>
            <a:chExt cx="920275" cy="1078300"/>
          </a:xfrm>
        </p:grpSpPr>
        <p:sp>
          <p:nvSpPr>
            <p:cNvPr id="554" name="Google Shape;554;p4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6" name="Google Shape;556;p42"/>
          <p:cNvGrpSpPr/>
          <p:nvPr/>
        </p:nvGrpSpPr>
        <p:grpSpPr>
          <a:xfrm rot="10800000" flipH="1">
            <a:off x="7997084" y="4251217"/>
            <a:ext cx="1129225" cy="1439250"/>
            <a:chOff x="5173625" y="-443725"/>
            <a:chExt cx="1129225" cy="1439250"/>
          </a:xfrm>
        </p:grpSpPr>
        <p:sp>
          <p:nvSpPr>
            <p:cNvPr id="557" name="Google Shape;557;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9" name="Google Shape;559;p42"/>
          <p:cNvGrpSpPr/>
          <p:nvPr/>
        </p:nvGrpSpPr>
        <p:grpSpPr>
          <a:xfrm rot="10800000" flipH="1">
            <a:off x="8527088" y="4255494"/>
            <a:ext cx="2240950" cy="1657325"/>
            <a:chOff x="4603700" y="-443725"/>
            <a:chExt cx="2240950" cy="1657325"/>
          </a:xfrm>
        </p:grpSpPr>
        <p:sp>
          <p:nvSpPr>
            <p:cNvPr id="560" name="Google Shape;560;p4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42"/>
          <p:cNvGrpSpPr/>
          <p:nvPr/>
        </p:nvGrpSpPr>
        <p:grpSpPr>
          <a:xfrm rot="10800000">
            <a:off x="7021" y="-639006"/>
            <a:ext cx="1623175" cy="1972650"/>
            <a:chOff x="4193384" y="4053542"/>
            <a:chExt cx="1623175" cy="1972650"/>
          </a:xfrm>
        </p:grpSpPr>
        <p:grpSp>
          <p:nvGrpSpPr>
            <p:cNvPr id="563" name="Google Shape;563;p42"/>
            <p:cNvGrpSpPr/>
            <p:nvPr/>
          </p:nvGrpSpPr>
          <p:grpSpPr>
            <a:xfrm rot="10800000" flipH="1">
              <a:off x="4193384" y="4947892"/>
              <a:ext cx="920275" cy="1078300"/>
              <a:chOff x="4679675" y="-1053325"/>
              <a:chExt cx="920275" cy="1078300"/>
            </a:xfrm>
          </p:grpSpPr>
          <p:sp>
            <p:nvSpPr>
              <p:cNvPr id="564" name="Google Shape;564;p42"/>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2"/>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2"/>
            <p:cNvGrpSpPr/>
            <p:nvPr/>
          </p:nvGrpSpPr>
          <p:grpSpPr>
            <a:xfrm rot="10800000" flipH="1">
              <a:off x="4687334" y="4053542"/>
              <a:ext cx="1129225" cy="1439250"/>
              <a:chOff x="5173625" y="-443725"/>
              <a:chExt cx="1129225" cy="1439250"/>
            </a:xfrm>
          </p:grpSpPr>
          <p:sp>
            <p:nvSpPr>
              <p:cNvPr id="567" name="Google Shape;567;p4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69" name="Google Shape;569;p42"/>
          <p:cNvGrpSpPr/>
          <p:nvPr/>
        </p:nvGrpSpPr>
        <p:grpSpPr>
          <a:xfrm>
            <a:off x="-1256132" y="715243"/>
            <a:ext cx="2014792" cy="473129"/>
            <a:chOff x="-35118" y="4342063"/>
            <a:chExt cx="2014792" cy="473129"/>
          </a:xfrm>
        </p:grpSpPr>
        <p:sp>
          <p:nvSpPr>
            <p:cNvPr id="570" name="Google Shape;570;p4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2" name="Google Shape;572;p42"/>
          <p:cNvGrpSpPr/>
          <p:nvPr/>
        </p:nvGrpSpPr>
        <p:grpSpPr>
          <a:xfrm>
            <a:off x="-1179938" y="967068"/>
            <a:ext cx="2014792" cy="473129"/>
            <a:chOff x="-35118" y="4342063"/>
            <a:chExt cx="2014792" cy="473129"/>
          </a:xfrm>
        </p:grpSpPr>
        <p:sp>
          <p:nvSpPr>
            <p:cNvPr id="573" name="Google Shape;573;p4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2"/>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5" name="Google Shape;575;p42"/>
          <p:cNvSpPr txBox="1">
            <a:spLocks noGrp="1"/>
          </p:cNvSpPr>
          <p:nvPr>
            <p:ph type="title"/>
          </p:nvPr>
        </p:nvSpPr>
        <p:spPr>
          <a:xfrm>
            <a:off x="713325" y="539700"/>
            <a:ext cx="7717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76"/>
        <p:cNvGrpSpPr/>
        <p:nvPr/>
      </p:nvGrpSpPr>
      <p:grpSpPr>
        <a:xfrm>
          <a:off x="0" y="0"/>
          <a:ext cx="0" cy="0"/>
          <a:chOff x="0" y="0"/>
          <a:chExt cx="0" cy="0"/>
        </a:xfrm>
      </p:grpSpPr>
      <p:grpSp>
        <p:nvGrpSpPr>
          <p:cNvPr id="577" name="Google Shape;577;p43"/>
          <p:cNvGrpSpPr/>
          <p:nvPr/>
        </p:nvGrpSpPr>
        <p:grpSpPr>
          <a:xfrm>
            <a:off x="87588" y="-482281"/>
            <a:ext cx="482550" cy="1505350"/>
            <a:chOff x="3121150" y="-443725"/>
            <a:chExt cx="482550" cy="1505350"/>
          </a:xfrm>
        </p:grpSpPr>
        <p:sp>
          <p:nvSpPr>
            <p:cNvPr id="578" name="Google Shape;578;p4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43"/>
          <p:cNvGrpSpPr/>
          <p:nvPr/>
        </p:nvGrpSpPr>
        <p:grpSpPr>
          <a:xfrm>
            <a:off x="999825" y="-467301"/>
            <a:ext cx="929375" cy="1078300"/>
            <a:chOff x="1990425" y="-443725"/>
            <a:chExt cx="929375" cy="1078300"/>
          </a:xfrm>
        </p:grpSpPr>
        <p:sp>
          <p:nvSpPr>
            <p:cNvPr id="581" name="Google Shape;581;p4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3" name="Google Shape;583;p43"/>
          <p:cNvGrpSpPr/>
          <p:nvPr/>
        </p:nvGrpSpPr>
        <p:grpSpPr>
          <a:xfrm>
            <a:off x="296925" y="-1076901"/>
            <a:ext cx="1138350" cy="1439250"/>
            <a:chOff x="1287525" y="-443725"/>
            <a:chExt cx="1138350" cy="1439250"/>
          </a:xfrm>
        </p:grpSpPr>
        <p:sp>
          <p:nvSpPr>
            <p:cNvPr id="584" name="Google Shape;584;p4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6" name="Google Shape;586;p43"/>
          <p:cNvGrpSpPr/>
          <p:nvPr/>
        </p:nvGrpSpPr>
        <p:grpSpPr>
          <a:xfrm>
            <a:off x="8582213" y="-482281"/>
            <a:ext cx="474200" cy="1505350"/>
            <a:chOff x="3995775" y="-443725"/>
            <a:chExt cx="474200" cy="1505350"/>
          </a:xfrm>
        </p:grpSpPr>
        <p:sp>
          <p:nvSpPr>
            <p:cNvPr id="587" name="Google Shape;587;p4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43"/>
          <p:cNvGrpSpPr/>
          <p:nvPr/>
        </p:nvGrpSpPr>
        <p:grpSpPr>
          <a:xfrm>
            <a:off x="7270475" y="-467301"/>
            <a:ext cx="920275" cy="1078300"/>
            <a:chOff x="4679675" y="-443725"/>
            <a:chExt cx="920275" cy="1078300"/>
          </a:xfrm>
        </p:grpSpPr>
        <p:sp>
          <p:nvSpPr>
            <p:cNvPr id="590" name="Google Shape;590;p4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43"/>
          <p:cNvGrpSpPr/>
          <p:nvPr/>
        </p:nvGrpSpPr>
        <p:grpSpPr>
          <a:xfrm>
            <a:off x="7764425" y="-1076901"/>
            <a:ext cx="1129225" cy="1439250"/>
            <a:chOff x="5173625" y="-443725"/>
            <a:chExt cx="1129225" cy="1439250"/>
          </a:xfrm>
        </p:grpSpPr>
        <p:sp>
          <p:nvSpPr>
            <p:cNvPr id="593" name="Google Shape;593;p4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3"/>
          <p:cNvGrpSpPr/>
          <p:nvPr/>
        </p:nvGrpSpPr>
        <p:grpSpPr>
          <a:xfrm>
            <a:off x="-1220287" y="-761576"/>
            <a:ext cx="2249325" cy="1657325"/>
            <a:chOff x="746475" y="-443725"/>
            <a:chExt cx="2249325" cy="1657325"/>
          </a:xfrm>
        </p:grpSpPr>
        <p:sp>
          <p:nvSpPr>
            <p:cNvPr id="596" name="Google Shape;596;p4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43"/>
          <p:cNvGrpSpPr/>
          <p:nvPr/>
        </p:nvGrpSpPr>
        <p:grpSpPr>
          <a:xfrm>
            <a:off x="8123338" y="-761576"/>
            <a:ext cx="2240950" cy="1657325"/>
            <a:chOff x="4603700" y="-443725"/>
            <a:chExt cx="2240950" cy="1657325"/>
          </a:xfrm>
        </p:grpSpPr>
        <p:sp>
          <p:nvSpPr>
            <p:cNvPr id="599" name="Google Shape;599;p4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3"/>
          <p:cNvGrpSpPr/>
          <p:nvPr/>
        </p:nvGrpSpPr>
        <p:grpSpPr>
          <a:xfrm>
            <a:off x="2926213" y="-467301"/>
            <a:ext cx="929375" cy="1078300"/>
            <a:chOff x="1990425" y="-443725"/>
            <a:chExt cx="929375" cy="1078300"/>
          </a:xfrm>
        </p:grpSpPr>
        <p:sp>
          <p:nvSpPr>
            <p:cNvPr id="602" name="Google Shape;602;p4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3"/>
          <p:cNvGrpSpPr/>
          <p:nvPr/>
        </p:nvGrpSpPr>
        <p:grpSpPr>
          <a:xfrm>
            <a:off x="3535813" y="-695901"/>
            <a:ext cx="929375" cy="1078300"/>
            <a:chOff x="1990425" y="-443725"/>
            <a:chExt cx="929375" cy="1078300"/>
          </a:xfrm>
        </p:grpSpPr>
        <p:sp>
          <p:nvSpPr>
            <p:cNvPr id="605" name="Google Shape;605;p4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7" name="Google Shape;607;p43"/>
          <p:cNvSpPr txBox="1">
            <a:spLocks noGrp="1"/>
          </p:cNvSpPr>
          <p:nvPr>
            <p:ph type="title"/>
          </p:nvPr>
        </p:nvSpPr>
        <p:spPr>
          <a:xfrm>
            <a:off x="1096600" y="262546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08" name="Google Shape;608;p43"/>
          <p:cNvSpPr txBox="1">
            <a:spLocks noGrp="1"/>
          </p:cNvSpPr>
          <p:nvPr>
            <p:ph type="subTitle" idx="1"/>
          </p:nvPr>
        </p:nvSpPr>
        <p:spPr>
          <a:xfrm>
            <a:off x="775750" y="385376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09" name="Google Shape;609;p43"/>
          <p:cNvSpPr txBox="1">
            <a:spLocks noGrp="1"/>
          </p:cNvSpPr>
          <p:nvPr>
            <p:ph type="title" idx="2"/>
          </p:nvPr>
        </p:nvSpPr>
        <p:spPr>
          <a:xfrm>
            <a:off x="775750" y="347456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0" name="Google Shape;610;p43"/>
          <p:cNvSpPr txBox="1">
            <a:spLocks noGrp="1"/>
          </p:cNvSpPr>
          <p:nvPr>
            <p:ph type="title" idx="3"/>
          </p:nvPr>
        </p:nvSpPr>
        <p:spPr>
          <a:xfrm>
            <a:off x="37812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1" name="Google Shape;611;p43"/>
          <p:cNvSpPr txBox="1">
            <a:spLocks noGrp="1"/>
          </p:cNvSpPr>
          <p:nvPr>
            <p:ph type="subTitle" idx="4"/>
          </p:nvPr>
        </p:nvSpPr>
        <p:spPr>
          <a:xfrm>
            <a:off x="34603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2" name="Google Shape;612;p43"/>
          <p:cNvSpPr txBox="1">
            <a:spLocks noGrp="1"/>
          </p:cNvSpPr>
          <p:nvPr>
            <p:ph type="title" idx="5"/>
          </p:nvPr>
        </p:nvSpPr>
        <p:spPr>
          <a:xfrm>
            <a:off x="34603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3" name="Google Shape;613;p43"/>
          <p:cNvSpPr txBox="1">
            <a:spLocks noGrp="1"/>
          </p:cNvSpPr>
          <p:nvPr>
            <p:ph type="title" idx="6"/>
          </p:nvPr>
        </p:nvSpPr>
        <p:spPr>
          <a:xfrm>
            <a:off x="6465800" y="2724513"/>
            <a:ext cx="1581600" cy="78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4000">
                <a:solidFill>
                  <a:schemeClr val="accent1"/>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614" name="Google Shape;614;p43"/>
          <p:cNvSpPr txBox="1">
            <a:spLocks noGrp="1"/>
          </p:cNvSpPr>
          <p:nvPr>
            <p:ph type="subTitle" idx="7"/>
          </p:nvPr>
        </p:nvSpPr>
        <p:spPr>
          <a:xfrm>
            <a:off x="6144950" y="3952810"/>
            <a:ext cx="2223300" cy="65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615" name="Google Shape;615;p43"/>
          <p:cNvSpPr txBox="1">
            <a:spLocks noGrp="1"/>
          </p:cNvSpPr>
          <p:nvPr>
            <p:ph type="title" idx="8"/>
          </p:nvPr>
        </p:nvSpPr>
        <p:spPr>
          <a:xfrm>
            <a:off x="6144950" y="3573610"/>
            <a:ext cx="2223300" cy="37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616" name="Google Shape;616;p43"/>
          <p:cNvGrpSpPr/>
          <p:nvPr/>
        </p:nvGrpSpPr>
        <p:grpSpPr>
          <a:xfrm>
            <a:off x="4852625" y="-1035569"/>
            <a:ext cx="1138350" cy="1439250"/>
            <a:chOff x="1287525" y="-443725"/>
            <a:chExt cx="1138350" cy="1439250"/>
          </a:xfrm>
        </p:grpSpPr>
        <p:sp>
          <p:nvSpPr>
            <p:cNvPr id="617" name="Google Shape;617;p4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4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19"/>
        <p:cNvGrpSpPr/>
        <p:nvPr/>
      </p:nvGrpSpPr>
      <p:grpSpPr>
        <a:xfrm>
          <a:off x="0" y="0"/>
          <a:ext cx="0" cy="0"/>
          <a:chOff x="0" y="0"/>
          <a:chExt cx="0" cy="0"/>
        </a:xfrm>
      </p:grpSpPr>
      <p:sp>
        <p:nvSpPr>
          <p:cNvPr id="620" name="Google Shape;620;p44"/>
          <p:cNvSpPr txBox="1">
            <a:spLocks noGrp="1"/>
          </p:cNvSpPr>
          <p:nvPr>
            <p:ph type="title"/>
          </p:nvPr>
        </p:nvSpPr>
        <p:spPr>
          <a:xfrm>
            <a:off x="803750" y="1813650"/>
            <a:ext cx="3372600" cy="696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atin typeface="Source Sans Pro"/>
                <a:ea typeface="Source Sans Pro"/>
                <a:cs typeface="Source Sans Pro"/>
                <a:sym typeface="Source Sans Pro"/>
              </a:defRPr>
            </a:lvl1pPr>
            <a:lvl2pPr lvl="1" algn="l">
              <a:lnSpc>
                <a:spcPct val="100000"/>
              </a:lnSpc>
              <a:spcBef>
                <a:spcPts val="0"/>
              </a:spcBef>
              <a:spcAft>
                <a:spcPts val="0"/>
              </a:spcAft>
              <a:buSzPts val="3000"/>
              <a:buNone/>
              <a:defRPr sz="3000">
                <a:latin typeface="Source Sans Pro"/>
                <a:ea typeface="Source Sans Pro"/>
                <a:cs typeface="Source Sans Pro"/>
                <a:sym typeface="Source Sans Pro"/>
              </a:defRPr>
            </a:lvl2pPr>
            <a:lvl3pPr lvl="2" algn="l">
              <a:lnSpc>
                <a:spcPct val="100000"/>
              </a:lnSpc>
              <a:spcBef>
                <a:spcPts val="0"/>
              </a:spcBef>
              <a:spcAft>
                <a:spcPts val="0"/>
              </a:spcAft>
              <a:buSzPts val="3000"/>
              <a:buNone/>
              <a:defRPr sz="3000">
                <a:latin typeface="Source Sans Pro"/>
                <a:ea typeface="Source Sans Pro"/>
                <a:cs typeface="Source Sans Pro"/>
                <a:sym typeface="Source Sans Pro"/>
              </a:defRPr>
            </a:lvl3pPr>
            <a:lvl4pPr lvl="3" algn="l">
              <a:lnSpc>
                <a:spcPct val="100000"/>
              </a:lnSpc>
              <a:spcBef>
                <a:spcPts val="0"/>
              </a:spcBef>
              <a:spcAft>
                <a:spcPts val="0"/>
              </a:spcAft>
              <a:buSzPts val="3000"/>
              <a:buNone/>
              <a:defRPr sz="3000">
                <a:latin typeface="Source Sans Pro"/>
                <a:ea typeface="Source Sans Pro"/>
                <a:cs typeface="Source Sans Pro"/>
                <a:sym typeface="Source Sans Pro"/>
              </a:defRPr>
            </a:lvl4pPr>
            <a:lvl5pPr lvl="4" algn="l">
              <a:lnSpc>
                <a:spcPct val="100000"/>
              </a:lnSpc>
              <a:spcBef>
                <a:spcPts val="0"/>
              </a:spcBef>
              <a:spcAft>
                <a:spcPts val="0"/>
              </a:spcAft>
              <a:buSzPts val="3000"/>
              <a:buNone/>
              <a:defRPr sz="3000">
                <a:latin typeface="Source Sans Pro"/>
                <a:ea typeface="Source Sans Pro"/>
                <a:cs typeface="Source Sans Pro"/>
                <a:sym typeface="Source Sans Pro"/>
              </a:defRPr>
            </a:lvl5pPr>
            <a:lvl6pPr lvl="5" algn="l">
              <a:lnSpc>
                <a:spcPct val="100000"/>
              </a:lnSpc>
              <a:spcBef>
                <a:spcPts val="0"/>
              </a:spcBef>
              <a:spcAft>
                <a:spcPts val="0"/>
              </a:spcAft>
              <a:buSzPts val="3000"/>
              <a:buNone/>
              <a:defRPr sz="3000">
                <a:latin typeface="Source Sans Pro"/>
                <a:ea typeface="Source Sans Pro"/>
                <a:cs typeface="Source Sans Pro"/>
                <a:sym typeface="Source Sans Pro"/>
              </a:defRPr>
            </a:lvl6pPr>
            <a:lvl7pPr lvl="6" algn="l">
              <a:lnSpc>
                <a:spcPct val="100000"/>
              </a:lnSpc>
              <a:spcBef>
                <a:spcPts val="0"/>
              </a:spcBef>
              <a:spcAft>
                <a:spcPts val="0"/>
              </a:spcAft>
              <a:buSzPts val="3000"/>
              <a:buNone/>
              <a:defRPr sz="3000">
                <a:latin typeface="Source Sans Pro"/>
                <a:ea typeface="Source Sans Pro"/>
                <a:cs typeface="Source Sans Pro"/>
                <a:sym typeface="Source Sans Pro"/>
              </a:defRPr>
            </a:lvl7pPr>
            <a:lvl8pPr lvl="7" algn="l">
              <a:lnSpc>
                <a:spcPct val="100000"/>
              </a:lnSpc>
              <a:spcBef>
                <a:spcPts val="0"/>
              </a:spcBef>
              <a:spcAft>
                <a:spcPts val="0"/>
              </a:spcAft>
              <a:buSzPts val="3000"/>
              <a:buNone/>
              <a:defRPr sz="3000">
                <a:latin typeface="Source Sans Pro"/>
                <a:ea typeface="Source Sans Pro"/>
                <a:cs typeface="Source Sans Pro"/>
                <a:sym typeface="Source Sans Pro"/>
              </a:defRPr>
            </a:lvl8pPr>
            <a:lvl9pPr lvl="8" algn="l">
              <a:lnSpc>
                <a:spcPct val="100000"/>
              </a:lnSpc>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21" name="Google Shape;621;p44"/>
          <p:cNvSpPr txBox="1">
            <a:spLocks noGrp="1"/>
          </p:cNvSpPr>
          <p:nvPr>
            <p:ph type="subTitle" idx="1"/>
          </p:nvPr>
        </p:nvSpPr>
        <p:spPr>
          <a:xfrm>
            <a:off x="803738" y="2546138"/>
            <a:ext cx="3453900" cy="954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622" name="Google Shape;622;p44"/>
          <p:cNvGrpSpPr/>
          <p:nvPr/>
        </p:nvGrpSpPr>
        <p:grpSpPr>
          <a:xfrm>
            <a:off x="8429813" y="-482281"/>
            <a:ext cx="474200" cy="1505350"/>
            <a:chOff x="3995775" y="-443725"/>
            <a:chExt cx="474200" cy="1505350"/>
          </a:xfrm>
        </p:grpSpPr>
        <p:sp>
          <p:nvSpPr>
            <p:cNvPr id="623" name="Google Shape;623;p4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44"/>
          <p:cNvGrpSpPr/>
          <p:nvPr/>
        </p:nvGrpSpPr>
        <p:grpSpPr>
          <a:xfrm>
            <a:off x="7118075" y="-467301"/>
            <a:ext cx="920275" cy="1078300"/>
            <a:chOff x="4679675" y="-443725"/>
            <a:chExt cx="920275" cy="1078300"/>
          </a:xfrm>
        </p:grpSpPr>
        <p:sp>
          <p:nvSpPr>
            <p:cNvPr id="626" name="Google Shape;626;p4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44"/>
          <p:cNvGrpSpPr/>
          <p:nvPr/>
        </p:nvGrpSpPr>
        <p:grpSpPr>
          <a:xfrm>
            <a:off x="7612025" y="-1076901"/>
            <a:ext cx="1129225" cy="1439250"/>
            <a:chOff x="5173625" y="-443725"/>
            <a:chExt cx="1129225" cy="1439250"/>
          </a:xfrm>
        </p:grpSpPr>
        <p:sp>
          <p:nvSpPr>
            <p:cNvPr id="629" name="Google Shape;629;p4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4"/>
          <p:cNvGrpSpPr/>
          <p:nvPr/>
        </p:nvGrpSpPr>
        <p:grpSpPr>
          <a:xfrm>
            <a:off x="7970938" y="-761576"/>
            <a:ext cx="2240950" cy="1657325"/>
            <a:chOff x="4603700" y="-443725"/>
            <a:chExt cx="2240950" cy="1657325"/>
          </a:xfrm>
        </p:grpSpPr>
        <p:sp>
          <p:nvSpPr>
            <p:cNvPr id="632" name="Google Shape;632;p4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44"/>
          <p:cNvGrpSpPr/>
          <p:nvPr/>
        </p:nvGrpSpPr>
        <p:grpSpPr>
          <a:xfrm rot="10800000" flipH="1">
            <a:off x="-483488" y="4432691"/>
            <a:ext cx="2014792" cy="473129"/>
            <a:chOff x="-35118" y="4342063"/>
            <a:chExt cx="2014792" cy="473129"/>
          </a:xfrm>
        </p:grpSpPr>
        <p:sp>
          <p:nvSpPr>
            <p:cNvPr id="635" name="Google Shape;635;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7" name="Google Shape;637;p44"/>
          <p:cNvGrpSpPr/>
          <p:nvPr/>
        </p:nvGrpSpPr>
        <p:grpSpPr>
          <a:xfrm>
            <a:off x="-483496" y="4392827"/>
            <a:ext cx="2014792" cy="473129"/>
            <a:chOff x="-35118" y="4342063"/>
            <a:chExt cx="2014792" cy="473129"/>
          </a:xfrm>
        </p:grpSpPr>
        <p:sp>
          <p:nvSpPr>
            <p:cNvPr id="638" name="Google Shape;638;p4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44"/>
          <p:cNvGrpSpPr/>
          <p:nvPr/>
        </p:nvGrpSpPr>
        <p:grpSpPr>
          <a:xfrm>
            <a:off x="239988" y="-482281"/>
            <a:ext cx="482550" cy="1505350"/>
            <a:chOff x="3121150" y="-443725"/>
            <a:chExt cx="482550" cy="1505350"/>
          </a:xfrm>
        </p:grpSpPr>
        <p:sp>
          <p:nvSpPr>
            <p:cNvPr id="641" name="Google Shape;641;p4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44"/>
          <p:cNvGrpSpPr/>
          <p:nvPr/>
        </p:nvGrpSpPr>
        <p:grpSpPr>
          <a:xfrm>
            <a:off x="444769" y="-913981"/>
            <a:ext cx="482550" cy="1505350"/>
            <a:chOff x="3121150" y="-443725"/>
            <a:chExt cx="482550" cy="1505350"/>
          </a:xfrm>
        </p:grpSpPr>
        <p:sp>
          <p:nvSpPr>
            <p:cNvPr id="644" name="Google Shape;644;p4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4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6" name="Google Shape;646;p44"/>
          <p:cNvGrpSpPr/>
          <p:nvPr/>
        </p:nvGrpSpPr>
        <p:grpSpPr>
          <a:xfrm rot="5400000">
            <a:off x="965855" y="-856180"/>
            <a:ext cx="2290315" cy="1518338"/>
            <a:chOff x="-736445" y="1581995"/>
            <a:chExt cx="2290315" cy="1518338"/>
          </a:xfrm>
        </p:grpSpPr>
        <p:sp>
          <p:nvSpPr>
            <p:cNvPr id="647" name="Google Shape;647;p4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8" name="Google Shape;648;p44"/>
            <p:cNvGrpSpPr/>
            <p:nvPr/>
          </p:nvGrpSpPr>
          <p:grpSpPr>
            <a:xfrm>
              <a:off x="-736445" y="1581995"/>
              <a:ext cx="2290315" cy="1518338"/>
              <a:chOff x="-565732" y="1582220"/>
              <a:chExt cx="2290315" cy="1518338"/>
            </a:xfrm>
          </p:grpSpPr>
          <p:sp>
            <p:nvSpPr>
              <p:cNvPr id="649" name="Google Shape;649;p4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4"/>
              <p:cNvGrpSpPr/>
              <p:nvPr/>
            </p:nvGrpSpPr>
            <p:grpSpPr>
              <a:xfrm>
                <a:off x="-565732" y="1582220"/>
                <a:ext cx="2290315" cy="435914"/>
                <a:chOff x="-565732" y="1582220"/>
                <a:chExt cx="2290315" cy="435914"/>
              </a:xfrm>
            </p:grpSpPr>
            <p:sp>
              <p:nvSpPr>
                <p:cNvPr id="651" name="Google Shape;651;p4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3" name="Google Shape;653;p44"/>
              <p:cNvGrpSpPr/>
              <p:nvPr/>
            </p:nvGrpSpPr>
            <p:grpSpPr>
              <a:xfrm>
                <a:off x="-565732" y="1759770"/>
                <a:ext cx="1948882" cy="441084"/>
                <a:chOff x="-565732" y="1759770"/>
                <a:chExt cx="1948882" cy="441084"/>
              </a:xfrm>
            </p:grpSpPr>
            <p:sp>
              <p:nvSpPr>
                <p:cNvPr id="654" name="Google Shape;654;p4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6" name="Google Shape;656;p44"/>
              <p:cNvGrpSpPr/>
              <p:nvPr/>
            </p:nvGrpSpPr>
            <p:grpSpPr>
              <a:xfrm>
                <a:off x="-390503" y="2295383"/>
                <a:ext cx="1572778" cy="118575"/>
                <a:chOff x="-390503" y="2295383"/>
                <a:chExt cx="1572778" cy="118575"/>
              </a:xfrm>
            </p:grpSpPr>
            <p:sp>
              <p:nvSpPr>
                <p:cNvPr id="657" name="Google Shape;657;p4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9" name="Google Shape;659;p44"/>
              <p:cNvGrpSpPr/>
              <p:nvPr/>
            </p:nvGrpSpPr>
            <p:grpSpPr>
              <a:xfrm>
                <a:off x="-565732" y="2666266"/>
                <a:ext cx="2239329" cy="434292"/>
                <a:chOff x="-565732" y="2666266"/>
                <a:chExt cx="2239329" cy="434292"/>
              </a:xfrm>
            </p:grpSpPr>
            <p:sp>
              <p:nvSpPr>
                <p:cNvPr id="660" name="Google Shape;660;p4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62"/>
        <p:cNvGrpSpPr/>
        <p:nvPr/>
      </p:nvGrpSpPr>
      <p:grpSpPr>
        <a:xfrm>
          <a:off x="0" y="0"/>
          <a:ext cx="0" cy="0"/>
          <a:chOff x="0" y="0"/>
          <a:chExt cx="0" cy="0"/>
        </a:xfrm>
      </p:grpSpPr>
      <p:grpSp>
        <p:nvGrpSpPr>
          <p:cNvPr id="663" name="Google Shape;663;p45"/>
          <p:cNvGrpSpPr/>
          <p:nvPr/>
        </p:nvGrpSpPr>
        <p:grpSpPr>
          <a:xfrm>
            <a:off x="1050348" y="-469529"/>
            <a:ext cx="1195349" cy="1078296"/>
            <a:chOff x="4404625" y="-443721"/>
            <a:chExt cx="1195349" cy="1078296"/>
          </a:xfrm>
        </p:grpSpPr>
        <p:sp>
          <p:nvSpPr>
            <p:cNvPr id="664" name="Google Shape;664;p4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45"/>
          <p:cNvGrpSpPr/>
          <p:nvPr/>
        </p:nvGrpSpPr>
        <p:grpSpPr>
          <a:xfrm rot="-5400000">
            <a:off x="-393663" y="-505555"/>
            <a:ext cx="2181860" cy="892524"/>
            <a:chOff x="6525475" y="148600"/>
            <a:chExt cx="2808779" cy="1148975"/>
          </a:xfrm>
        </p:grpSpPr>
        <p:sp>
          <p:nvSpPr>
            <p:cNvPr id="667" name="Google Shape;667;p4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9" name="Google Shape;669;p45"/>
          <p:cNvGrpSpPr/>
          <p:nvPr/>
        </p:nvGrpSpPr>
        <p:grpSpPr>
          <a:xfrm rot="-5400000">
            <a:off x="38041" y="-247490"/>
            <a:ext cx="2181860" cy="892524"/>
            <a:chOff x="6525475" y="148600"/>
            <a:chExt cx="2808779" cy="1148975"/>
          </a:xfrm>
        </p:grpSpPr>
        <p:sp>
          <p:nvSpPr>
            <p:cNvPr id="670" name="Google Shape;670;p4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45"/>
          <p:cNvGrpSpPr/>
          <p:nvPr/>
        </p:nvGrpSpPr>
        <p:grpSpPr>
          <a:xfrm flipH="1">
            <a:off x="6888679" y="-997823"/>
            <a:ext cx="1994692" cy="2439925"/>
            <a:chOff x="403405" y="-997823"/>
            <a:chExt cx="1994692" cy="2439925"/>
          </a:xfrm>
        </p:grpSpPr>
        <p:grpSp>
          <p:nvGrpSpPr>
            <p:cNvPr id="673" name="Google Shape;673;p45"/>
            <p:cNvGrpSpPr/>
            <p:nvPr/>
          </p:nvGrpSpPr>
          <p:grpSpPr>
            <a:xfrm>
              <a:off x="1202748" y="-317129"/>
              <a:ext cx="1195349" cy="1078296"/>
              <a:chOff x="4404625" y="-443721"/>
              <a:chExt cx="1195349" cy="1078296"/>
            </a:xfrm>
          </p:grpSpPr>
          <p:sp>
            <p:nvSpPr>
              <p:cNvPr id="674" name="Google Shape;674;p4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45"/>
            <p:cNvGrpSpPr/>
            <p:nvPr/>
          </p:nvGrpSpPr>
          <p:grpSpPr>
            <a:xfrm rot="-5400000">
              <a:off x="-241263" y="-353155"/>
              <a:ext cx="2181860" cy="892524"/>
              <a:chOff x="6525475" y="148600"/>
              <a:chExt cx="2808779" cy="1148975"/>
            </a:xfrm>
          </p:grpSpPr>
          <p:sp>
            <p:nvSpPr>
              <p:cNvPr id="677" name="Google Shape;677;p4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5"/>
            <p:cNvGrpSpPr/>
            <p:nvPr/>
          </p:nvGrpSpPr>
          <p:grpSpPr>
            <a:xfrm rot="-5400000">
              <a:off x="182166" y="-95090"/>
              <a:ext cx="2181860" cy="892524"/>
              <a:chOff x="6525475" y="148600"/>
              <a:chExt cx="2808779" cy="1148975"/>
            </a:xfrm>
          </p:grpSpPr>
          <p:sp>
            <p:nvSpPr>
              <p:cNvPr id="680" name="Google Shape;680;p4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82" name="Google Shape;682;p45"/>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83" name="Google Shape;683;p45"/>
          <p:cNvSpPr txBox="1">
            <a:spLocks noGrp="1"/>
          </p:cNvSpPr>
          <p:nvPr>
            <p:ph type="body" idx="1"/>
          </p:nvPr>
        </p:nvSpPr>
        <p:spPr>
          <a:xfrm>
            <a:off x="713250" y="1342250"/>
            <a:ext cx="7717500" cy="3261600"/>
          </a:xfrm>
          <a:prstGeom prst="rect">
            <a:avLst/>
          </a:prstGeom>
          <a:noFill/>
          <a:ln>
            <a:noFill/>
          </a:ln>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Clr>
                <a:schemeClr val="accent1"/>
              </a:buClr>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84" name="Google Shape;684;p45"/>
          <p:cNvGrpSpPr/>
          <p:nvPr/>
        </p:nvGrpSpPr>
        <p:grpSpPr>
          <a:xfrm>
            <a:off x="-272765" y="4539543"/>
            <a:ext cx="2014792" cy="473129"/>
            <a:chOff x="-35118" y="4342063"/>
            <a:chExt cx="2014792" cy="473129"/>
          </a:xfrm>
        </p:grpSpPr>
        <p:sp>
          <p:nvSpPr>
            <p:cNvPr id="685" name="Google Shape;685;p4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5"/>
          <p:cNvGrpSpPr/>
          <p:nvPr/>
        </p:nvGrpSpPr>
        <p:grpSpPr>
          <a:xfrm>
            <a:off x="-217865" y="4785686"/>
            <a:ext cx="2014792" cy="473129"/>
            <a:chOff x="-35118" y="4342063"/>
            <a:chExt cx="2014792" cy="473129"/>
          </a:xfrm>
        </p:grpSpPr>
        <p:sp>
          <p:nvSpPr>
            <p:cNvPr id="688" name="Google Shape;688;p4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0" name="Google Shape;690;p45"/>
          <p:cNvGrpSpPr/>
          <p:nvPr/>
        </p:nvGrpSpPr>
        <p:grpSpPr>
          <a:xfrm rot="10800000">
            <a:off x="7239829" y="4310942"/>
            <a:ext cx="2014792" cy="473129"/>
            <a:chOff x="-35118" y="4342063"/>
            <a:chExt cx="2014792" cy="473129"/>
          </a:xfrm>
        </p:grpSpPr>
        <p:sp>
          <p:nvSpPr>
            <p:cNvPr id="691" name="Google Shape;691;p45"/>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5"/>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93"/>
        <p:cNvGrpSpPr/>
        <p:nvPr/>
      </p:nvGrpSpPr>
      <p:grpSpPr>
        <a:xfrm>
          <a:off x="0" y="0"/>
          <a:ext cx="0" cy="0"/>
          <a:chOff x="0" y="0"/>
          <a:chExt cx="0" cy="0"/>
        </a:xfrm>
      </p:grpSpPr>
      <p:sp>
        <p:nvSpPr>
          <p:cNvPr id="694" name="Google Shape;694;p46"/>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695" name="Google Shape;695;p46"/>
          <p:cNvSpPr txBox="1">
            <a:spLocks noGrp="1"/>
          </p:cNvSpPr>
          <p:nvPr>
            <p:ph type="body" idx="1"/>
          </p:nvPr>
        </p:nvSpPr>
        <p:spPr>
          <a:xfrm>
            <a:off x="3818675" y="1681875"/>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696" name="Google Shape;696;p46"/>
          <p:cNvGrpSpPr/>
          <p:nvPr/>
        </p:nvGrpSpPr>
        <p:grpSpPr>
          <a:xfrm>
            <a:off x="7068170" y="-466234"/>
            <a:ext cx="1368260" cy="1078296"/>
            <a:chOff x="4231725" y="-443721"/>
            <a:chExt cx="1368260" cy="1078296"/>
          </a:xfrm>
        </p:grpSpPr>
        <p:sp>
          <p:nvSpPr>
            <p:cNvPr id="697" name="Google Shape;697;p46"/>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6"/>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9" name="Google Shape;699;p46"/>
          <p:cNvGrpSpPr/>
          <p:nvPr/>
        </p:nvGrpSpPr>
        <p:grpSpPr>
          <a:xfrm>
            <a:off x="8010070" y="-466238"/>
            <a:ext cx="1129225" cy="1439250"/>
            <a:chOff x="5173625" y="-443725"/>
            <a:chExt cx="1129225" cy="1439250"/>
          </a:xfrm>
        </p:grpSpPr>
        <p:sp>
          <p:nvSpPr>
            <p:cNvPr id="700" name="Google Shape;700;p4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4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2" name="Google Shape;702;p46"/>
          <p:cNvGrpSpPr/>
          <p:nvPr/>
        </p:nvGrpSpPr>
        <p:grpSpPr>
          <a:xfrm flipH="1">
            <a:off x="5091" y="-472343"/>
            <a:ext cx="1129225" cy="1439250"/>
            <a:chOff x="5173625" y="-443725"/>
            <a:chExt cx="1129225" cy="1439250"/>
          </a:xfrm>
        </p:grpSpPr>
        <p:sp>
          <p:nvSpPr>
            <p:cNvPr id="703" name="Google Shape;703;p4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5" name="Google Shape;705;p46"/>
          <p:cNvGrpSpPr/>
          <p:nvPr/>
        </p:nvGrpSpPr>
        <p:grpSpPr>
          <a:xfrm flipH="1">
            <a:off x="-98709" y="-223280"/>
            <a:ext cx="920275" cy="1078300"/>
            <a:chOff x="4679675" y="-443725"/>
            <a:chExt cx="920275" cy="1078300"/>
          </a:xfrm>
        </p:grpSpPr>
        <p:sp>
          <p:nvSpPr>
            <p:cNvPr id="706" name="Google Shape;706;p4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8" name="Google Shape;708;p46"/>
          <p:cNvGrpSpPr/>
          <p:nvPr/>
        </p:nvGrpSpPr>
        <p:grpSpPr>
          <a:xfrm flipH="1">
            <a:off x="6573567" y="-671954"/>
            <a:ext cx="1195349" cy="1078296"/>
            <a:chOff x="4404625" y="-443721"/>
            <a:chExt cx="1195349" cy="1078296"/>
          </a:xfrm>
        </p:grpSpPr>
        <p:sp>
          <p:nvSpPr>
            <p:cNvPr id="709" name="Google Shape;709;p4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1" name="Google Shape;711;p46"/>
          <p:cNvGrpSpPr/>
          <p:nvPr/>
        </p:nvGrpSpPr>
        <p:grpSpPr>
          <a:xfrm>
            <a:off x="1375492" y="-671954"/>
            <a:ext cx="1195349" cy="1078296"/>
            <a:chOff x="4404625" y="-443721"/>
            <a:chExt cx="1195349" cy="1078296"/>
          </a:xfrm>
        </p:grpSpPr>
        <p:sp>
          <p:nvSpPr>
            <p:cNvPr id="712" name="Google Shape;712;p46"/>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6"/>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714"/>
        <p:cNvGrpSpPr/>
        <p:nvPr/>
      </p:nvGrpSpPr>
      <p:grpSpPr>
        <a:xfrm>
          <a:off x="0" y="0"/>
          <a:ext cx="0" cy="0"/>
          <a:chOff x="0" y="0"/>
          <a:chExt cx="0" cy="0"/>
        </a:xfrm>
      </p:grpSpPr>
      <p:sp>
        <p:nvSpPr>
          <p:cNvPr id="715" name="Google Shape;715;p47"/>
          <p:cNvSpPr txBox="1">
            <a:spLocks noGrp="1"/>
          </p:cNvSpPr>
          <p:nvPr>
            <p:ph type="title"/>
          </p:nvPr>
        </p:nvSpPr>
        <p:spPr>
          <a:xfrm>
            <a:off x="1630950" y="539700"/>
            <a:ext cx="58821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
        <p:nvSpPr>
          <p:cNvPr id="716" name="Google Shape;716;p47"/>
          <p:cNvSpPr txBox="1">
            <a:spLocks noGrp="1"/>
          </p:cNvSpPr>
          <p:nvPr>
            <p:ph type="body" idx="1"/>
          </p:nvPr>
        </p:nvSpPr>
        <p:spPr>
          <a:xfrm>
            <a:off x="1370205" y="1727864"/>
            <a:ext cx="4611900" cy="27273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grpSp>
        <p:nvGrpSpPr>
          <p:cNvPr id="717" name="Google Shape;717;p47"/>
          <p:cNvGrpSpPr/>
          <p:nvPr/>
        </p:nvGrpSpPr>
        <p:grpSpPr>
          <a:xfrm>
            <a:off x="-1411812" y="3924763"/>
            <a:ext cx="2961179" cy="2085653"/>
            <a:chOff x="-1411812" y="3924763"/>
            <a:chExt cx="2961179" cy="2085653"/>
          </a:xfrm>
        </p:grpSpPr>
        <p:grpSp>
          <p:nvGrpSpPr>
            <p:cNvPr id="718" name="Google Shape;718;p47"/>
            <p:cNvGrpSpPr/>
            <p:nvPr/>
          </p:nvGrpSpPr>
          <p:grpSpPr>
            <a:xfrm flipH="1">
              <a:off x="-1411812" y="4556641"/>
              <a:ext cx="2808779" cy="1148975"/>
              <a:chOff x="6525475" y="148600"/>
              <a:chExt cx="2808779" cy="1148975"/>
            </a:xfrm>
          </p:grpSpPr>
          <p:sp>
            <p:nvSpPr>
              <p:cNvPr id="719" name="Google Shape;719;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1" name="Google Shape;721;p47"/>
            <p:cNvGrpSpPr/>
            <p:nvPr/>
          </p:nvGrpSpPr>
          <p:grpSpPr>
            <a:xfrm rot="10800000">
              <a:off x="282879" y="3924763"/>
              <a:ext cx="474200" cy="1505350"/>
              <a:chOff x="3995775" y="-443725"/>
              <a:chExt cx="474200" cy="1505350"/>
            </a:xfrm>
          </p:grpSpPr>
          <p:sp>
            <p:nvSpPr>
              <p:cNvPr id="722" name="Google Shape;722;p47"/>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7"/>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4" name="Google Shape;724;p47"/>
            <p:cNvGrpSpPr/>
            <p:nvPr/>
          </p:nvGrpSpPr>
          <p:grpSpPr>
            <a:xfrm flipH="1">
              <a:off x="-1259412" y="4861441"/>
              <a:ext cx="2808779" cy="1148975"/>
              <a:chOff x="6525475" y="148600"/>
              <a:chExt cx="2808779" cy="1148975"/>
            </a:xfrm>
          </p:grpSpPr>
          <p:sp>
            <p:nvSpPr>
              <p:cNvPr id="725" name="Google Shape;725;p47"/>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7"/>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7" name="Google Shape;727;p47"/>
          <p:cNvGrpSpPr/>
          <p:nvPr/>
        </p:nvGrpSpPr>
        <p:grpSpPr>
          <a:xfrm flipH="1">
            <a:off x="7393916" y="159663"/>
            <a:ext cx="2014792" cy="464411"/>
            <a:chOff x="-35118" y="4350781"/>
            <a:chExt cx="2014792" cy="464411"/>
          </a:xfrm>
        </p:grpSpPr>
        <p:sp>
          <p:nvSpPr>
            <p:cNvPr id="728" name="Google Shape;728;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7"/>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47"/>
          <p:cNvGrpSpPr/>
          <p:nvPr/>
        </p:nvGrpSpPr>
        <p:grpSpPr>
          <a:xfrm flipH="1">
            <a:off x="7393916" y="480896"/>
            <a:ext cx="2014792" cy="473129"/>
            <a:chOff x="-35118" y="4342063"/>
            <a:chExt cx="2014792" cy="473129"/>
          </a:xfrm>
        </p:grpSpPr>
        <p:sp>
          <p:nvSpPr>
            <p:cNvPr id="731" name="Google Shape;731;p4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33"/>
        <p:cNvGrpSpPr/>
        <p:nvPr/>
      </p:nvGrpSpPr>
      <p:grpSpPr>
        <a:xfrm>
          <a:off x="0" y="0"/>
          <a:ext cx="0" cy="0"/>
          <a:chOff x="0" y="0"/>
          <a:chExt cx="0" cy="0"/>
        </a:xfrm>
      </p:grpSpPr>
      <p:sp>
        <p:nvSpPr>
          <p:cNvPr id="734" name="Google Shape;734;p48"/>
          <p:cNvSpPr txBox="1">
            <a:spLocks noGrp="1"/>
          </p:cNvSpPr>
          <p:nvPr>
            <p:ph type="ctrTitle"/>
          </p:nvPr>
        </p:nvSpPr>
        <p:spPr>
          <a:xfrm>
            <a:off x="713325" y="565547"/>
            <a:ext cx="4069500" cy="124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35" name="Google Shape;735;p48"/>
          <p:cNvSpPr txBox="1">
            <a:spLocks noGrp="1"/>
          </p:cNvSpPr>
          <p:nvPr>
            <p:ph type="subTitle" idx="1"/>
          </p:nvPr>
        </p:nvSpPr>
        <p:spPr>
          <a:xfrm>
            <a:off x="713325" y="1736300"/>
            <a:ext cx="3583500" cy="83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6" name="Google Shape;736;p48"/>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b="0" i="0" u="none" strike="noStrike" cap="none">
              <a:solidFill>
                <a:schemeClr val="accent1"/>
              </a:solidFill>
              <a:latin typeface="Montserrat"/>
              <a:ea typeface="Montserrat"/>
              <a:cs typeface="Montserrat"/>
              <a:sym typeface="Montserrat"/>
            </a:endParaRPr>
          </a:p>
        </p:txBody>
      </p:sp>
      <p:sp>
        <p:nvSpPr>
          <p:cNvPr id="737" name="Google Shape;737;p48"/>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48"/>
          <p:cNvGrpSpPr/>
          <p:nvPr/>
        </p:nvGrpSpPr>
        <p:grpSpPr>
          <a:xfrm flipH="1">
            <a:off x="7136201" y="4054216"/>
            <a:ext cx="2074949" cy="962380"/>
            <a:chOff x="-85249" y="3960975"/>
            <a:chExt cx="2074949" cy="962380"/>
          </a:xfrm>
        </p:grpSpPr>
        <p:grpSp>
          <p:nvGrpSpPr>
            <p:cNvPr id="739" name="Google Shape;739;p48"/>
            <p:cNvGrpSpPr/>
            <p:nvPr/>
          </p:nvGrpSpPr>
          <p:grpSpPr>
            <a:xfrm>
              <a:off x="-44137" y="3960975"/>
              <a:ext cx="2033838" cy="459179"/>
              <a:chOff x="-101292" y="3971002"/>
              <a:chExt cx="2033838" cy="459179"/>
            </a:xfrm>
          </p:grpSpPr>
          <p:sp>
            <p:nvSpPr>
              <p:cNvPr id="740" name="Google Shape;740;p48"/>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48"/>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2" name="Google Shape;742;p48"/>
            <p:cNvGrpSpPr/>
            <p:nvPr/>
          </p:nvGrpSpPr>
          <p:grpSpPr>
            <a:xfrm>
              <a:off x="-85248" y="4203623"/>
              <a:ext cx="2014792" cy="469196"/>
              <a:chOff x="-35118" y="4163517"/>
              <a:chExt cx="2014792" cy="469196"/>
            </a:xfrm>
          </p:grpSpPr>
          <p:sp>
            <p:nvSpPr>
              <p:cNvPr id="743" name="Google Shape;743;p4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4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48"/>
            <p:cNvGrpSpPr/>
            <p:nvPr/>
          </p:nvGrpSpPr>
          <p:grpSpPr>
            <a:xfrm>
              <a:off x="-85248" y="4454155"/>
              <a:ext cx="2014792" cy="469200"/>
              <a:chOff x="-35118" y="4345992"/>
              <a:chExt cx="2014792" cy="469200"/>
            </a:xfrm>
          </p:grpSpPr>
          <p:sp>
            <p:nvSpPr>
              <p:cNvPr id="746" name="Google Shape;746;p4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4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8" name="Google Shape;748;p48"/>
          <p:cNvGrpSpPr/>
          <p:nvPr/>
        </p:nvGrpSpPr>
        <p:grpSpPr>
          <a:xfrm>
            <a:off x="7691206" y="833500"/>
            <a:ext cx="2649775" cy="3476500"/>
            <a:chOff x="7691206" y="833500"/>
            <a:chExt cx="2649775" cy="3476500"/>
          </a:xfrm>
        </p:grpSpPr>
        <p:sp>
          <p:nvSpPr>
            <p:cNvPr id="749" name="Google Shape;749;p48"/>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48"/>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1" name="Google Shape;751;p48"/>
            <p:cNvGrpSpPr/>
            <p:nvPr/>
          </p:nvGrpSpPr>
          <p:grpSpPr>
            <a:xfrm>
              <a:off x="7795306" y="833500"/>
              <a:ext cx="2545675" cy="3476500"/>
              <a:chOff x="7795306" y="833500"/>
              <a:chExt cx="2545675" cy="3476500"/>
            </a:xfrm>
          </p:grpSpPr>
          <p:sp>
            <p:nvSpPr>
              <p:cNvPr id="752" name="Google Shape;752;p48"/>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48"/>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48"/>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48"/>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48"/>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48"/>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48"/>
              <p:cNvGrpSpPr/>
              <p:nvPr/>
            </p:nvGrpSpPr>
            <p:grpSpPr>
              <a:xfrm>
                <a:off x="8530783" y="2299824"/>
                <a:ext cx="640686" cy="543854"/>
                <a:chOff x="10364519" y="2624211"/>
                <a:chExt cx="640686" cy="543854"/>
              </a:xfrm>
            </p:grpSpPr>
            <p:sp>
              <p:nvSpPr>
                <p:cNvPr id="759" name="Google Shape;759;p48"/>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48"/>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
        <p:cNvGrpSpPr/>
        <p:nvPr/>
      </p:nvGrpSpPr>
      <p:grpSpPr>
        <a:xfrm>
          <a:off x="0" y="0"/>
          <a:ext cx="0" cy="0"/>
          <a:chOff x="0" y="0"/>
          <a:chExt cx="0" cy="0"/>
        </a:xfrm>
      </p:grpSpPr>
      <p:sp>
        <p:nvSpPr>
          <p:cNvPr id="19" name="Google Shape;1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22"/>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 name="Google Shape;22;p22"/>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1"/>
        <p:cNvGrpSpPr/>
        <p:nvPr/>
      </p:nvGrpSpPr>
      <p:grpSpPr>
        <a:xfrm>
          <a:off x="0" y="0"/>
          <a:ext cx="0" cy="0"/>
          <a:chOff x="0" y="0"/>
          <a:chExt cx="0" cy="0"/>
        </a:xfrm>
      </p:grpSpPr>
      <p:grpSp>
        <p:nvGrpSpPr>
          <p:cNvPr id="762" name="Google Shape;762;p49"/>
          <p:cNvGrpSpPr/>
          <p:nvPr/>
        </p:nvGrpSpPr>
        <p:grpSpPr>
          <a:xfrm rot="10800000">
            <a:off x="7021" y="-639006"/>
            <a:ext cx="1623175" cy="1972650"/>
            <a:chOff x="4193384" y="4053542"/>
            <a:chExt cx="1623175" cy="1972650"/>
          </a:xfrm>
        </p:grpSpPr>
        <p:grpSp>
          <p:nvGrpSpPr>
            <p:cNvPr id="763" name="Google Shape;763;p49"/>
            <p:cNvGrpSpPr/>
            <p:nvPr/>
          </p:nvGrpSpPr>
          <p:grpSpPr>
            <a:xfrm rot="10800000" flipH="1">
              <a:off x="4193384" y="4947892"/>
              <a:ext cx="920275" cy="1078300"/>
              <a:chOff x="4679675" y="-1053325"/>
              <a:chExt cx="920275" cy="1078300"/>
            </a:xfrm>
          </p:grpSpPr>
          <p:sp>
            <p:nvSpPr>
              <p:cNvPr id="764" name="Google Shape;764;p4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4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6" name="Google Shape;766;p49"/>
            <p:cNvGrpSpPr/>
            <p:nvPr/>
          </p:nvGrpSpPr>
          <p:grpSpPr>
            <a:xfrm rot="10800000" flipH="1">
              <a:off x="4687334" y="4053542"/>
              <a:ext cx="1129225" cy="1439250"/>
              <a:chOff x="5173625" y="-443725"/>
              <a:chExt cx="1129225" cy="1439250"/>
            </a:xfrm>
          </p:grpSpPr>
          <p:sp>
            <p:nvSpPr>
              <p:cNvPr id="767" name="Google Shape;767;p4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4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69" name="Google Shape;769;p49"/>
          <p:cNvGrpSpPr/>
          <p:nvPr/>
        </p:nvGrpSpPr>
        <p:grpSpPr>
          <a:xfrm>
            <a:off x="-1256132" y="867643"/>
            <a:ext cx="2014792" cy="473129"/>
            <a:chOff x="-35118" y="4342063"/>
            <a:chExt cx="2014792" cy="473129"/>
          </a:xfrm>
        </p:grpSpPr>
        <p:sp>
          <p:nvSpPr>
            <p:cNvPr id="770" name="Google Shape;770;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49"/>
          <p:cNvGrpSpPr/>
          <p:nvPr/>
        </p:nvGrpSpPr>
        <p:grpSpPr>
          <a:xfrm>
            <a:off x="-1179938" y="1195668"/>
            <a:ext cx="2014792" cy="473129"/>
            <a:chOff x="-35118" y="4342063"/>
            <a:chExt cx="2014792" cy="473129"/>
          </a:xfrm>
        </p:grpSpPr>
        <p:sp>
          <p:nvSpPr>
            <p:cNvPr id="773" name="Google Shape;773;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5" name="Google Shape;775;p49"/>
          <p:cNvGrpSpPr/>
          <p:nvPr/>
        </p:nvGrpSpPr>
        <p:grpSpPr>
          <a:xfrm rot="10800000" flipH="1">
            <a:off x="39853" y="-260808"/>
            <a:ext cx="2014792" cy="473129"/>
            <a:chOff x="-35118" y="4342063"/>
            <a:chExt cx="2014792" cy="473129"/>
          </a:xfrm>
        </p:grpSpPr>
        <p:sp>
          <p:nvSpPr>
            <p:cNvPr id="776" name="Google Shape;776;p4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4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49"/>
          <p:cNvGrpSpPr/>
          <p:nvPr/>
        </p:nvGrpSpPr>
        <p:grpSpPr>
          <a:xfrm rot="10800000">
            <a:off x="7755996" y="4031858"/>
            <a:ext cx="1129225" cy="1439250"/>
            <a:chOff x="5173625" y="-443725"/>
            <a:chExt cx="1129225" cy="1439250"/>
          </a:xfrm>
        </p:grpSpPr>
        <p:sp>
          <p:nvSpPr>
            <p:cNvPr id="779" name="Google Shape;779;p4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4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1" name="Google Shape;781;p49"/>
          <p:cNvGrpSpPr/>
          <p:nvPr/>
        </p:nvGrpSpPr>
        <p:grpSpPr>
          <a:xfrm rot="10800000" flipH="1">
            <a:off x="7506654" y="4534879"/>
            <a:ext cx="920275" cy="1078300"/>
            <a:chOff x="4679675" y="-443725"/>
            <a:chExt cx="920275" cy="1078300"/>
          </a:xfrm>
        </p:grpSpPr>
        <p:sp>
          <p:nvSpPr>
            <p:cNvPr id="782" name="Google Shape;782;p4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4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4" name="Google Shape;784;p49"/>
          <p:cNvGrpSpPr/>
          <p:nvPr/>
        </p:nvGrpSpPr>
        <p:grpSpPr>
          <a:xfrm rot="10800000">
            <a:off x="7953846" y="4266083"/>
            <a:ext cx="1129225" cy="1439250"/>
            <a:chOff x="5173625" y="-443725"/>
            <a:chExt cx="1129225" cy="1439250"/>
          </a:xfrm>
        </p:grpSpPr>
        <p:sp>
          <p:nvSpPr>
            <p:cNvPr id="785" name="Google Shape;785;p4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4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7"/>
        <p:cNvGrpSpPr/>
        <p:nvPr/>
      </p:nvGrpSpPr>
      <p:grpSpPr>
        <a:xfrm>
          <a:off x="0" y="0"/>
          <a:ext cx="0" cy="0"/>
          <a:chOff x="0" y="0"/>
          <a:chExt cx="0" cy="0"/>
        </a:xfrm>
      </p:grpSpPr>
      <p:grpSp>
        <p:nvGrpSpPr>
          <p:cNvPr id="788" name="Google Shape;788;p50"/>
          <p:cNvGrpSpPr/>
          <p:nvPr/>
        </p:nvGrpSpPr>
        <p:grpSpPr>
          <a:xfrm rot="10800000">
            <a:off x="-483504" y="3973396"/>
            <a:ext cx="920275" cy="1078300"/>
            <a:chOff x="4679675" y="-1053325"/>
            <a:chExt cx="920275" cy="1078300"/>
          </a:xfrm>
        </p:grpSpPr>
        <p:sp>
          <p:nvSpPr>
            <p:cNvPr id="789" name="Google Shape;789;p50"/>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0"/>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50"/>
          <p:cNvGrpSpPr/>
          <p:nvPr/>
        </p:nvGrpSpPr>
        <p:grpSpPr>
          <a:xfrm rot="10800000">
            <a:off x="-364004" y="3564321"/>
            <a:ext cx="1129225" cy="1439250"/>
            <a:chOff x="5173625" y="-443725"/>
            <a:chExt cx="1129225" cy="1439250"/>
          </a:xfrm>
        </p:grpSpPr>
        <p:sp>
          <p:nvSpPr>
            <p:cNvPr id="792" name="Google Shape;792;p5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4" name="Google Shape;794;p50"/>
          <p:cNvGrpSpPr/>
          <p:nvPr/>
        </p:nvGrpSpPr>
        <p:grpSpPr>
          <a:xfrm rot="10800000" flipH="1">
            <a:off x="-351288" y="128489"/>
            <a:ext cx="2014792" cy="473129"/>
            <a:chOff x="-35118" y="4342063"/>
            <a:chExt cx="2014792" cy="473129"/>
          </a:xfrm>
        </p:grpSpPr>
        <p:sp>
          <p:nvSpPr>
            <p:cNvPr id="795" name="Google Shape;795;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7" name="Google Shape;797;p50"/>
          <p:cNvGrpSpPr/>
          <p:nvPr/>
        </p:nvGrpSpPr>
        <p:grpSpPr>
          <a:xfrm rot="10800000" flipH="1">
            <a:off x="-407288" y="4585091"/>
            <a:ext cx="2014792" cy="473129"/>
            <a:chOff x="-35118" y="4342063"/>
            <a:chExt cx="2014792" cy="473129"/>
          </a:xfrm>
        </p:grpSpPr>
        <p:sp>
          <p:nvSpPr>
            <p:cNvPr id="798" name="Google Shape;798;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0" name="Google Shape;800;p50"/>
          <p:cNvGrpSpPr/>
          <p:nvPr/>
        </p:nvGrpSpPr>
        <p:grpSpPr>
          <a:xfrm>
            <a:off x="-407296" y="4545227"/>
            <a:ext cx="2014792" cy="473129"/>
            <a:chOff x="-35118" y="4342063"/>
            <a:chExt cx="2014792" cy="473129"/>
          </a:xfrm>
        </p:grpSpPr>
        <p:sp>
          <p:nvSpPr>
            <p:cNvPr id="801" name="Google Shape;801;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3" name="Google Shape;803;p50"/>
          <p:cNvGrpSpPr/>
          <p:nvPr/>
        </p:nvGrpSpPr>
        <p:grpSpPr>
          <a:xfrm flipH="1">
            <a:off x="7755996" y="-324096"/>
            <a:ext cx="1129225" cy="1439250"/>
            <a:chOff x="5173625" y="-443725"/>
            <a:chExt cx="1129225" cy="1439250"/>
          </a:xfrm>
        </p:grpSpPr>
        <p:sp>
          <p:nvSpPr>
            <p:cNvPr id="804" name="Google Shape;804;p5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50"/>
          <p:cNvGrpSpPr/>
          <p:nvPr/>
        </p:nvGrpSpPr>
        <p:grpSpPr>
          <a:xfrm>
            <a:off x="7506654" y="-466167"/>
            <a:ext cx="920275" cy="1078300"/>
            <a:chOff x="4679675" y="-443725"/>
            <a:chExt cx="920275" cy="1078300"/>
          </a:xfrm>
        </p:grpSpPr>
        <p:sp>
          <p:nvSpPr>
            <p:cNvPr id="807" name="Google Shape;807;p5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9" name="Google Shape;809;p50"/>
          <p:cNvGrpSpPr/>
          <p:nvPr/>
        </p:nvGrpSpPr>
        <p:grpSpPr>
          <a:xfrm flipH="1">
            <a:off x="7953846" y="-558321"/>
            <a:ext cx="1129225" cy="1439250"/>
            <a:chOff x="5173625" y="-443725"/>
            <a:chExt cx="1129225" cy="1439250"/>
          </a:xfrm>
        </p:grpSpPr>
        <p:sp>
          <p:nvSpPr>
            <p:cNvPr id="810" name="Google Shape;810;p5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2" name="Google Shape;812;p50"/>
          <p:cNvGrpSpPr/>
          <p:nvPr/>
        </p:nvGrpSpPr>
        <p:grpSpPr>
          <a:xfrm rot="10800000" flipH="1">
            <a:off x="-198888" y="-100111"/>
            <a:ext cx="2014792" cy="473129"/>
            <a:chOff x="-35118" y="4342063"/>
            <a:chExt cx="2014792" cy="473129"/>
          </a:xfrm>
        </p:grpSpPr>
        <p:sp>
          <p:nvSpPr>
            <p:cNvPr id="813" name="Google Shape;813;p5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15"/>
        <p:cNvGrpSpPr/>
        <p:nvPr/>
      </p:nvGrpSpPr>
      <p:grpSpPr>
        <a:xfrm>
          <a:off x="0" y="0"/>
          <a:ext cx="0" cy="0"/>
          <a:chOff x="0" y="0"/>
          <a:chExt cx="0" cy="0"/>
        </a:xfrm>
      </p:grpSpPr>
      <p:grpSp>
        <p:nvGrpSpPr>
          <p:cNvPr id="816" name="Google Shape;816;p51"/>
          <p:cNvGrpSpPr/>
          <p:nvPr/>
        </p:nvGrpSpPr>
        <p:grpSpPr>
          <a:xfrm flipH="1">
            <a:off x="-365562" y="4556641"/>
            <a:ext cx="2808779" cy="1148975"/>
            <a:chOff x="6525475" y="148600"/>
            <a:chExt cx="2808779" cy="1148975"/>
          </a:xfrm>
        </p:grpSpPr>
        <p:sp>
          <p:nvSpPr>
            <p:cNvPr id="817" name="Google Shape;817;p51"/>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1"/>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51"/>
          <p:cNvGrpSpPr/>
          <p:nvPr/>
        </p:nvGrpSpPr>
        <p:grpSpPr>
          <a:xfrm rot="10800000">
            <a:off x="7497756" y="4534879"/>
            <a:ext cx="1368260" cy="1078296"/>
            <a:chOff x="4231725" y="-443721"/>
            <a:chExt cx="1368260" cy="1078296"/>
          </a:xfrm>
        </p:grpSpPr>
        <p:sp>
          <p:nvSpPr>
            <p:cNvPr id="820" name="Google Shape;820;p51"/>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1"/>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2" name="Google Shape;822;p51"/>
          <p:cNvGrpSpPr/>
          <p:nvPr/>
        </p:nvGrpSpPr>
        <p:grpSpPr>
          <a:xfrm rot="10800000">
            <a:off x="6794891" y="4173929"/>
            <a:ext cx="1129225" cy="1439250"/>
            <a:chOff x="5173625" y="-443725"/>
            <a:chExt cx="1129225" cy="1439250"/>
          </a:xfrm>
        </p:grpSpPr>
        <p:sp>
          <p:nvSpPr>
            <p:cNvPr id="823" name="Google Shape;823;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1"/>
          <p:cNvGrpSpPr/>
          <p:nvPr/>
        </p:nvGrpSpPr>
        <p:grpSpPr>
          <a:xfrm rot="10800000" flipH="1">
            <a:off x="3706041" y="4534879"/>
            <a:ext cx="920275" cy="1078300"/>
            <a:chOff x="4679675" y="-443725"/>
            <a:chExt cx="920275" cy="1078300"/>
          </a:xfrm>
        </p:grpSpPr>
        <p:sp>
          <p:nvSpPr>
            <p:cNvPr id="826" name="Google Shape;826;p5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8" name="Google Shape;828;p51"/>
          <p:cNvGrpSpPr/>
          <p:nvPr/>
        </p:nvGrpSpPr>
        <p:grpSpPr>
          <a:xfrm rot="10800000" flipH="1">
            <a:off x="4199991" y="4173929"/>
            <a:ext cx="1129225" cy="1439250"/>
            <a:chOff x="5173625" y="-443725"/>
            <a:chExt cx="1129225" cy="1439250"/>
          </a:xfrm>
        </p:grpSpPr>
        <p:sp>
          <p:nvSpPr>
            <p:cNvPr id="829" name="Google Shape;829;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1" name="Google Shape;831;p51"/>
          <p:cNvGrpSpPr/>
          <p:nvPr/>
        </p:nvGrpSpPr>
        <p:grpSpPr>
          <a:xfrm rot="10800000">
            <a:off x="1329129" y="3924763"/>
            <a:ext cx="474200" cy="1505350"/>
            <a:chOff x="3995775" y="-443725"/>
            <a:chExt cx="474200" cy="1505350"/>
          </a:xfrm>
        </p:grpSpPr>
        <p:sp>
          <p:nvSpPr>
            <p:cNvPr id="832" name="Google Shape;832;p5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4" name="Google Shape;834;p51"/>
          <p:cNvGrpSpPr/>
          <p:nvPr/>
        </p:nvGrpSpPr>
        <p:grpSpPr>
          <a:xfrm>
            <a:off x="6612948" y="5750"/>
            <a:ext cx="1195349" cy="1078296"/>
            <a:chOff x="4404625" y="-443721"/>
            <a:chExt cx="1195349" cy="1078296"/>
          </a:xfrm>
        </p:grpSpPr>
        <p:sp>
          <p:nvSpPr>
            <p:cNvPr id="835" name="Google Shape;835;p51"/>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1"/>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7" name="Google Shape;837;p51"/>
          <p:cNvGrpSpPr/>
          <p:nvPr/>
        </p:nvGrpSpPr>
        <p:grpSpPr>
          <a:xfrm>
            <a:off x="7429151" y="-104276"/>
            <a:ext cx="1129225" cy="1439250"/>
            <a:chOff x="5173625" y="-443725"/>
            <a:chExt cx="1129225" cy="1439250"/>
          </a:xfrm>
        </p:grpSpPr>
        <p:sp>
          <p:nvSpPr>
            <p:cNvPr id="838" name="Google Shape;838;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0" name="Google Shape;840;p51"/>
          <p:cNvGrpSpPr/>
          <p:nvPr/>
        </p:nvGrpSpPr>
        <p:grpSpPr>
          <a:xfrm>
            <a:off x="3121150" y="-475160"/>
            <a:ext cx="482550" cy="1505350"/>
            <a:chOff x="3121150" y="-443725"/>
            <a:chExt cx="482550" cy="1505350"/>
          </a:xfrm>
        </p:grpSpPr>
        <p:sp>
          <p:nvSpPr>
            <p:cNvPr id="841" name="Google Shape;841;p5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5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3" name="Google Shape;843;p51"/>
          <p:cNvGrpSpPr/>
          <p:nvPr/>
        </p:nvGrpSpPr>
        <p:grpSpPr>
          <a:xfrm>
            <a:off x="1990425" y="-467301"/>
            <a:ext cx="929375" cy="1078300"/>
            <a:chOff x="1990425" y="-443725"/>
            <a:chExt cx="929375" cy="1078300"/>
          </a:xfrm>
        </p:grpSpPr>
        <p:sp>
          <p:nvSpPr>
            <p:cNvPr id="844" name="Google Shape;844;p5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5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6" name="Google Shape;846;p51"/>
          <p:cNvGrpSpPr/>
          <p:nvPr/>
        </p:nvGrpSpPr>
        <p:grpSpPr>
          <a:xfrm>
            <a:off x="1287525" y="-467301"/>
            <a:ext cx="1138350" cy="1439250"/>
            <a:chOff x="1287525" y="-443725"/>
            <a:chExt cx="1138350" cy="1439250"/>
          </a:xfrm>
        </p:grpSpPr>
        <p:sp>
          <p:nvSpPr>
            <p:cNvPr id="847" name="Google Shape;847;p5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5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9" name="Google Shape;849;p51"/>
          <p:cNvGrpSpPr/>
          <p:nvPr/>
        </p:nvGrpSpPr>
        <p:grpSpPr>
          <a:xfrm>
            <a:off x="-241900" y="488800"/>
            <a:ext cx="1375425" cy="572805"/>
            <a:chOff x="-241900" y="154825"/>
            <a:chExt cx="1375425" cy="572805"/>
          </a:xfrm>
        </p:grpSpPr>
        <p:sp>
          <p:nvSpPr>
            <p:cNvPr id="850" name="Google Shape;850;p51"/>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1"/>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2" name="Google Shape;852;p51"/>
          <p:cNvGrpSpPr/>
          <p:nvPr/>
        </p:nvGrpSpPr>
        <p:grpSpPr>
          <a:xfrm>
            <a:off x="3995775" y="-475160"/>
            <a:ext cx="474200" cy="1505350"/>
            <a:chOff x="3995775" y="-443725"/>
            <a:chExt cx="474200" cy="1505350"/>
          </a:xfrm>
        </p:grpSpPr>
        <p:sp>
          <p:nvSpPr>
            <p:cNvPr id="853" name="Google Shape;853;p5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5" name="Google Shape;855;p51"/>
          <p:cNvGrpSpPr/>
          <p:nvPr/>
        </p:nvGrpSpPr>
        <p:grpSpPr>
          <a:xfrm>
            <a:off x="4679675" y="-467301"/>
            <a:ext cx="920275" cy="1078300"/>
            <a:chOff x="4679675" y="-443725"/>
            <a:chExt cx="920275" cy="1078300"/>
          </a:xfrm>
        </p:grpSpPr>
        <p:sp>
          <p:nvSpPr>
            <p:cNvPr id="856" name="Google Shape;856;p5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8" name="Google Shape;858;p51"/>
          <p:cNvGrpSpPr/>
          <p:nvPr/>
        </p:nvGrpSpPr>
        <p:grpSpPr>
          <a:xfrm>
            <a:off x="5173625" y="-467301"/>
            <a:ext cx="1129225" cy="1439250"/>
            <a:chOff x="5173625" y="-443725"/>
            <a:chExt cx="1129225" cy="1439250"/>
          </a:xfrm>
        </p:grpSpPr>
        <p:sp>
          <p:nvSpPr>
            <p:cNvPr id="859" name="Google Shape;859;p5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51"/>
          <p:cNvGrpSpPr/>
          <p:nvPr/>
        </p:nvGrpSpPr>
        <p:grpSpPr>
          <a:xfrm rot="5400000" flipH="1">
            <a:off x="-766399" y="4711607"/>
            <a:ext cx="2014792" cy="719732"/>
            <a:chOff x="-85249" y="4203623"/>
            <a:chExt cx="2014792" cy="719732"/>
          </a:xfrm>
        </p:grpSpPr>
        <p:grpSp>
          <p:nvGrpSpPr>
            <p:cNvPr id="862" name="Google Shape;862;p51"/>
            <p:cNvGrpSpPr/>
            <p:nvPr/>
          </p:nvGrpSpPr>
          <p:grpSpPr>
            <a:xfrm>
              <a:off x="-85248" y="4203623"/>
              <a:ext cx="2014792" cy="469196"/>
              <a:chOff x="-35118" y="4163517"/>
              <a:chExt cx="2014792" cy="469196"/>
            </a:xfrm>
          </p:grpSpPr>
          <p:sp>
            <p:nvSpPr>
              <p:cNvPr id="863" name="Google Shape;863;p5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5" name="Google Shape;865;p51"/>
            <p:cNvGrpSpPr/>
            <p:nvPr/>
          </p:nvGrpSpPr>
          <p:grpSpPr>
            <a:xfrm>
              <a:off x="-85248" y="4454155"/>
              <a:ext cx="2014792" cy="469200"/>
              <a:chOff x="-35118" y="4345992"/>
              <a:chExt cx="2014792" cy="469200"/>
            </a:xfrm>
          </p:grpSpPr>
          <p:sp>
            <p:nvSpPr>
              <p:cNvPr id="866" name="Google Shape;866;p5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51"/>
          <p:cNvGrpSpPr/>
          <p:nvPr/>
        </p:nvGrpSpPr>
        <p:grpSpPr>
          <a:xfrm flipH="1">
            <a:off x="8418669" y="734101"/>
            <a:ext cx="2014792" cy="469196"/>
            <a:chOff x="-35118" y="4163517"/>
            <a:chExt cx="2014792" cy="469196"/>
          </a:xfrm>
        </p:grpSpPr>
        <p:sp>
          <p:nvSpPr>
            <p:cNvPr id="869" name="Google Shape;869;p5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5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rendan Layout">
  <p:cSld name="TITLE_1">
    <p:spTree>
      <p:nvGrpSpPr>
        <p:cNvPr id="1" name="Shape 871"/>
        <p:cNvGrpSpPr/>
        <p:nvPr/>
      </p:nvGrpSpPr>
      <p:grpSpPr>
        <a:xfrm>
          <a:off x="0" y="0"/>
          <a:ext cx="0" cy="0"/>
          <a:chOff x="0" y="0"/>
          <a:chExt cx="0" cy="0"/>
        </a:xfrm>
      </p:grpSpPr>
      <p:sp>
        <p:nvSpPr>
          <p:cNvPr id="872" name="Google Shape;872;p52"/>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3" name="Google Shape;873;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4" name="Google Shape;874;p52"/>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75" name="Google Shape;875;p52"/>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rendan Layout 1">
  <p:cSld name="TITLE_2">
    <p:spTree>
      <p:nvGrpSpPr>
        <p:cNvPr id="1" name="Shape 876"/>
        <p:cNvGrpSpPr/>
        <p:nvPr/>
      </p:nvGrpSpPr>
      <p:grpSpPr>
        <a:xfrm>
          <a:off x="0" y="0"/>
          <a:ext cx="0" cy="0"/>
          <a:chOff x="0" y="0"/>
          <a:chExt cx="0" cy="0"/>
        </a:xfrm>
      </p:grpSpPr>
      <p:sp>
        <p:nvSpPr>
          <p:cNvPr id="877" name="Google Shape;877;p53"/>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78" name="Google Shape;878;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79" name="Google Shape;879;p53"/>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80" name="Google Shape;880;p53"/>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81"/>
        <p:cNvGrpSpPr/>
        <p:nvPr/>
      </p:nvGrpSpPr>
      <p:grpSpPr>
        <a:xfrm>
          <a:off x="0" y="0"/>
          <a:ext cx="0" cy="0"/>
          <a:chOff x="0" y="0"/>
          <a:chExt cx="0" cy="0"/>
        </a:xfrm>
      </p:grpSpPr>
      <p:sp>
        <p:nvSpPr>
          <p:cNvPr id="882" name="Google Shape;882;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3" name="Google Shape;883;p54"/>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5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85" name="Google Shape;885;p54"/>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rendan Layout 3">
  <p:cSld name="TITLE_4">
    <p:spTree>
      <p:nvGrpSpPr>
        <p:cNvPr id="1" name="Shape 886"/>
        <p:cNvGrpSpPr/>
        <p:nvPr/>
      </p:nvGrpSpPr>
      <p:grpSpPr>
        <a:xfrm>
          <a:off x="0" y="0"/>
          <a:ext cx="0" cy="0"/>
          <a:chOff x="0" y="0"/>
          <a:chExt cx="0" cy="0"/>
        </a:xfrm>
      </p:grpSpPr>
      <p:sp>
        <p:nvSpPr>
          <p:cNvPr id="887" name="Google Shape;887;p55"/>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88" name="Google Shape;888;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89" name="Google Shape;889;p55"/>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890" name="Google Shape;890;p55"/>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4">
  <p:cSld name="SECTION_HEADER_4">
    <p:spTree>
      <p:nvGrpSpPr>
        <p:cNvPr id="1" name="Shape 891"/>
        <p:cNvGrpSpPr/>
        <p:nvPr/>
      </p:nvGrpSpPr>
      <p:grpSpPr>
        <a:xfrm>
          <a:off x="0" y="0"/>
          <a:ext cx="0" cy="0"/>
          <a:chOff x="0" y="0"/>
          <a:chExt cx="0" cy="0"/>
        </a:xfrm>
      </p:grpSpPr>
      <p:sp>
        <p:nvSpPr>
          <p:cNvPr id="892" name="Google Shape;892;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3" name="Google Shape;893;p56"/>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5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5" name="Google Shape;895;p56"/>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rendan Layout 4">
  <p:cSld name="TITLE_5">
    <p:spTree>
      <p:nvGrpSpPr>
        <p:cNvPr id="1" name="Shape 896"/>
        <p:cNvGrpSpPr/>
        <p:nvPr/>
      </p:nvGrpSpPr>
      <p:grpSpPr>
        <a:xfrm>
          <a:off x="0" y="0"/>
          <a:ext cx="0" cy="0"/>
          <a:chOff x="0" y="0"/>
          <a:chExt cx="0" cy="0"/>
        </a:xfrm>
      </p:grpSpPr>
      <p:sp>
        <p:nvSpPr>
          <p:cNvPr id="897" name="Google Shape;897;p57"/>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898" name="Google Shape;89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99" name="Google Shape;899;p57"/>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4800">
                <a:solidFill>
                  <a:srgbClr val="FFFFFF"/>
                </a:solidFill>
              </a:defRPr>
            </a:lvl1pPr>
            <a:lvl2pPr lvl="1" algn="l">
              <a:lnSpc>
                <a:spcPct val="100000"/>
              </a:lnSpc>
              <a:spcBef>
                <a:spcPts val="0"/>
              </a:spcBef>
              <a:spcAft>
                <a:spcPts val="0"/>
              </a:spcAft>
              <a:buSzPts val="2500"/>
              <a:buNone/>
              <a:defRPr>
                <a:solidFill>
                  <a:srgbClr val="FFFFFF"/>
                </a:solidFill>
              </a:defRPr>
            </a:lvl2pPr>
            <a:lvl3pPr lvl="2" algn="l">
              <a:lnSpc>
                <a:spcPct val="100000"/>
              </a:lnSpc>
              <a:spcBef>
                <a:spcPts val="0"/>
              </a:spcBef>
              <a:spcAft>
                <a:spcPts val="0"/>
              </a:spcAft>
              <a:buSzPts val="2500"/>
              <a:buNone/>
              <a:defRPr>
                <a:solidFill>
                  <a:srgbClr val="FFFFFF"/>
                </a:solidFill>
              </a:defRPr>
            </a:lvl3pPr>
            <a:lvl4pPr lvl="3" algn="l">
              <a:lnSpc>
                <a:spcPct val="100000"/>
              </a:lnSpc>
              <a:spcBef>
                <a:spcPts val="0"/>
              </a:spcBef>
              <a:spcAft>
                <a:spcPts val="0"/>
              </a:spcAft>
              <a:buSzPts val="2500"/>
              <a:buNone/>
              <a:defRPr>
                <a:solidFill>
                  <a:srgbClr val="FFFFFF"/>
                </a:solidFill>
              </a:defRPr>
            </a:lvl4pPr>
            <a:lvl5pPr lvl="4" algn="l">
              <a:lnSpc>
                <a:spcPct val="100000"/>
              </a:lnSpc>
              <a:spcBef>
                <a:spcPts val="0"/>
              </a:spcBef>
              <a:spcAft>
                <a:spcPts val="0"/>
              </a:spcAft>
              <a:buSzPts val="2500"/>
              <a:buNone/>
              <a:defRPr>
                <a:solidFill>
                  <a:srgbClr val="FFFFFF"/>
                </a:solidFill>
              </a:defRPr>
            </a:lvl5pPr>
            <a:lvl6pPr lvl="5" algn="l">
              <a:lnSpc>
                <a:spcPct val="100000"/>
              </a:lnSpc>
              <a:spcBef>
                <a:spcPts val="0"/>
              </a:spcBef>
              <a:spcAft>
                <a:spcPts val="0"/>
              </a:spcAft>
              <a:buSzPts val="2500"/>
              <a:buNone/>
              <a:defRPr>
                <a:solidFill>
                  <a:srgbClr val="FFFFFF"/>
                </a:solidFill>
              </a:defRPr>
            </a:lvl6pPr>
            <a:lvl7pPr lvl="6" algn="l">
              <a:lnSpc>
                <a:spcPct val="100000"/>
              </a:lnSpc>
              <a:spcBef>
                <a:spcPts val="0"/>
              </a:spcBef>
              <a:spcAft>
                <a:spcPts val="0"/>
              </a:spcAft>
              <a:buSzPts val="2500"/>
              <a:buNone/>
              <a:defRPr>
                <a:solidFill>
                  <a:srgbClr val="FFFFFF"/>
                </a:solidFill>
              </a:defRPr>
            </a:lvl7pPr>
            <a:lvl8pPr lvl="7" algn="l">
              <a:lnSpc>
                <a:spcPct val="100000"/>
              </a:lnSpc>
              <a:spcBef>
                <a:spcPts val="0"/>
              </a:spcBef>
              <a:spcAft>
                <a:spcPts val="0"/>
              </a:spcAft>
              <a:buSzPts val="2500"/>
              <a:buNone/>
              <a:defRPr>
                <a:solidFill>
                  <a:srgbClr val="FFFFFF"/>
                </a:solidFill>
              </a:defRPr>
            </a:lvl8pPr>
            <a:lvl9pPr lvl="8" algn="l">
              <a:lnSpc>
                <a:spcPct val="100000"/>
              </a:lnSpc>
              <a:spcBef>
                <a:spcPts val="0"/>
              </a:spcBef>
              <a:spcAft>
                <a:spcPts val="0"/>
              </a:spcAft>
              <a:buSzPts val="2500"/>
              <a:buNone/>
              <a:defRPr>
                <a:solidFill>
                  <a:srgbClr val="FFFFFF"/>
                </a:solidFill>
              </a:defRPr>
            </a:lvl9pPr>
          </a:lstStyle>
          <a:p>
            <a:endParaRPr/>
          </a:p>
        </p:txBody>
      </p:sp>
      <p:sp>
        <p:nvSpPr>
          <p:cNvPr id="900" name="Google Shape;900;p57"/>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800">
                <a:solidFill>
                  <a:srgbClr val="FFFFFF"/>
                </a:solidFill>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5">
  <p:cSld name="SECTION_HEADER_5">
    <p:spTree>
      <p:nvGrpSpPr>
        <p:cNvPr id="1" name="Shape 901"/>
        <p:cNvGrpSpPr/>
        <p:nvPr/>
      </p:nvGrpSpPr>
      <p:grpSpPr>
        <a:xfrm>
          <a:off x="0" y="0"/>
          <a:ext cx="0" cy="0"/>
          <a:chOff x="0" y="0"/>
          <a:chExt cx="0" cy="0"/>
        </a:xfrm>
      </p:grpSpPr>
      <p:sp>
        <p:nvSpPr>
          <p:cNvPr id="902" name="Google Shape;90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3" name="Google Shape;903;p58"/>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5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sz="3600"/>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905" name="Google Shape;905;p58"/>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FFFFFF"/>
              </a:buClr>
              <a:buSzPts val="14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grpSp>
        <p:nvGrpSpPr>
          <p:cNvPr id="24" name="Google Shape;24;p23"/>
          <p:cNvGrpSpPr/>
          <p:nvPr/>
        </p:nvGrpSpPr>
        <p:grpSpPr>
          <a:xfrm>
            <a:off x="419709" y="2145760"/>
            <a:ext cx="289868" cy="852000"/>
            <a:chOff x="456616" y="2161477"/>
            <a:chExt cx="289868" cy="852000"/>
          </a:xfrm>
        </p:grpSpPr>
        <p:sp>
          <p:nvSpPr>
            <p:cNvPr id="25" name="Google Shape;25;p23"/>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3"/>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3"/>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3"/>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3"/>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3"/>
          <p:cNvGrpSpPr/>
          <p:nvPr/>
        </p:nvGrpSpPr>
        <p:grpSpPr>
          <a:xfrm>
            <a:off x="6514438" y="4556641"/>
            <a:ext cx="2808779" cy="1148975"/>
            <a:chOff x="6525475" y="148600"/>
            <a:chExt cx="2808779" cy="1148975"/>
          </a:xfrm>
        </p:grpSpPr>
        <p:sp>
          <p:nvSpPr>
            <p:cNvPr id="31" name="Google Shape;31;p23"/>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3"/>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23"/>
          <p:cNvGrpSpPr/>
          <p:nvPr/>
        </p:nvGrpSpPr>
        <p:grpSpPr>
          <a:xfrm>
            <a:off x="2758638" y="4173929"/>
            <a:ext cx="3178775" cy="1439250"/>
            <a:chOff x="2608550" y="4236013"/>
            <a:chExt cx="3178775" cy="1439250"/>
          </a:xfrm>
        </p:grpSpPr>
        <p:grpSp>
          <p:nvGrpSpPr>
            <p:cNvPr id="34" name="Google Shape;34;p23"/>
            <p:cNvGrpSpPr/>
            <p:nvPr/>
          </p:nvGrpSpPr>
          <p:grpSpPr>
            <a:xfrm rot="10800000" flipH="1">
              <a:off x="2608550" y="4596963"/>
              <a:ext cx="1368260" cy="1078296"/>
              <a:chOff x="4231725" y="-443721"/>
              <a:chExt cx="1368260" cy="1078296"/>
            </a:xfrm>
          </p:grpSpPr>
          <p:sp>
            <p:nvSpPr>
              <p:cNvPr id="35" name="Google Shape;35;p23"/>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3"/>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Google Shape;37;p23"/>
            <p:cNvGrpSpPr/>
            <p:nvPr/>
          </p:nvGrpSpPr>
          <p:grpSpPr>
            <a:xfrm rot="10800000" flipH="1">
              <a:off x="3550450" y="4236013"/>
              <a:ext cx="1129225" cy="1439250"/>
              <a:chOff x="5173625" y="-443725"/>
              <a:chExt cx="1129225" cy="1439250"/>
            </a:xfrm>
          </p:grpSpPr>
          <p:sp>
            <p:nvSpPr>
              <p:cNvPr id="38" name="Google Shape;38;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23"/>
            <p:cNvGrpSpPr/>
            <p:nvPr/>
          </p:nvGrpSpPr>
          <p:grpSpPr>
            <a:xfrm rot="10800000">
              <a:off x="4867050" y="4596963"/>
              <a:ext cx="920275" cy="1078300"/>
              <a:chOff x="4679675" y="-443725"/>
              <a:chExt cx="920275" cy="1078300"/>
            </a:xfrm>
          </p:grpSpPr>
          <p:sp>
            <p:nvSpPr>
              <p:cNvPr id="41" name="Google Shape;4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23"/>
            <p:cNvGrpSpPr/>
            <p:nvPr/>
          </p:nvGrpSpPr>
          <p:grpSpPr>
            <a:xfrm rot="10800000">
              <a:off x="4164150" y="4236013"/>
              <a:ext cx="1129225" cy="1439250"/>
              <a:chOff x="5173625" y="-443725"/>
              <a:chExt cx="1129225" cy="1439250"/>
            </a:xfrm>
          </p:grpSpPr>
          <p:sp>
            <p:nvSpPr>
              <p:cNvPr id="44" name="Google Shape;4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 name="Google Shape;46;p23"/>
          <p:cNvGrpSpPr/>
          <p:nvPr/>
        </p:nvGrpSpPr>
        <p:grpSpPr>
          <a:xfrm rot="10800000" flipH="1">
            <a:off x="7154325" y="3924763"/>
            <a:ext cx="474200" cy="1505350"/>
            <a:chOff x="3995775" y="-443725"/>
            <a:chExt cx="474200" cy="1505350"/>
          </a:xfrm>
        </p:grpSpPr>
        <p:sp>
          <p:nvSpPr>
            <p:cNvPr id="47" name="Google Shape;47;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23"/>
          <p:cNvGrpSpPr/>
          <p:nvPr/>
        </p:nvGrpSpPr>
        <p:grpSpPr>
          <a:xfrm>
            <a:off x="6612948" y="5750"/>
            <a:ext cx="1195349" cy="1078296"/>
            <a:chOff x="4404625" y="-443721"/>
            <a:chExt cx="1195349" cy="1078296"/>
          </a:xfrm>
        </p:grpSpPr>
        <p:sp>
          <p:nvSpPr>
            <p:cNvPr id="50" name="Google Shape;50;p2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3"/>
          <p:cNvGrpSpPr/>
          <p:nvPr/>
        </p:nvGrpSpPr>
        <p:grpSpPr>
          <a:xfrm>
            <a:off x="7429151" y="-104276"/>
            <a:ext cx="1129225" cy="1439250"/>
            <a:chOff x="5173625" y="-443725"/>
            <a:chExt cx="1129225" cy="1439250"/>
          </a:xfrm>
        </p:grpSpPr>
        <p:sp>
          <p:nvSpPr>
            <p:cNvPr id="53" name="Google Shape;53;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23"/>
          <p:cNvGrpSpPr/>
          <p:nvPr/>
        </p:nvGrpSpPr>
        <p:grpSpPr>
          <a:xfrm>
            <a:off x="3121150" y="-475160"/>
            <a:ext cx="482550" cy="1505350"/>
            <a:chOff x="3121150" y="-443725"/>
            <a:chExt cx="482550" cy="1505350"/>
          </a:xfrm>
        </p:grpSpPr>
        <p:sp>
          <p:nvSpPr>
            <p:cNvPr id="56" name="Google Shape;5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p23"/>
          <p:cNvGrpSpPr/>
          <p:nvPr/>
        </p:nvGrpSpPr>
        <p:grpSpPr>
          <a:xfrm>
            <a:off x="1990425" y="-467301"/>
            <a:ext cx="929375" cy="1078300"/>
            <a:chOff x="1990425" y="-443725"/>
            <a:chExt cx="929375" cy="1078300"/>
          </a:xfrm>
        </p:grpSpPr>
        <p:sp>
          <p:nvSpPr>
            <p:cNvPr id="59" name="Google Shape;59;p23"/>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3"/>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3"/>
          <p:cNvGrpSpPr/>
          <p:nvPr/>
        </p:nvGrpSpPr>
        <p:grpSpPr>
          <a:xfrm>
            <a:off x="1287525" y="-467301"/>
            <a:ext cx="1138350" cy="1439250"/>
            <a:chOff x="1287525" y="-443725"/>
            <a:chExt cx="1138350" cy="1439250"/>
          </a:xfrm>
        </p:grpSpPr>
        <p:sp>
          <p:nvSpPr>
            <p:cNvPr id="62" name="Google Shape;62;p23"/>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3"/>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23"/>
          <p:cNvGrpSpPr/>
          <p:nvPr/>
        </p:nvGrpSpPr>
        <p:grpSpPr>
          <a:xfrm>
            <a:off x="-241900" y="488800"/>
            <a:ext cx="1375425" cy="572805"/>
            <a:chOff x="-241900" y="154825"/>
            <a:chExt cx="1375425" cy="572805"/>
          </a:xfrm>
        </p:grpSpPr>
        <p:sp>
          <p:nvSpPr>
            <p:cNvPr id="65" name="Google Shape;65;p23"/>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3"/>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23"/>
          <p:cNvGrpSpPr/>
          <p:nvPr/>
        </p:nvGrpSpPr>
        <p:grpSpPr>
          <a:xfrm>
            <a:off x="3995775" y="-475160"/>
            <a:ext cx="474200" cy="1505350"/>
            <a:chOff x="3995775" y="-443725"/>
            <a:chExt cx="474200" cy="1505350"/>
          </a:xfrm>
        </p:grpSpPr>
        <p:sp>
          <p:nvSpPr>
            <p:cNvPr id="68" name="Google Shape;6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3"/>
          <p:cNvGrpSpPr/>
          <p:nvPr/>
        </p:nvGrpSpPr>
        <p:grpSpPr>
          <a:xfrm>
            <a:off x="4679675" y="-467301"/>
            <a:ext cx="920275" cy="1078300"/>
            <a:chOff x="4679675" y="-443725"/>
            <a:chExt cx="920275" cy="1078300"/>
          </a:xfrm>
        </p:grpSpPr>
        <p:sp>
          <p:nvSpPr>
            <p:cNvPr id="71" name="Google Shape;7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3"/>
          <p:cNvGrpSpPr/>
          <p:nvPr/>
        </p:nvGrpSpPr>
        <p:grpSpPr>
          <a:xfrm>
            <a:off x="5173625" y="-467301"/>
            <a:ext cx="1129225" cy="1439250"/>
            <a:chOff x="5173625" y="-443725"/>
            <a:chExt cx="1129225" cy="1439250"/>
          </a:xfrm>
        </p:grpSpPr>
        <p:sp>
          <p:nvSpPr>
            <p:cNvPr id="74" name="Google Shape;7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23"/>
          <p:cNvGrpSpPr/>
          <p:nvPr/>
        </p:nvGrpSpPr>
        <p:grpSpPr>
          <a:xfrm rot="-5400000">
            <a:off x="7480661" y="4711607"/>
            <a:ext cx="2014792" cy="719732"/>
            <a:chOff x="-85249" y="4203623"/>
            <a:chExt cx="2014792" cy="719732"/>
          </a:xfrm>
        </p:grpSpPr>
        <p:grpSp>
          <p:nvGrpSpPr>
            <p:cNvPr id="77" name="Google Shape;77;p23"/>
            <p:cNvGrpSpPr/>
            <p:nvPr/>
          </p:nvGrpSpPr>
          <p:grpSpPr>
            <a:xfrm>
              <a:off x="-85248" y="4203623"/>
              <a:ext cx="2014792" cy="469196"/>
              <a:chOff x="-35118" y="4163517"/>
              <a:chExt cx="2014792" cy="469196"/>
            </a:xfrm>
          </p:grpSpPr>
          <p:sp>
            <p:nvSpPr>
              <p:cNvPr id="78" name="Google Shape;78;p2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3"/>
            <p:cNvGrpSpPr/>
            <p:nvPr/>
          </p:nvGrpSpPr>
          <p:grpSpPr>
            <a:xfrm>
              <a:off x="-85248" y="4454155"/>
              <a:ext cx="2014792" cy="469200"/>
              <a:chOff x="-35118" y="4345992"/>
              <a:chExt cx="2014792" cy="469200"/>
            </a:xfrm>
          </p:grpSpPr>
          <p:sp>
            <p:nvSpPr>
              <p:cNvPr id="81" name="Google Shape;81;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3" name="Google Shape;83;p23"/>
          <p:cNvSpPr txBox="1">
            <a:spLocks noGrp="1"/>
          </p:cNvSpPr>
          <p:nvPr>
            <p:ph type="ctrTitle"/>
          </p:nvPr>
        </p:nvSpPr>
        <p:spPr>
          <a:xfrm>
            <a:off x="929225" y="1472135"/>
            <a:ext cx="5411400" cy="18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200"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84" name="Google Shape;84;p23"/>
          <p:cNvSpPr txBox="1">
            <a:spLocks noGrp="1"/>
          </p:cNvSpPr>
          <p:nvPr>
            <p:ph type="subTitle" idx="1"/>
          </p:nvPr>
        </p:nvSpPr>
        <p:spPr>
          <a:xfrm>
            <a:off x="929213" y="3288800"/>
            <a:ext cx="5005500" cy="4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rendan Layout" type="title">
  <p:cSld name="TITLE">
    <p:spTree>
      <p:nvGrpSpPr>
        <p:cNvPr id="1" name="Shape 910"/>
        <p:cNvGrpSpPr/>
        <p:nvPr/>
      </p:nvGrpSpPr>
      <p:grpSpPr>
        <a:xfrm>
          <a:off x="0" y="0"/>
          <a:ext cx="0" cy="0"/>
          <a:chOff x="0" y="0"/>
          <a:chExt cx="0" cy="0"/>
        </a:xfrm>
      </p:grpSpPr>
      <p:sp>
        <p:nvSpPr>
          <p:cNvPr id="911" name="Google Shape;911;p60"/>
          <p:cNvSpPr/>
          <p:nvPr/>
        </p:nvSpPr>
        <p:spPr>
          <a:xfrm>
            <a:off x="228600" y="228600"/>
            <a:ext cx="8686800" cy="36576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912" name="Google Shape;91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13" name="Google Shape;913;p60"/>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a:endParaRPr/>
          </a:p>
        </p:txBody>
      </p:sp>
      <p:sp>
        <p:nvSpPr>
          <p:cNvPr id="914" name="Google Shape;914;p60"/>
          <p:cNvSpPr txBox="1">
            <a:spLocks noGrp="1"/>
          </p:cNvSpPr>
          <p:nvPr>
            <p:ph type="subTitle" idx="1"/>
          </p:nvPr>
        </p:nvSpPr>
        <p:spPr>
          <a:xfrm>
            <a:off x="177600" y="3886200"/>
            <a:ext cx="8788800" cy="7980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sz="2800">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5"/>
        <p:cNvGrpSpPr/>
        <p:nvPr/>
      </p:nvGrpSpPr>
      <p:grpSpPr>
        <a:xfrm>
          <a:off x="0" y="0"/>
          <a:ext cx="0" cy="0"/>
          <a:chOff x="0" y="0"/>
          <a:chExt cx="0" cy="0"/>
        </a:xfrm>
      </p:grpSpPr>
      <p:sp>
        <p:nvSpPr>
          <p:cNvPr id="916" name="Google Shape;916;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17" name="Google Shape;917;p61"/>
          <p:cNvSpPr/>
          <p:nvPr/>
        </p:nvSpPr>
        <p:spPr>
          <a:xfrm>
            <a:off x="228600" y="228600"/>
            <a:ext cx="8686800" cy="914400"/>
          </a:xfrm>
          <a:prstGeom prst="roundRect">
            <a:avLst>
              <a:gd name="adj" fmla="val 16667"/>
            </a:avLst>
          </a:prstGeom>
          <a:gradFill>
            <a:gsLst>
              <a:gs pos="0">
                <a:srgbClr val="3177EE"/>
              </a:gs>
              <a:gs pos="100000">
                <a:srgbClr val="113D8A"/>
              </a:gs>
            </a:gsLst>
            <a:lin ang="5400012" scaled="0"/>
          </a:gradFill>
          <a:ln w="38100" cap="flat" cmpd="sng">
            <a:solidFill>
              <a:srgbClr val="FFFFFF"/>
            </a:solidFill>
            <a:prstDash val="solid"/>
            <a:round/>
            <a:headEnd type="none" w="sm" len="sm"/>
            <a:tailEnd type="none" w="sm" len="sm"/>
          </a:ln>
          <a:effectLst>
            <a:outerShdw blurRad="142875" dist="47625" dir="5340000" algn="bl" rotWithShape="0">
              <a:srgbClr val="EFEFEF">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6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19" name="Google Shape;919;p61"/>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Clr>
                <a:srgbClr val="FFFFFF"/>
              </a:buClr>
              <a:buSzPts val="1800"/>
              <a:buChar char="●"/>
              <a:defRPr>
                <a:solidFill>
                  <a:srgbClr val="FFFFFF"/>
                </a:solidFill>
              </a:defRPr>
            </a:lvl1pPr>
            <a:lvl2pPr marL="914400" lvl="1" indent="-317500" algn="l">
              <a:lnSpc>
                <a:spcPct val="100000"/>
              </a:lnSpc>
              <a:spcBef>
                <a:spcPts val="1600"/>
              </a:spcBef>
              <a:spcAft>
                <a:spcPts val="0"/>
              </a:spcAft>
              <a:buClr>
                <a:srgbClr val="FFFFFF"/>
              </a:buClr>
              <a:buSzPts val="1400"/>
              <a:buChar char="○"/>
              <a:defRPr>
                <a:solidFill>
                  <a:srgbClr val="FFFFFF"/>
                </a:solidFill>
              </a:defRPr>
            </a:lvl2pPr>
            <a:lvl3pPr marL="1371600" lvl="2" indent="-317500" algn="l">
              <a:lnSpc>
                <a:spcPct val="100000"/>
              </a:lnSpc>
              <a:spcBef>
                <a:spcPts val="1600"/>
              </a:spcBef>
              <a:spcAft>
                <a:spcPts val="0"/>
              </a:spcAft>
              <a:buClr>
                <a:srgbClr val="FFFFFF"/>
              </a:buClr>
              <a:buSzPts val="1400"/>
              <a:buChar char="■"/>
              <a:defRPr>
                <a:solidFill>
                  <a:srgbClr val="FFFFFF"/>
                </a:solidFill>
              </a:defRPr>
            </a:lvl3pPr>
            <a:lvl4pPr marL="1828800" lvl="3" indent="-317500" algn="l">
              <a:lnSpc>
                <a:spcPct val="100000"/>
              </a:lnSpc>
              <a:spcBef>
                <a:spcPts val="1600"/>
              </a:spcBef>
              <a:spcAft>
                <a:spcPts val="0"/>
              </a:spcAft>
              <a:buClr>
                <a:srgbClr val="FFFFFF"/>
              </a:buClr>
              <a:buSzPts val="1400"/>
              <a:buChar char="●"/>
              <a:defRPr>
                <a:solidFill>
                  <a:srgbClr val="FFFFFF"/>
                </a:solidFill>
              </a:defRPr>
            </a:lvl4pPr>
            <a:lvl5pPr marL="2286000" lvl="4" indent="-317500" algn="l">
              <a:lnSpc>
                <a:spcPct val="100000"/>
              </a:lnSpc>
              <a:spcBef>
                <a:spcPts val="1600"/>
              </a:spcBef>
              <a:spcAft>
                <a:spcPts val="0"/>
              </a:spcAft>
              <a:buClr>
                <a:srgbClr val="FFFFFF"/>
              </a:buClr>
              <a:buSzPts val="1400"/>
              <a:buChar char="○"/>
              <a:defRPr>
                <a:solidFill>
                  <a:srgbClr val="FFFFFF"/>
                </a:solidFill>
              </a:defRPr>
            </a:lvl5pPr>
            <a:lvl6pPr marL="2743200" lvl="5" indent="-317500" algn="l">
              <a:lnSpc>
                <a:spcPct val="100000"/>
              </a:lnSpc>
              <a:spcBef>
                <a:spcPts val="1600"/>
              </a:spcBef>
              <a:spcAft>
                <a:spcPts val="0"/>
              </a:spcAft>
              <a:buClr>
                <a:srgbClr val="FFFFFF"/>
              </a:buClr>
              <a:buSzPts val="1400"/>
              <a:buChar char="■"/>
              <a:defRPr>
                <a:solidFill>
                  <a:srgbClr val="FFFFFF"/>
                </a:solidFill>
              </a:defRPr>
            </a:lvl6pPr>
            <a:lvl7pPr marL="3200400" lvl="6" indent="-317500" algn="l">
              <a:lnSpc>
                <a:spcPct val="100000"/>
              </a:lnSpc>
              <a:spcBef>
                <a:spcPts val="1600"/>
              </a:spcBef>
              <a:spcAft>
                <a:spcPts val="0"/>
              </a:spcAft>
              <a:buClr>
                <a:srgbClr val="FFFFFF"/>
              </a:buClr>
              <a:buSzPts val="1400"/>
              <a:buChar char="●"/>
              <a:defRPr>
                <a:solidFill>
                  <a:srgbClr val="FFFFFF"/>
                </a:solidFill>
              </a:defRPr>
            </a:lvl7pPr>
            <a:lvl8pPr marL="3657600" lvl="7" indent="-317500" algn="l">
              <a:lnSpc>
                <a:spcPct val="100000"/>
              </a:lnSpc>
              <a:spcBef>
                <a:spcPts val="1600"/>
              </a:spcBef>
              <a:spcAft>
                <a:spcPts val="0"/>
              </a:spcAft>
              <a:buClr>
                <a:srgbClr val="FFFFFF"/>
              </a:buClr>
              <a:buSzPts val="1400"/>
              <a:buChar char="○"/>
              <a:defRPr>
                <a:solidFill>
                  <a:srgbClr val="FFFFFF"/>
                </a:solidFill>
              </a:defRPr>
            </a:lvl8pPr>
            <a:lvl9pPr marL="4114800" lvl="8" indent="-317500" algn="l">
              <a:lnSpc>
                <a:spcPct val="100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0"/>
        <p:cNvGrpSpPr/>
        <p:nvPr/>
      </p:nvGrpSpPr>
      <p:grpSpPr>
        <a:xfrm>
          <a:off x="0" y="0"/>
          <a:ext cx="0" cy="0"/>
          <a:chOff x="0" y="0"/>
          <a:chExt cx="0" cy="0"/>
        </a:xfrm>
      </p:grpSpPr>
      <p:sp>
        <p:nvSpPr>
          <p:cNvPr id="921" name="Google Shape;921;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2" name="Google Shape;922;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23" name="Google Shape;923;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4"/>
        <p:cNvGrpSpPr/>
        <p:nvPr/>
      </p:nvGrpSpPr>
      <p:grpSpPr>
        <a:xfrm>
          <a:off x="0" y="0"/>
          <a:ext cx="0" cy="0"/>
          <a:chOff x="0" y="0"/>
          <a:chExt cx="0" cy="0"/>
        </a:xfrm>
      </p:grpSpPr>
      <p:sp>
        <p:nvSpPr>
          <p:cNvPr id="925" name="Google Shape;925;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6" name="Google Shape;926;p6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27" name="Google Shape;927;p6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28" name="Google Shape;928;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9"/>
        <p:cNvGrpSpPr/>
        <p:nvPr/>
      </p:nvGrpSpPr>
      <p:grpSpPr>
        <a:xfrm>
          <a:off x="0" y="0"/>
          <a:ext cx="0" cy="0"/>
          <a:chOff x="0" y="0"/>
          <a:chExt cx="0" cy="0"/>
        </a:xfrm>
      </p:grpSpPr>
      <p:sp>
        <p:nvSpPr>
          <p:cNvPr id="930" name="Google Shape;930;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1" name="Google Shape;931;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32"/>
        <p:cNvGrpSpPr/>
        <p:nvPr/>
      </p:nvGrpSpPr>
      <p:grpSpPr>
        <a:xfrm>
          <a:off x="0" y="0"/>
          <a:ext cx="0" cy="0"/>
          <a:chOff x="0" y="0"/>
          <a:chExt cx="0" cy="0"/>
        </a:xfrm>
      </p:grpSpPr>
      <p:sp>
        <p:nvSpPr>
          <p:cNvPr id="933" name="Google Shape;933;p6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34" name="Google Shape;934;p6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35" name="Google Shape;935;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6"/>
        <p:cNvGrpSpPr/>
        <p:nvPr/>
      </p:nvGrpSpPr>
      <p:grpSpPr>
        <a:xfrm>
          <a:off x="0" y="0"/>
          <a:ext cx="0" cy="0"/>
          <a:chOff x="0" y="0"/>
          <a:chExt cx="0" cy="0"/>
        </a:xfrm>
      </p:grpSpPr>
      <p:sp>
        <p:nvSpPr>
          <p:cNvPr id="937" name="Google Shape;937;p6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38" name="Google Shape;938;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9"/>
        <p:cNvGrpSpPr/>
        <p:nvPr/>
      </p:nvGrpSpPr>
      <p:grpSpPr>
        <a:xfrm>
          <a:off x="0" y="0"/>
          <a:ext cx="0" cy="0"/>
          <a:chOff x="0" y="0"/>
          <a:chExt cx="0" cy="0"/>
        </a:xfrm>
      </p:grpSpPr>
      <p:sp>
        <p:nvSpPr>
          <p:cNvPr id="940" name="Google Shape;940;p67"/>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6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2" name="Google Shape;942;p6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43" name="Google Shape;943;p6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1600"/>
              </a:spcBef>
              <a:spcAft>
                <a:spcPts val="0"/>
              </a:spcAft>
              <a:buClr>
                <a:schemeClr val="dk1"/>
              </a:buClr>
              <a:buSzPts val="1400"/>
              <a:buChar char="○"/>
              <a:defRPr>
                <a:solidFill>
                  <a:schemeClr val="dk1"/>
                </a:solidFill>
              </a:defRPr>
            </a:lvl2pPr>
            <a:lvl3pPr marL="1371600" lvl="2" indent="-317500" algn="l">
              <a:lnSpc>
                <a:spcPct val="115000"/>
              </a:lnSpc>
              <a:spcBef>
                <a:spcPts val="1600"/>
              </a:spcBef>
              <a:spcAft>
                <a:spcPts val="0"/>
              </a:spcAft>
              <a:buClr>
                <a:schemeClr val="dk1"/>
              </a:buClr>
              <a:buSzPts val="1400"/>
              <a:buChar char="■"/>
              <a:defRPr>
                <a:solidFill>
                  <a:schemeClr val="dk1"/>
                </a:solidFill>
              </a:defRPr>
            </a:lvl3pPr>
            <a:lvl4pPr marL="1828800" lvl="3" indent="-317500" algn="l">
              <a:lnSpc>
                <a:spcPct val="115000"/>
              </a:lnSpc>
              <a:spcBef>
                <a:spcPts val="1600"/>
              </a:spcBef>
              <a:spcAft>
                <a:spcPts val="0"/>
              </a:spcAft>
              <a:buClr>
                <a:schemeClr val="dk1"/>
              </a:buClr>
              <a:buSzPts val="1400"/>
              <a:buChar char="●"/>
              <a:defRPr>
                <a:solidFill>
                  <a:schemeClr val="dk1"/>
                </a:solidFill>
              </a:defRPr>
            </a:lvl4pPr>
            <a:lvl5pPr marL="2286000" lvl="4" indent="-317500" algn="l">
              <a:lnSpc>
                <a:spcPct val="115000"/>
              </a:lnSpc>
              <a:spcBef>
                <a:spcPts val="1600"/>
              </a:spcBef>
              <a:spcAft>
                <a:spcPts val="0"/>
              </a:spcAft>
              <a:buClr>
                <a:schemeClr val="dk1"/>
              </a:buClr>
              <a:buSzPts val="1400"/>
              <a:buChar char="○"/>
              <a:defRPr>
                <a:solidFill>
                  <a:schemeClr val="dk1"/>
                </a:solidFill>
              </a:defRPr>
            </a:lvl5pPr>
            <a:lvl6pPr marL="2743200" lvl="5" indent="-317500" algn="l">
              <a:lnSpc>
                <a:spcPct val="115000"/>
              </a:lnSpc>
              <a:spcBef>
                <a:spcPts val="1600"/>
              </a:spcBef>
              <a:spcAft>
                <a:spcPts val="0"/>
              </a:spcAft>
              <a:buClr>
                <a:schemeClr val="dk1"/>
              </a:buClr>
              <a:buSzPts val="1400"/>
              <a:buChar char="■"/>
              <a:defRPr>
                <a:solidFill>
                  <a:schemeClr val="dk1"/>
                </a:solidFill>
              </a:defRPr>
            </a:lvl6pPr>
            <a:lvl7pPr marL="3200400" lvl="6" indent="-317500" algn="l">
              <a:lnSpc>
                <a:spcPct val="115000"/>
              </a:lnSpc>
              <a:spcBef>
                <a:spcPts val="1600"/>
              </a:spcBef>
              <a:spcAft>
                <a:spcPts val="0"/>
              </a:spcAft>
              <a:buClr>
                <a:schemeClr val="dk1"/>
              </a:buClr>
              <a:buSzPts val="1400"/>
              <a:buChar char="●"/>
              <a:defRPr>
                <a:solidFill>
                  <a:schemeClr val="dk1"/>
                </a:solidFill>
              </a:defRPr>
            </a:lvl7pPr>
            <a:lvl8pPr marL="3657600" lvl="7" indent="-317500" algn="l">
              <a:lnSpc>
                <a:spcPct val="115000"/>
              </a:lnSpc>
              <a:spcBef>
                <a:spcPts val="1600"/>
              </a:spcBef>
              <a:spcAft>
                <a:spcPts val="0"/>
              </a:spcAft>
              <a:buClr>
                <a:schemeClr val="dk1"/>
              </a:buClr>
              <a:buSzPts val="1400"/>
              <a:buChar char="○"/>
              <a:defRPr>
                <a:solidFill>
                  <a:schemeClr val="dk1"/>
                </a:solidFill>
              </a:defRPr>
            </a:lvl8pPr>
            <a:lvl9pPr marL="4114800" lvl="8" indent="-317500" algn="l">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944" name="Google Shape;944;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5"/>
        <p:cNvGrpSpPr/>
        <p:nvPr/>
      </p:nvGrpSpPr>
      <p:grpSpPr>
        <a:xfrm>
          <a:off x="0" y="0"/>
          <a:ext cx="0" cy="0"/>
          <a:chOff x="0" y="0"/>
          <a:chExt cx="0" cy="0"/>
        </a:xfrm>
      </p:grpSpPr>
      <p:sp>
        <p:nvSpPr>
          <p:cNvPr id="946" name="Google Shape;946;p6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47" name="Google Shape;947;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8"/>
        <p:cNvGrpSpPr/>
        <p:nvPr/>
      </p:nvGrpSpPr>
      <p:grpSpPr>
        <a:xfrm>
          <a:off x="0" y="0"/>
          <a:ext cx="0" cy="0"/>
          <a:chOff x="0" y="0"/>
          <a:chExt cx="0" cy="0"/>
        </a:xfrm>
      </p:grpSpPr>
      <p:sp>
        <p:nvSpPr>
          <p:cNvPr id="949" name="Google Shape;949;p6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50" name="Google Shape;950;p6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51" name="Google Shape;951;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2450700" y="3072854"/>
            <a:ext cx="4242600" cy="61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7" name="Google Shape;87;p24"/>
          <p:cNvSpPr txBox="1">
            <a:spLocks noGrp="1"/>
          </p:cNvSpPr>
          <p:nvPr>
            <p:ph type="title" idx="2"/>
          </p:nvPr>
        </p:nvSpPr>
        <p:spPr>
          <a:xfrm>
            <a:off x="3995121" y="1227576"/>
            <a:ext cx="1157400" cy="1157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8" name="Google Shape;88;p24"/>
          <p:cNvSpPr txBox="1">
            <a:spLocks noGrp="1"/>
          </p:cNvSpPr>
          <p:nvPr>
            <p:ph type="subTitle" idx="1"/>
          </p:nvPr>
        </p:nvSpPr>
        <p:spPr>
          <a:xfrm>
            <a:off x="2509200" y="3652872"/>
            <a:ext cx="4125600" cy="41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89" name="Google Shape;89;p24"/>
          <p:cNvGrpSpPr/>
          <p:nvPr/>
        </p:nvGrpSpPr>
        <p:grpSpPr>
          <a:xfrm flipH="1">
            <a:off x="7153751" y="4056822"/>
            <a:ext cx="2074949" cy="962380"/>
            <a:chOff x="-85249" y="3960975"/>
            <a:chExt cx="2074949" cy="962380"/>
          </a:xfrm>
        </p:grpSpPr>
        <p:grpSp>
          <p:nvGrpSpPr>
            <p:cNvPr id="90" name="Google Shape;90;p24"/>
            <p:cNvGrpSpPr/>
            <p:nvPr/>
          </p:nvGrpSpPr>
          <p:grpSpPr>
            <a:xfrm>
              <a:off x="-44137" y="3960975"/>
              <a:ext cx="2033838" cy="459179"/>
              <a:chOff x="-101292" y="3971002"/>
              <a:chExt cx="2033838" cy="459179"/>
            </a:xfrm>
          </p:grpSpPr>
          <p:sp>
            <p:nvSpPr>
              <p:cNvPr id="91" name="Google Shape;91;p2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24"/>
            <p:cNvGrpSpPr/>
            <p:nvPr/>
          </p:nvGrpSpPr>
          <p:grpSpPr>
            <a:xfrm>
              <a:off x="-85248" y="4203623"/>
              <a:ext cx="2014792" cy="469196"/>
              <a:chOff x="-35118" y="4163517"/>
              <a:chExt cx="2014792" cy="469196"/>
            </a:xfrm>
          </p:grpSpPr>
          <p:sp>
            <p:nvSpPr>
              <p:cNvPr id="94" name="Google Shape;94;p2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24"/>
            <p:cNvGrpSpPr/>
            <p:nvPr/>
          </p:nvGrpSpPr>
          <p:grpSpPr>
            <a:xfrm>
              <a:off x="-85248" y="4454155"/>
              <a:ext cx="2014792" cy="469200"/>
              <a:chOff x="-35118" y="4345992"/>
              <a:chExt cx="2014792" cy="469200"/>
            </a:xfrm>
          </p:grpSpPr>
          <p:sp>
            <p:nvSpPr>
              <p:cNvPr id="97" name="Google Shape;97;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 name="Google Shape;99;p24"/>
          <p:cNvGrpSpPr/>
          <p:nvPr/>
        </p:nvGrpSpPr>
        <p:grpSpPr>
          <a:xfrm flipH="1">
            <a:off x="323625" y="3807546"/>
            <a:ext cx="1138350" cy="1418750"/>
            <a:chOff x="1287525" y="3801250"/>
            <a:chExt cx="1138350" cy="1418750"/>
          </a:xfrm>
        </p:grpSpPr>
        <p:sp>
          <p:nvSpPr>
            <p:cNvPr id="100" name="Google Shape;100;p2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flipH="1">
            <a:off x="210775" y="4159825"/>
            <a:ext cx="929375" cy="1057800"/>
            <a:chOff x="8076400" y="4159825"/>
            <a:chExt cx="929375" cy="1057800"/>
          </a:xfrm>
        </p:grpSpPr>
        <p:sp>
          <p:nvSpPr>
            <p:cNvPr id="103" name="Google Shape;103;p2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24"/>
          <p:cNvGrpSpPr/>
          <p:nvPr/>
        </p:nvGrpSpPr>
        <p:grpSpPr>
          <a:xfrm>
            <a:off x="6993948" y="5750"/>
            <a:ext cx="1195349" cy="1078296"/>
            <a:chOff x="4404625" y="-443721"/>
            <a:chExt cx="1195349" cy="1078296"/>
          </a:xfrm>
        </p:grpSpPr>
        <p:sp>
          <p:nvSpPr>
            <p:cNvPr id="106" name="Google Shape;106;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 name="Google Shape;108;p24"/>
          <p:cNvGrpSpPr/>
          <p:nvPr/>
        </p:nvGrpSpPr>
        <p:grpSpPr>
          <a:xfrm>
            <a:off x="7810151" y="-104276"/>
            <a:ext cx="1129225" cy="1439250"/>
            <a:chOff x="5173625" y="-443725"/>
            <a:chExt cx="1129225" cy="1439250"/>
          </a:xfrm>
        </p:grpSpPr>
        <p:sp>
          <p:nvSpPr>
            <p:cNvPr id="109" name="Google Shape;109;p2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24"/>
          <p:cNvGrpSpPr/>
          <p:nvPr/>
        </p:nvGrpSpPr>
        <p:grpSpPr>
          <a:xfrm rot="10800000" flipH="1">
            <a:off x="-784112" y="147249"/>
            <a:ext cx="1138350" cy="1418750"/>
            <a:chOff x="-784112" y="3818928"/>
            <a:chExt cx="1138350" cy="1418750"/>
          </a:xfrm>
        </p:grpSpPr>
        <p:sp>
          <p:nvSpPr>
            <p:cNvPr id="112" name="Google Shape;112;p2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24"/>
          <p:cNvGrpSpPr/>
          <p:nvPr/>
        </p:nvGrpSpPr>
        <p:grpSpPr>
          <a:xfrm rot="10800000" flipH="1">
            <a:off x="-370081" y="-96211"/>
            <a:ext cx="1138350" cy="1418750"/>
            <a:chOff x="-784112" y="3818928"/>
            <a:chExt cx="1138350" cy="1418750"/>
          </a:xfrm>
        </p:grpSpPr>
        <p:sp>
          <p:nvSpPr>
            <p:cNvPr id="115" name="Google Shape;115;p2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24"/>
          <p:cNvGrpSpPr/>
          <p:nvPr/>
        </p:nvGrpSpPr>
        <p:grpSpPr>
          <a:xfrm rot="10800000" flipH="1">
            <a:off x="70117" y="-395120"/>
            <a:ext cx="1138350" cy="1418750"/>
            <a:chOff x="-784112" y="3818928"/>
            <a:chExt cx="1138350" cy="1418750"/>
          </a:xfrm>
        </p:grpSpPr>
        <p:sp>
          <p:nvSpPr>
            <p:cNvPr id="118" name="Google Shape;118;p2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2"/>
        <p:cNvGrpSpPr/>
        <p:nvPr/>
      </p:nvGrpSpPr>
      <p:grpSpPr>
        <a:xfrm>
          <a:off x="0" y="0"/>
          <a:ext cx="0" cy="0"/>
          <a:chOff x="0" y="0"/>
          <a:chExt cx="0" cy="0"/>
        </a:xfrm>
      </p:grpSpPr>
      <p:sp>
        <p:nvSpPr>
          <p:cNvPr id="953" name="Google Shape;953;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22" name="Google Shape;122;p25"/>
          <p:cNvSpPr txBox="1">
            <a:spLocks noGrp="1"/>
          </p:cNvSpPr>
          <p:nvPr>
            <p:ph type="body" idx="1"/>
          </p:nvPr>
        </p:nvSpPr>
        <p:spPr>
          <a:xfrm>
            <a:off x="720000" y="1187400"/>
            <a:ext cx="7704000" cy="3416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200"/>
            </a:lvl1pPr>
            <a:lvl2pPr marL="914400" lvl="1" indent="-317500" algn="l">
              <a:lnSpc>
                <a:spcPct val="100000"/>
              </a:lnSpc>
              <a:spcBef>
                <a:spcPts val="1600"/>
              </a:spcBef>
              <a:spcAft>
                <a:spcPts val="0"/>
              </a:spcAft>
              <a:buSzPts val="1400"/>
              <a:buFont typeface="Raleway"/>
              <a:buChar char="○"/>
              <a:defRPr/>
            </a:lvl2pPr>
            <a:lvl3pPr marL="1371600" lvl="2" indent="-317500" algn="l">
              <a:lnSpc>
                <a:spcPct val="100000"/>
              </a:lnSpc>
              <a:spcBef>
                <a:spcPts val="1600"/>
              </a:spcBef>
              <a:spcAft>
                <a:spcPts val="0"/>
              </a:spcAft>
              <a:buSzPts val="1400"/>
              <a:buFont typeface="Raleway"/>
              <a:buChar char="■"/>
              <a:defRPr/>
            </a:lvl3pPr>
            <a:lvl4pPr marL="1828800" lvl="3" indent="-317500" algn="l">
              <a:lnSpc>
                <a:spcPct val="100000"/>
              </a:lnSpc>
              <a:spcBef>
                <a:spcPts val="1600"/>
              </a:spcBef>
              <a:spcAft>
                <a:spcPts val="0"/>
              </a:spcAft>
              <a:buSzPts val="1400"/>
              <a:buFont typeface="Raleway"/>
              <a:buChar char="●"/>
              <a:defRPr/>
            </a:lvl4pPr>
            <a:lvl5pPr marL="2286000" lvl="4" indent="-317500" algn="l">
              <a:lnSpc>
                <a:spcPct val="100000"/>
              </a:lnSpc>
              <a:spcBef>
                <a:spcPts val="1600"/>
              </a:spcBef>
              <a:spcAft>
                <a:spcPts val="0"/>
              </a:spcAft>
              <a:buSzPts val="1400"/>
              <a:buFont typeface="Raleway"/>
              <a:buChar char="○"/>
              <a:defRPr/>
            </a:lvl5pPr>
            <a:lvl6pPr marL="2743200" lvl="5" indent="-317500" algn="l">
              <a:lnSpc>
                <a:spcPct val="100000"/>
              </a:lnSpc>
              <a:spcBef>
                <a:spcPts val="1600"/>
              </a:spcBef>
              <a:spcAft>
                <a:spcPts val="0"/>
              </a:spcAft>
              <a:buSzPts val="1400"/>
              <a:buFont typeface="Raleway"/>
              <a:buChar char="■"/>
              <a:defRPr/>
            </a:lvl6pPr>
            <a:lvl7pPr marL="3200400" lvl="6" indent="-317500" algn="l">
              <a:lnSpc>
                <a:spcPct val="100000"/>
              </a:lnSpc>
              <a:spcBef>
                <a:spcPts val="1600"/>
              </a:spcBef>
              <a:spcAft>
                <a:spcPts val="0"/>
              </a:spcAft>
              <a:buSzPts val="1400"/>
              <a:buFont typeface="Raleway"/>
              <a:buChar char="●"/>
              <a:defRPr/>
            </a:lvl7pPr>
            <a:lvl8pPr marL="3657600" lvl="7" indent="-317500" algn="l">
              <a:lnSpc>
                <a:spcPct val="100000"/>
              </a:lnSpc>
              <a:spcBef>
                <a:spcPts val="1600"/>
              </a:spcBef>
              <a:spcAft>
                <a:spcPts val="0"/>
              </a:spcAft>
              <a:buSzPts val="1400"/>
              <a:buFont typeface="Raleway"/>
              <a:buChar char="○"/>
              <a:defRPr/>
            </a:lvl8pPr>
            <a:lvl9pPr marL="4114800" lvl="8" indent="-317500" algn="l">
              <a:lnSpc>
                <a:spcPct val="100000"/>
              </a:lnSpc>
              <a:spcBef>
                <a:spcPts val="1600"/>
              </a:spcBef>
              <a:spcAft>
                <a:spcPts val="1600"/>
              </a:spcAft>
              <a:buSzPts val="1400"/>
              <a:buFont typeface="Raleway"/>
              <a:buChar char="■"/>
              <a:defRPr/>
            </a:lvl9pPr>
          </a:lstStyle>
          <a:p>
            <a:endParaRPr/>
          </a:p>
        </p:txBody>
      </p:sp>
      <p:sp>
        <p:nvSpPr>
          <p:cNvPr id="123" name="Google Shape;123;p2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US"/>
              <a:t>‹#›</a:t>
            </a:fld>
            <a:endParaRPr/>
          </a:p>
        </p:txBody>
      </p:sp>
      <p:grpSp>
        <p:nvGrpSpPr>
          <p:cNvPr id="124" name="Google Shape;124;p25"/>
          <p:cNvGrpSpPr/>
          <p:nvPr/>
        </p:nvGrpSpPr>
        <p:grpSpPr>
          <a:xfrm>
            <a:off x="7754575" y="3807546"/>
            <a:ext cx="1138350" cy="1418750"/>
            <a:chOff x="1287525" y="3801250"/>
            <a:chExt cx="1138350" cy="1418750"/>
          </a:xfrm>
        </p:grpSpPr>
        <p:sp>
          <p:nvSpPr>
            <p:cNvPr id="125" name="Google Shape;125;p25"/>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5"/>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5"/>
          <p:cNvGrpSpPr/>
          <p:nvPr/>
        </p:nvGrpSpPr>
        <p:grpSpPr>
          <a:xfrm>
            <a:off x="7619075" y="-472615"/>
            <a:ext cx="1623175" cy="1439250"/>
            <a:chOff x="7619075" y="-179925"/>
            <a:chExt cx="1623175" cy="1439250"/>
          </a:xfrm>
        </p:grpSpPr>
        <p:grpSp>
          <p:nvGrpSpPr>
            <p:cNvPr id="128" name="Google Shape;128;p25"/>
            <p:cNvGrpSpPr/>
            <p:nvPr/>
          </p:nvGrpSpPr>
          <p:grpSpPr>
            <a:xfrm>
              <a:off x="7619075" y="-179925"/>
              <a:ext cx="920275" cy="1078300"/>
              <a:chOff x="4679675" y="-443725"/>
              <a:chExt cx="920275" cy="1078300"/>
            </a:xfrm>
          </p:grpSpPr>
          <p:sp>
            <p:nvSpPr>
              <p:cNvPr id="129" name="Google Shape;129;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25"/>
            <p:cNvGrpSpPr/>
            <p:nvPr/>
          </p:nvGrpSpPr>
          <p:grpSpPr>
            <a:xfrm>
              <a:off x="8113025" y="-179925"/>
              <a:ext cx="1129225" cy="1439250"/>
              <a:chOff x="5173625" y="-443725"/>
              <a:chExt cx="1129225" cy="1439250"/>
            </a:xfrm>
          </p:grpSpPr>
          <p:sp>
            <p:nvSpPr>
              <p:cNvPr id="132" name="Google Shape;132;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4" name="Google Shape;134;p25"/>
          <p:cNvGrpSpPr/>
          <p:nvPr/>
        </p:nvGrpSpPr>
        <p:grpSpPr>
          <a:xfrm>
            <a:off x="8076400" y="4159825"/>
            <a:ext cx="929375" cy="1057800"/>
            <a:chOff x="8076400" y="4159825"/>
            <a:chExt cx="929375" cy="1057800"/>
          </a:xfrm>
        </p:grpSpPr>
        <p:sp>
          <p:nvSpPr>
            <p:cNvPr id="135" name="Google Shape;135;p25"/>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5"/>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25"/>
          <p:cNvGrpSpPr/>
          <p:nvPr/>
        </p:nvGrpSpPr>
        <p:grpSpPr>
          <a:xfrm>
            <a:off x="-784112" y="3808068"/>
            <a:ext cx="1138350" cy="1418750"/>
            <a:chOff x="-784112" y="3818928"/>
            <a:chExt cx="1138350" cy="1418750"/>
          </a:xfrm>
        </p:grpSpPr>
        <p:sp>
          <p:nvSpPr>
            <p:cNvPr id="138" name="Google Shape;138;p2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25"/>
          <p:cNvGrpSpPr/>
          <p:nvPr/>
        </p:nvGrpSpPr>
        <p:grpSpPr>
          <a:xfrm>
            <a:off x="-571562" y="4051528"/>
            <a:ext cx="1138350" cy="1418750"/>
            <a:chOff x="-784112" y="3818928"/>
            <a:chExt cx="1138350" cy="1418750"/>
          </a:xfrm>
        </p:grpSpPr>
        <p:sp>
          <p:nvSpPr>
            <p:cNvPr id="141" name="Google Shape;141;p25"/>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5"/>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3"/>
        <p:cNvGrpSpPr/>
        <p:nvPr/>
      </p:nvGrpSpPr>
      <p:grpSpPr>
        <a:xfrm>
          <a:off x="0" y="0"/>
          <a:ext cx="0" cy="0"/>
          <a:chOff x="0" y="0"/>
          <a:chExt cx="0" cy="0"/>
        </a:xfrm>
      </p:grpSpPr>
      <p:grpSp>
        <p:nvGrpSpPr>
          <p:cNvPr id="144" name="Google Shape;144;p26"/>
          <p:cNvGrpSpPr/>
          <p:nvPr/>
        </p:nvGrpSpPr>
        <p:grpSpPr>
          <a:xfrm>
            <a:off x="288363" y="-791171"/>
            <a:ext cx="1368260" cy="1078296"/>
            <a:chOff x="4231725" y="-443721"/>
            <a:chExt cx="1368260" cy="1078296"/>
          </a:xfrm>
        </p:grpSpPr>
        <p:sp>
          <p:nvSpPr>
            <p:cNvPr id="145" name="Google Shape;145;p26"/>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6"/>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26"/>
          <p:cNvGrpSpPr/>
          <p:nvPr/>
        </p:nvGrpSpPr>
        <p:grpSpPr>
          <a:xfrm>
            <a:off x="163463" y="-105375"/>
            <a:ext cx="1129225" cy="1439250"/>
            <a:chOff x="5173625" y="-443725"/>
            <a:chExt cx="1129225" cy="1439250"/>
          </a:xfrm>
        </p:grpSpPr>
        <p:sp>
          <p:nvSpPr>
            <p:cNvPr id="148" name="Google Shape;148;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6"/>
          <p:cNvGrpSpPr/>
          <p:nvPr/>
        </p:nvGrpSpPr>
        <p:grpSpPr>
          <a:xfrm flipH="1">
            <a:off x="7898942" y="-257775"/>
            <a:ext cx="920275" cy="1078300"/>
            <a:chOff x="4679675" y="-443725"/>
            <a:chExt cx="920275" cy="1078300"/>
          </a:xfrm>
        </p:grpSpPr>
        <p:sp>
          <p:nvSpPr>
            <p:cNvPr id="151" name="Google Shape;151;p26"/>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6"/>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6"/>
          <p:cNvGrpSpPr/>
          <p:nvPr/>
        </p:nvGrpSpPr>
        <p:grpSpPr>
          <a:xfrm flipH="1">
            <a:off x="7348442" y="-105375"/>
            <a:ext cx="1129225" cy="1439250"/>
            <a:chOff x="5173625" y="-443725"/>
            <a:chExt cx="1129225" cy="1439250"/>
          </a:xfrm>
        </p:grpSpPr>
        <p:sp>
          <p:nvSpPr>
            <p:cNvPr id="154" name="Google Shape;154;p26"/>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6"/>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6"/>
          <p:cNvSpPr txBox="1">
            <a:spLocks noGrp="1"/>
          </p:cNvSpPr>
          <p:nvPr>
            <p:ph type="subTitle" idx="1"/>
          </p:nvPr>
        </p:nvSpPr>
        <p:spPr>
          <a:xfrm>
            <a:off x="1290763" y="3086429"/>
            <a:ext cx="2425500" cy="57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7" name="Google Shape;157;p26"/>
          <p:cNvSpPr txBox="1">
            <a:spLocks noGrp="1"/>
          </p:cNvSpPr>
          <p:nvPr>
            <p:ph type="subTitle" idx="2"/>
          </p:nvPr>
        </p:nvSpPr>
        <p:spPr>
          <a:xfrm>
            <a:off x="5427738" y="3086429"/>
            <a:ext cx="2425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58" name="Google Shape;158;p26"/>
          <p:cNvSpPr txBox="1">
            <a:spLocks noGrp="1"/>
          </p:cNvSpPr>
          <p:nvPr>
            <p:ph type="subTitle" idx="3"/>
          </p:nvPr>
        </p:nvSpPr>
        <p:spPr>
          <a:xfrm>
            <a:off x="1290775" y="3562899"/>
            <a:ext cx="2425500" cy="80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9" name="Google Shape;159;p26"/>
          <p:cNvSpPr txBox="1">
            <a:spLocks noGrp="1"/>
          </p:cNvSpPr>
          <p:nvPr>
            <p:ph type="subTitle" idx="4"/>
          </p:nvPr>
        </p:nvSpPr>
        <p:spPr>
          <a:xfrm>
            <a:off x="5427750" y="3562899"/>
            <a:ext cx="2425500" cy="80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60" name="Google Shape;160;p26"/>
          <p:cNvSpPr txBox="1">
            <a:spLocks noGrp="1"/>
          </p:cNvSpPr>
          <p:nvPr>
            <p:ph type="title"/>
          </p:nvPr>
        </p:nvSpPr>
        <p:spPr>
          <a:xfrm>
            <a:off x="1704750" y="539700"/>
            <a:ext cx="57345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grpSp>
        <p:nvGrpSpPr>
          <p:cNvPr id="162" name="Google Shape;162;p27"/>
          <p:cNvGrpSpPr/>
          <p:nvPr/>
        </p:nvGrpSpPr>
        <p:grpSpPr>
          <a:xfrm>
            <a:off x="-331199" y="-1100503"/>
            <a:ext cx="2948396" cy="2299881"/>
            <a:chOff x="-148523" y="-1091464"/>
            <a:chExt cx="2948396" cy="2299881"/>
          </a:xfrm>
        </p:grpSpPr>
        <p:grpSp>
          <p:nvGrpSpPr>
            <p:cNvPr id="163" name="Google Shape;163;p27"/>
            <p:cNvGrpSpPr/>
            <p:nvPr/>
          </p:nvGrpSpPr>
          <p:grpSpPr>
            <a:xfrm>
              <a:off x="-148524" y="246037"/>
              <a:ext cx="2074949" cy="962380"/>
              <a:chOff x="-85249" y="3960975"/>
              <a:chExt cx="2074949" cy="962380"/>
            </a:xfrm>
          </p:grpSpPr>
          <p:grpSp>
            <p:nvGrpSpPr>
              <p:cNvPr id="164" name="Google Shape;164;p27"/>
              <p:cNvGrpSpPr/>
              <p:nvPr/>
            </p:nvGrpSpPr>
            <p:grpSpPr>
              <a:xfrm>
                <a:off x="-44137" y="3960975"/>
                <a:ext cx="2033838" cy="459179"/>
                <a:chOff x="-101292" y="3971002"/>
                <a:chExt cx="2033838" cy="459179"/>
              </a:xfrm>
            </p:grpSpPr>
            <p:sp>
              <p:nvSpPr>
                <p:cNvPr id="165" name="Google Shape;16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27"/>
              <p:cNvGrpSpPr/>
              <p:nvPr/>
            </p:nvGrpSpPr>
            <p:grpSpPr>
              <a:xfrm>
                <a:off x="-85248" y="4203623"/>
                <a:ext cx="2014792" cy="469196"/>
                <a:chOff x="-35118" y="4163517"/>
                <a:chExt cx="2014792" cy="469196"/>
              </a:xfrm>
            </p:grpSpPr>
            <p:sp>
              <p:nvSpPr>
                <p:cNvPr id="168" name="Google Shape;16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7"/>
              <p:cNvGrpSpPr/>
              <p:nvPr/>
            </p:nvGrpSpPr>
            <p:grpSpPr>
              <a:xfrm>
                <a:off x="-85248" y="4454155"/>
                <a:ext cx="2014792" cy="469200"/>
                <a:chOff x="-35118" y="4345992"/>
                <a:chExt cx="2014792" cy="469200"/>
              </a:xfrm>
            </p:grpSpPr>
            <p:sp>
              <p:nvSpPr>
                <p:cNvPr id="171" name="Google Shape;17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 name="Google Shape;173;p27"/>
            <p:cNvGrpSpPr/>
            <p:nvPr/>
          </p:nvGrpSpPr>
          <p:grpSpPr>
            <a:xfrm rot="-899960">
              <a:off x="374474" y="-828634"/>
              <a:ext cx="2249258" cy="1657275"/>
              <a:chOff x="746475" y="-443725"/>
              <a:chExt cx="2249325" cy="1657325"/>
            </a:xfrm>
          </p:grpSpPr>
          <p:sp>
            <p:nvSpPr>
              <p:cNvPr id="174" name="Google Shape;174;p2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6" name="Google Shape;176;p27"/>
          <p:cNvGrpSpPr/>
          <p:nvPr/>
        </p:nvGrpSpPr>
        <p:grpSpPr>
          <a:xfrm flipH="1">
            <a:off x="6526802" y="-1100503"/>
            <a:ext cx="2948396" cy="2299881"/>
            <a:chOff x="3876" y="-939064"/>
            <a:chExt cx="2948396" cy="2299881"/>
          </a:xfrm>
        </p:grpSpPr>
        <p:grpSp>
          <p:nvGrpSpPr>
            <p:cNvPr id="177" name="Google Shape;177;p27"/>
            <p:cNvGrpSpPr/>
            <p:nvPr/>
          </p:nvGrpSpPr>
          <p:grpSpPr>
            <a:xfrm>
              <a:off x="3876" y="398437"/>
              <a:ext cx="2074949" cy="962380"/>
              <a:chOff x="-85249" y="3960975"/>
              <a:chExt cx="2074949" cy="962380"/>
            </a:xfrm>
          </p:grpSpPr>
          <p:grpSp>
            <p:nvGrpSpPr>
              <p:cNvPr id="178" name="Google Shape;178;p27"/>
              <p:cNvGrpSpPr/>
              <p:nvPr/>
            </p:nvGrpSpPr>
            <p:grpSpPr>
              <a:xfrm>
                <a:off x="-44137" y="3960975"/>
                <a:ext cx="2033838" cy="459179"/>
                <a:chOff x="-101292" y="3971002"/>
                <a:chExt cx="2033838" cy="459179"/>
              </a:xfrm>
            </p:grpSpPr>
            <p:sp>
              <p:nvSpPr>
                <p:cNvPr id="179" name="Google Shape;179;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27"/>
              <p:cNvGrpSpPr/>
              <p:nvPr/>
            </p:nvGrpSpPr>
            <p:grpSpPr>
              <a:xfrm>
                <a:off x="-85248" y="4203623"/>
                <a:ext cx="2014792" cy="469196"/>
                <a:chOff x="-35118" y="4163517"/>
                <a:chExt cx="2014792" cy="469196"/>
              </a:xfrm>
            </p:grpSpPr>
            <p:sp>
              <p:nvSpPr>
                <p:cNvPr id="182" name="Google Shape;182;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7"/>
              <p:cNvGrpSpPr/>
              <p:nvPr/>
            </p:nvGrpSpPr>
            <p:grpSpPr>
              <a:xfrm>
                <a:off x="-85248" y="4454155"/>
                <a:ext cx="2014792" cy="469200"/>
                <a:chOff x="-35118" y="4345992"/>
                <a:chExt cx="2014792" cy="469200"/>
              </a:xfrm>
            </p:grpSpPr>
            <p:sp>
              <p:nvSpPr>
                <p:cNvPr id="185" name="Google Shape;185;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7" name="Google Shape;187;p27"/>
            <p:cNvGrpSpPr/>
            <p:nvPr/>
          </p:nvGrpSpPr>
          <p:grpSpPr>
            <a:xfrm rot="-899960">
              <a:off x="526874" y="-676234"/>
              <a:ext cx="2249258" cy="1657275"/>
              <a:chOff x="746475" y="-443725"/>
              <a:chExt cx="2249325" cy="1657325"/>
            </a:xfrm>
          </p:grpSpPr>
          <p:sp>
            <p:nvSpPr>
              <p:cNvPr id="188" name="Google Shape;188;p2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0" name="Google Shape;190;p27"/>
          <p:cNvSpPr txBox="1">
            <a:spLocks noGrp="1"/>
          </p:cNvSpPr>
          <p:nvPr>
            <p:ph type="title"/>
          </p:nvPr>
        </p:nvSpPr>
        <p:spPr>
          <a:xfrm>
            <a:off x="2060700" y="539700"/>
            <a:ext cx="5022600" cy="47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500"/>
              <a:buNone/>
              <a:defRPr/>
            </a:lvl2pPr>
            <a:lvl3pPr lvl="2" algn="ctr">
              <a:lnSpc>
                <a:spcPct val="100000"/>
              </a:lnSpc>
              <a:spcBef>
                <a:spcPts val="0"/>
              </a:spcBef>
              <a:spcAft>
                <a:spcPts val="0"/>
              </a:spcAft>
              <a:buSzPts val="2500"/>
              <a:buNone/>
              <a:defRPr/>
            </a:lvl3pPr>
            <a:lvl4pPr lvl="3" algn="ctr">
              <a:lnSpc>
                <a:spcPct val="100000"/>
              </a:lnSpc>
              <a:spcBef>
                <a:spcPts val="0"/>
              </a:spcBef>
              <a:spcAft>
                <a:spcPts val="0"/>
              </a:spcAft>
              <a:buSzPts val="2500"/>
              <a:buNone/>
              <a:defRPr/>
            </a:lvl4pPr>
            <a:lvl5pPr lvl="4" algn="ctr">
              <a:lnSpc>
                <a:spcPct val="100000"/>
              </a:lnSpc>
              <a:spcBef>
                <a:spcPts val="0"/>
              </a:spcBef>
              <a:spcAft>
                <a:spcPts val="0"/>
              </a:spcAft>
              <a:buSzPts val="2500"/>
              <a:buNone/>
              <a:defRPr/>
            </a:lvl5pPr>
            <a:lvl6pPr lvl="5" algn="ctr">
              <a:lnSpc>
                <a:spcPct val="100000"/>
              </a:lnSpc>
              <a:spcBef>
                <a:spcPts val="0"/>
              </a:spcBef>
              <a:spcAft>
                <a:spcPts val="0"/>
              </a:spcAft>
              <a:buSzPts val="2500"/>
              <a:buNone/>
              <a:defRPr/>
            </a:lvl6pPr>
            <a:lvl7pPr lvl="6" algn="ctr">
              <a:lnSpc>
                <a:spcPct val="100000"/>
              </a:lnSpc>
              <a:spcBef>
                <a:spcPts val="0"/>
              </a:spcBef>
              <a:spcAft>
                <a:spcPts val="0"/>
              </a:spcAft>
              <a:buSzPts val="2500"/>
              <a:buNone/>
              <a:defRPr/>
            </a:lvl7pPr>
            <a:lvl8pPr lvl="7" algn="ctr">
              <a:lnSpc>
                <a:spcPct val="100000"/>
              </a:lnSpc>
              <a:spcBef>
                <a:spcPts val="0"/>
              </a:spcBef>
              <a:spcAft>
                <a:spcPts val="0"/>
              </a:spcAft>
              <a:buSzPts val="2500"/>
              <a:buNone/>
              <a:defRPr/>
            </a:lvl8pPr>
            <a:lvl9pPr lvl="8" algn="ctr">
              <a:lnSpc>
                <a:spcPct val="100000"/>
              </a:lnSpc>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1"/>
        <p:cNvGrpSpPr/>
        <p:nvPr/>
      </p:nvGrpSpPr>
      <p:grpSpPr>
        <a:xfrm>
          <a:off x="0" y="0"/>
          <a:ext cx="0" cy="0"/>
          <a:chOff x="0" y="0"/>
          <a:chExt cx="0" cy="0"/>
        </a:xfrm>
      </p:grpSpPr>
      <p:grpSp>
        <p:nvGrpSpPr>
          <p:cNvPr id="192" name="Google Shape;192;p28"/>
          <p:cNvGrpSpPr/>
          <p:nvPr/>
        </p:nvGrpSpPr>
        <p:grpSpPr>
          <a:xfrm>
            <a:off x="-240840" y="4543828"/>
            <a:ext cx="2014792" cy="473129"/>
            <a:chOff x="-35118" y="4342063"/>
            <a:chExt cx="2014792" cy="473129"/>
          </a:xfrm>
        </p:grpSpPr>
        <p:sp>
          <p:nvSpPr>
            <p:cNvPr id="193" name="Google Shape;193;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28"/>
          <p:cNvGrpSpPr/>
          <p:nvPr/>
        </p:nvGrpSpPr>
        <p:grpSpPr>
          <a:xfrm>
            <a:off x="-185940" y="4793793"/>
            <a:ext cx="2014792" cy="473129"/>
            <a:chOff x="-35118" y="4342063"/>
            <a:chExt cx="2014792" cy="473129"/>
          </a:xfrm>
        </p:grpSpPr>
        <p:sp>
          <p:nvSpPr>
            <p:cNvPr id="196" name="Google Shape;196;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28"/>
          <p:cNvGrpSpPr/>
          <p:nvPr/>
        </p:nvGrpSpPr>
        <p:grpSpPr>
          <a:xfrm>
            <a:off x="-27101" y="9827"/>
            <a:ext cx="1697125" cy="576046"/>
            <a:chOff x="-27101" y="9827"/>
            <a:chExt cx="1697125" cy="576046"/>
          </a:xfrm>
        </p:grpSpPr>
        <p:grpSp>
          <p:nvGrpSpPr>
            <p:cNvPr id="199" name="Google Shape;199;p28"/>
            <p:cNvGrpSpPr/>
            <p:nvPr/>
          </p:nvGrpSpPr>
          <p:grpSpPr>
            <a:xfrm rot="5400000">
              <a:off x="568187" y="-433230"/>
              <a:ext cx="423827" cy="1614380"/>
              <a:chOff x="236836" y="140933"/>
              <a:chExt cx="423827" cy="1614380"/>
            </a:xfrm>
          </p:grpSpPr>
          <p:sp>
            <p:nvSpPr>
              <p:cNvPr id="200" name="Google Shape;200;p28"/>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8"/>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8"/>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28"/>
            <p:cNvGrpSpPr/>
            <p:nvPr/>
          </p:nvGrpSpPr>
          <p:grpSpPr>
            <a:xfrm rot="5400000">
              <a:off x="607062" y="-624336"/>
              <a:ext cx="428800" cy="1697125"/>
              <a:chOff x="79461" y="58200"/>
              <a:chExt cx="428800" cy="1697125"/>
            </a:xfrm>
          </p:grpSpPr>
          <p:sp>
            <p:nvSpPr>
              <p:cNvPr id="204" name="Google Shape;204;p28"/>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8"/>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8"/>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 name="Google Shape;207;p28"/>
          <p:cNvGrpSpPr/>
          <p:nvPr/>
        </p:nvGrpSpPr>
        <p:grpSpPr>
          <a:xfrm flipH="1">
            <a:off x="7374533" y="76783"/>
            <a:ext cx="2014792" cy="473129"/>
            <a:chOff x="-35118" y="4342063"/>
            <a:chExt cx="2014792" cy="473129"/>
          </a:xfrm>
        </p:grpSpPr>
        <p:sp>
          <p:nvSpPr>
            <p:cNvPr id="208" name="Google Shape;20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28"/>
          <p:cNvGrpSpPr/>
          <p:nvPr/>
        </p:nvGrpSpPr>
        <p:grpSpPr>
          <a:xfrm flipH="1">
            <a:off x="7472033" y="479147"/>
            <a:ext cx="2014792" cy="473129"/>
            <a:chOff x="-35118" y="4342063"/>
            <a:chExt cx="2014792" cy="473129"/>
          </a:xfrm>
        </p:grpSpPr>
        <p:sp>
          <p:nvSpPr>
            <p:cNvPr id="211" name="Google Shape;21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28"/>
          <p:cNvGrpSpPr/>
          <p:nvPr/>
        </p:nvGrpSpPr>
        <p:grpSpPr>
          <a:xfrm rot="10800000" flipH="1">
            <a:off x="6230050" y="4537371"/>
            <a:ext cx="920275" cy="1078300"/>
            <a:chOff x="4679675" y="-443725"/>
            <a:chExt cx="920275" cy="1078300"/>
          </a:xfrm>
        </p:grpSpPr>
        <p:sp>
          <p:nvSpPr>
            <p:cNvPr id="214" name="Google Shape;214;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8"/>
          <p:cNvGrpSpPr/>
          <p:nvPr/>
        </p:nvGrpSpPr>
        <p:grpSpPr>
          <a:xfrm rot="10800000" flipH="1">
            <a:off x="6724000" y="4140263"/>
            <a:ext cx="1129225" cy="1439250"/>
            <a:chOff x="5173625" y="-443725"/>
            <a:chExt cx="1129225" cy="1439250"/>
          </a:xfrm>
        </p:grpSpPr>
        <p:sp>
          <p:nvSpPr>
            <p:cNvPr id="217" name="Google Shape;217;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 name="Google Shape;219;p28"/>
          <p:cNvSpPr txBox="1">
            <a:spLocks noGrp="1"/>
          </p:cNvSpPr>
          <p:nvPr>
            <p:ph type="title"/>
          </p:nvPr>
        </p:nvSpPr>
        <p:spPr>
          <a:xfrm>
            <a:off x="706725" y="980400"/>
            <a:ext cx="4254600" cy="86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220" name="Google Shape;220;p28"/>
          <p:cNvSpPr txBox="1">
            <a:spLocks noGrp="1"/>
          </p:cNvSpPr>
          <p:nvPr>
            <p:ph type="body" idx="1"/>
          </p:nvPr>
        </p:nvSpPr>
        <p:spPr>
          <a:xfrm>
            <a:off x="713325" y="1770600"/>
            <a:ext cx="4254600" cy="24687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ato"/>
              <a:buChar char="●"/>
              <a:defRPr/>
            </a:lvl1pPr>
            <a:lvl2pPr marL="914400" lvl="1" indent="-317500" algn="l">
              <a:lnSpc>
                <a:spcPct val="100000"/>
              </a:lnSpc>
              <a:spcBef>
                <a:spcPts val="1600"/>
              </a:spcBef>
              <a:spcAft>
                <a:spcPts val="0"/>
              </a:spcAft>
              <a:buSzPts val="1400"/>
              <a:buFont typeface="Lato"/>
              <a:buChar char="○"/>
              <a:defRPr/>
            </a:lvl2pPr>
            <a:lvl3pPr marL="1371600" lvl="2" indent="-317500" algn="l">
              <a:lnSpc>
                <a:spcPct val="100000"/>
              </a:lnSpc>
              <a:spcBef>
                <a:spcPts val="1600"/>
              </a:spcBef>
              <a:spcAft>
                <a:spcPts val="0"/>
              </a:spcAft>
              <a:buSzPts val="1400"/>
              <a:buFont typeface="Lato"/>
              <a:buChar char="■"/>
              <a:defRPr/>
            </a:lvl3pPr>
            <a:lvl4pPr marL="1828800" lvl="3" indent="-317500" algn="l">
              <a:lnSpc>
                <a:spcPct val="100000"/>
              </a:lnSpc>
              <a:spcBef>
                <a:spcPts val="1600"/>
              </a:spcBef>
              <a:spcAft>
                <a:spcPts val="0"/>
              </a:spcAft>
              <a:buSzPts val="1400"/>
              <a:buFont typeface="Lato"/>
              <a:buChar char="●"/>
              <a:defRPr/>
            </a:lvl4pPr>
            <a:lvl5pPr marL="2286000" lvl="4" indent="-317500" algn="l">
              <a:lnSpc>
                <a:spcPct val="100000"/>
              </a:lnSpc>
              <a:spcBef>
                <a:spcPts val="1600"/>
              </a:spcBef>
              <a:spcAft>
                <a:spcPts val="0"/>
              </a:spcAft>
              <a:buSzPts val="1400"/>
              <a:buFont typeface="Lato"/>
              <a:buChar char="○"/>
              <a:defRPr/>
            </a:lvl5pPr>
            <a:lvl6pPr marL="2743200" lvl="5" indent="-317500" algn="l">
              <a:lnSpc>
                <a:spcPct val="100000"/>
              </a:lnSpc>
              <a:spcBef>
                <a:spcPts val="1600"/>
              </a:spcBef>
              <a:spcAft>
                <a:spcPts val="0"/>
              </a:spcAft>
              <a:buSzPts val="1400"/>
              <a:buFont typeface="Lato"/>
              <a:buChar char="■"/>
              <a:defRPr/>
            </a:lvl6pPr>
            <a:lvl7pPr marL="3200400" lvl="6" indent="-317500" algn="l">
              <a:lnSpc>
                <a:spcPct val="100000"/>
              </a:lnSpc>
              <a:spcBef>
                <a:spcPts val="1600"/>
              </a:spcBef>
              <a:spcAft>
                <a:spcPts val="0"/>
              </a:spcAft>
              <a:buSzPts val="1400"/>
              <a:buFont typeface="Lato"/>
              <a:buChar char="●"/>
              <a:defRPr/>
            </a:lvl7pPr>
            <a:lvl8pPr marL="3657600" lvl="7" indent="-317500" algn="l">
              <a:lnSpc>
                <a:spcPct val="100000"/>
              </a:lnSpc>
              <a:spcBef>
                <a:spcPts val="1600"/>
              </a:spcBef>
              <a:spcAft>
                <a:spcPts val="0"/>
              </a:spcAft>
              <a:buSzPts val="1400"/>
              <a:buFont typeface="Lato"/>
              <a:buChar char="○"/>
              <a:defRPr/>
            </a:lvl8pPr>
            <a:lvl9pPr marL="4114800" lvl="8" indent="-317500" algn="l">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41">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endParaRPr/>
          </a:p>
        </p:txBody>
      </p:sp>
      <p:sp>
        <p:nvSpPr>
          <p:cNvPr id="7" name="Google Shape;7;p19"/>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906"/>
        <p:cNvGrpSpPr/>
        <p:nvPr/>
      </p:nvGrpSpPr>
      <p:grpSpPr>
        <a:xfrm>
          <a:off x="0" y="0"/>
          <a:ext cx="0" cy="0"/>
          <a:chOff x="0" y="0"/>
          <a:chExt cx="0" cy="0"/>
        </a:xfrm>
      </p:grpSpPr>
      <p:sp>
        <p:nvSpPr>
          <p:cNvPr id="907" name="Google Shape;907;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08" name="Google Shape;908;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Times New Roman"/>
              <a:buChar char="●"/>
              <a:defRPr sz="1800" b="0" i="0" u="none" strike="noStrike" cap="none">
                <a:solidFill>
                  <a:schemeClr val="lt2"/>
                </a:solidFill>
                <a:latin typeface="Times New Roman"/>
                <a:ea typeface="Times New Roman"/>
                <a:cs typeface="Times New Roman"/>
                <a:sym typeface="Times New Roman"/>
              </a:defRPr>
            </a:lvl1pPr>
            <a:lvl2pPr marL="914400" marR="0" lvl="1"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2pPr>
            <a:lvl3pPr marL="1371600" marR="0" lvl="2"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3pPr>
            <a:lvl4pPr marL="1828800" marR="0" lvl="3"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4pPr>
            <a:lvl5pPr marL="2286000" marR="0" lvl="4"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5pPr>
            <a:lvl6pPr marL="2743200" marR="0" lvl="5"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6pPr>
            <a:lvl7pPr marL="3200400" marR="0" lvl="6"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7pPr>
            <a:lvl8pPr marL="3657600" marR="0" lvl="7" indent="-317500" algn="l" rtl="0">
              <a:lnSpc>
                <a:spcPct val="115000"/>
              </a:lnSpc>
              <a:spcBef>
                <a:spcPts val="1600"/>
              </a:spcBef>
              <a:spcAft>
                <a:spcPts val="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8pPr>
            <a:lvl9pPr marL="4114800" marR="0" lvl="8" indent="-317500" algn="l" rtl="0">
              <a:lnSpc>
                <a:spcPct val="115000"/>
              </a:lnSpc>
              <a:spcBef>
                <a:spcPts val="1600"/>
              </a:spcBef>
              <a:spcAft>
                <a:spcPts val="1600"/>
              </a:spcAft>
              <a:buClr>
                <a:schemeClr val="lt2"/>
              </a:buClr>
              <a:buSzPts val="1400"/>
              <a:buFont typeface="Times New Roman"/>
              <a:buChar char="■"/>
              <a:defRPr sz="1400" b="0" i="0" u="none" strike="noStrike" cap="none">
                <a:solidFill>
                  <a:schemeClr val="lt2"/>
                </a:solidFill>
                <a:latin typeface="Times New Roman"/>
                <a:ea typeface="Times New Roman"/>
                <a:cs typeface="Times New Roman"/>
                <a:sym typeface="Times New Roman"/>
              </a:defRPr>
            </a:lvl9pPr>
          </a:lstStyle>
          <a:p>
            <a:endParaRPr/>
          </a:p>
        </p:txBody>
      </p:sp>
      <p:sp>
        <p:nvSpPr>
          <p:cNvPr id="909" name="Google Shape;909;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
          <p:cNvSpPr txBox="1">
            <a:spLocks noGrp="1"/>
          </p:cNvSpPr>
          <p:nvPr>
            <p:ph type="title"/>
          </p:nvPr>
        </p:nvSpPr>
        <p:spPr>
          <a:xfrm>
            <a:off x="646950" y="1231500"/>
            <a:ext cx="7850100" cy="1651800"/>
          </a:xfrm>
          <a:prstGeom prst="rect">
            <a:avLst/>
          </a:prstGeom>
          <a:noFill/>
          <a:ln>
            <a:noFill/>
          </a:ln>
          <a:effectLst>
            <a:outerShdw blurRad="142875" dist="47625" dir="534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sz="4000"/>
              <a:t>Machine Learning with Raspberry Pi</a:t>
            </a:r>
            <a:endParaRPr sz="4000"/>
          </a:p>
        </p:txBody>
      </p:sp>
      <p:sp>
        <p:nvSpPr>
          <p:cNvPr id="959" name="Google Shape;959;p1"/>
          <p:cNvSpPr txBox="1">
            <a:spLocks noGrp="1"/>
          </p:cNvSpPr>
          <p:nvPr>
            <p:ph type="subTitle" idx="1"/>
          </p:nvPr>
        </p:nvSpPr>
        <p:spPr>
          <a:xfrm>
            <a:off x="177600" y="2571750"/>
            <a:ext cx="8788800" cy="76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sz="2500" i="1"/>
              <a:t>Lesson 1: Interrupts</a:t>
            </a:r>
            <a:endParaRPr sz="2500" i="1"/>
          </a:p>
        </p:txBody>
      </p:sp>
      <p:sp>
        <p:nvSpPr>
          <p:cNvPr id="960" name="Google Shape;960;p1"/>
          <p:cNvSpPr txBox="1"/>
          <p:nvPr/>
        </p:nvSpPr>
        <p:spPr>
          <a:xfrm>
            <a:off x="6423000" y="3934900"/>
            <a:ext cx="2543400" cy="55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rgbClr val="000000"/>
              </a:buClr>
              <a:buSzPts val="1400"/>
              <a:buFont typeface="Arial"/>
              <a:buNone/>
            </a:pPr>
            <a:r>
              <a:rPr lang="en-US" sz="1400" b="0" i="0" u="none" strike="noStrike" cap="none">
                <a:solidFill>
                  <a:srgbClr val="FFFFFF"/>
                </a:solidFill>
                <a:latin typeface="Source Sans Pro"/>
                <a:ea typeface="Source Sans Pro"/>
                <a:cs typeface="Source Sans Pro"/>
                <a:sym typeface="Source Sans Pro"/>
              </a:rPr>
              <a:t>AI Code Academy</a:t>
            </a:r>
            <a:endParaRPr sz="1400" b="0"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Testing Interrupts</a:t>
            </a:r>
            <a:endParaRPr/>
          </a:p>
        </p:txBody>
      </p:sp>
      <p:sp>
        <p:nvSpPr>
          <p:cNvPr id="1016" name="Google Shape;1016;p9"/>
          <p:cNvSpPr txBox="1">
            <a:spLocks noGrp="1"/>
          </p:cNvSpPr>
          <p:nvPr>
            <p:ph type="body" idx="1"/>
          </p:nvPr>
        </p:nvSpPr>
        <p:spPr>
          <a:xfrm>
            <a:off x="228600" y="1257300"/>
            <a:ext cx="4543425"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Inside of the loop, add half a second to the elapsed time and call the sleep function.</a:t>
            </a:r>
            <a:endParaRPr dirty="0"/>
          </a:p>
          <a:p>
            <a:pPr marL="0" lvl="0" indent="0" algn="l" rtl="0">
              <a:lnSpc>
                <a:spcPct val="100000"/>
              </a:lnSpc>
              <a:spcBef>
                <a:spcPts val="1600"/>
              </a:spcBef>
              <a:spcAft>
                <a:spcPts val="0"/>
              </a:spcAft>
              <a:buSzPts val="1400"/>
              <a:buNone/>
            </a:pPr>
            <a:r>
              <a:rPr lang="en-US" sz="1800" dirty="0"/>
              <a:t>When we create our interrupt function, we must use the parameter channel which stores the pin number assigned to the interrupt.</a:t>
            </a:r>
            <a:endParaRPr dirty="0"/>
          </a:p>
          <a:p>
            <a:pPr marL="0" lvl="0" indent="0" algn="l" rtl="0">
              <a:lnSpc>
                <a:spcPct val="100000"/>
              </a:lnSpc>
              <a:spcBef>
                <a:spcPts val="1600"/>
              </a:spcBef>
              <a:spcAft>
                <a:spcPts val="0"/>
              </a:spcAft>
              <a:buSzPts val="1400"/>
              <a:buNone/>
            </a:pPr>
            <a:r>
              <a:rPr lang="en-US" sz="1800" dirty="0"/>
              <a:t>Inside the interrupt function, add a while loop that will print out the elapsed time while we hold onto the button.</a:t>
            </a:r>
            <a:endParaRPr dirty="0"/>
          </a:p>
          <a:p>
            <a:pPr marL="0" lvl="0" indent="0" algn="l" rtl="0">
              <a:lnSpc>
                <a:spcPct val="100000"/>
              </a:lnSpc>
              <a:spcBef>
                <a:spcPts val="1600"/>
              </a:spcBef>
              <a:spcAft>
                <a:spcPts val="1600"/>
              </a:spcAft>
              <a:buSzPts val="1400"/>
              <a:buNone/>
            </a:pPr>
            <a:endParaRPr sz="1800" dirty="0"/>
          </a:p>
        </p:txBody>
      </p:sp>
      <p:pic>
        <p:nvPicPr>
          <p:cNvPr id="1017" name="Google Shape;1017;p9"/>
          <p:cNvPicPr preferRelativeResize="0"/>
          <p:nvPr/>
        </p:nvPicPr>
        <p:blipFill rotWithShape="1">
          <a:blip r:embed="rId3">
            <a:alphaModFix/>
          </a:blip>
          <a:srcRect/>
          <a:stretch/>
        </p:blipFill>
        <p:spPr>
          <a:xfrm>
            <a:off x="4898090" y="1333416"/>
            <a:ext cx="3975345" cy="1714584"/>
          </a:xfrm>
          <a:prstGeom prst="rect">
            <a:avLst/>
          </a:prstGeom>
          <a:noFill/>
          <a:ln>
            <a:noFill/>
          </a:ln>
        </p:spPr>
      </p:pic>
      <p:pic>
        <p:nvPicPr>
          <p:cNvPr id="1018" name="Google Shape;1018;p9"/>
          <p:cNvPicPr preferRelativeResize="0"/>
          <p:nvPr/>
        </p:nvPicPr>
        <p:blipFill rotWithShape="1">
          <a:blip r:embed="rId4">
            <a:alphaModFix/>
          </a:blip>
          <a:srcRect/>
          <a:stretch/>
        </p:blipFill>
        <p:spPr>
          <a:xfrm>
            <a:off x="4895849" y="3148013"/>
            <a:ext cx="4096647" cy="88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10"/>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Testing Interrupts</a:t>
            </a:r>
            <a:endParaRPr/>
          </a:p>
        </p:txBody>
      </p:sp>
      <p:sp>
        <p:nvSpPr>
          <p:cNvPr id="1024" name="Google Shape;1024;p10"/>
          <p:cNvSpPr txBox="1">
            <a:spLocks noGrp="1"/>
          </p:cNvSpPr>
          <p:nvPr>
            <p:ph type="body" idx="1"/>
          </p:nvPr>
        </p:nvSpPr>
        <p:spPr>
          <a:xfrm>
            <a:off x="228600" y="1257300"/>
            <a:ext cx="8610600"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To finish off this program, we have the destroy and entry code.</a:t>
            </a:r>
            <a:endParaRPr/>
          </a:p>
          <a:p>
            <a:pPr marL="0" lvl="0" indent="0" algn="l" rtl="0">
              <a:lnSpc>
                <a:spcPct val="100000"/>
              </a:lnSpc>
              <a:spcBef>
                <a:spcPts val="1600"/>
              </a:spcBef>
              <a:spcAft>
                <a:spcPts val="1600"/>
              </a:spcAft>
              <a:buSzPts val="1400"/>
              <a:buNone/>
            </a:pPr>
            <a:endParaRPr sz="1800"/>
          </a:p>
        </p:txBody>
      </p:sp>
      <p:pic>
        <p:nvPicPr>
          <p:cNvPr id="1025" name="Google Shape;1025;p10"/>
          <p:cNvPicPr preferRelativeResize="0"/>
          <p:nvPr/>
        </p:nvPicPr>
        <p:blipFill rotWithShape="1">
          <a:blip r:embed="rId3">
            <a:alphaModFix/>
          </a:blip>
          <a:srcRect/>
          <a:stretch/>
        </p:blipFill>
        <p:spPr>
          <a:xfrm>
            <a:off x="435768" y="1742211"/>
            <a:ext cx="8196263" cy="30583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11"/>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Plotting Voltage</a:t>
            </a:r>
            <a:endParaRPr/>
          </a:p>
        </p:txBody>
      </p:sp>
      <p:sp>
        <p:nvSpPr>
          <p:cNvPr id="1031" name="Google Shape;1031;p11"/>
          <p:cNvSpPr txBox="1">
            <a:spLocks noGrp="1"/>
          </p:cNvSpPr>
          <p:nvPr>
            <p:ph type="body" idx="1"/>
          </p:nvPr>
        </p:nvSpPr>
        <p:spPr>
          <a:xfrm>
            <a:off x="228600" y="1257300"/>
            <a:ext cx="5748338"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Next, we will create a program that will plot a voltage signal against time and then use the button to stop collecting data.</a:t>
            </a:r>
            <a:endParaRPr dirty="0"/>
          </a:p>
          <a:p>
            <a:pPr marL="0" lvl="0" indent="0" algn="l" rtl="0">
              <a:lnSpc>
                <a:spcPct val="100000"/>
              </a:lnSpc>
              <a:spcBef>
                <a:spcPts val="1600"/>
              </a:spcBef>
              <a:spcAft>
                <a:spcPts val="0"/>
              </a:spcAft>
              <a:buSzPts val="1400"/>
              <a:buNone/>
            </a:pPr>
            <a:r>
              <a:rPr lang="en-US" sz="1800" dirty="0"/>
              <a:t>We could use polling to check if we have pressed the button, but we will only press the button once so it will be more efficient for us to use an interrupt.</a:t>
            </a:r>
            <a:endParaRPr dirty="0"/>
          </a:p>
          <a:p>
            <a:pPr marL="0" lvl="0" indent="0" algn="l" rtl="0">
              <a:lnSpc>
                <a:spcPct val="100000"/>
              </a:lnSpc>
              <a:spcBef>
                <a:spcPts val="1600"/>
              </a:spcBef>
              <a:spcAft>
                <a:spcPts val="1600"/>
              </a:spcAft>
              <a:buSzPts val="1400"/>
              <a:buNone/>
            </a:pPr>
            <a:r>
              <a:rPr lang="en-US" sz="1800" dirty="0"/>
              <a:t>We will create a graph using the matplotlib library and we need to make sure that when our interrupt occurs, we stop our while loop from collecting data.</a:t>
            </a:r>
            <a:endParaRPr dirty="0"/>
          </a:p>
        </p:txBody>
      </p:sp>
      <p:sp>
        <p:nvSpPr>
          <p:cNvPr id="1032" name="Google Shape;1032;p11"/>
          <p:cNvSpPr txBox="1"/>
          <p:nvPr/>
        </p:nvSpPr>
        <p:spPr>
          <a:xfrm>
            <a:off x="6262688" y="3228576"/>
            <a:ext cx="2652712" cy="146248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Devices that plot voltage and other signals are known as oscilloscopes.</a:t>
            </a:r>
            <a:endParaRPr dirty="0"/>
          </a:p>
        </p:txBody>
      </p:sp>
      <p:pic>
        <p:nvPicPr>
          <p:cNvPr id="1033" name="Google Shape;1033;p11" descr="What is an Oscilloscope? An Intro to Analog and Digital Oscilloscopes"/>
          <p:cNvPicPr preferRelativeResize="0"/>
          <p:nvPr/>
        </p:nvPicPr>
        <p:blipFill rotWithShape="1">
          <a:blip r:embed="rId3">
            <a:alphaModFix/>
          </a:blip>
          <a:srcRect/>
          <a:stretch/>
        </p:blipFill>
        <p:spPr>
          <a:xfrm>
            <a:off x="6204481" y="1391540"/>
            <a:ext cx="2710919" cy="15837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Installing matplotlib</a:t>
            </a:r>
            <a:endParaRPr/>
          </a:p>
        </p:txBody>
      </p:sp>
      <p:sp>
        <p:nvSpPr>
          <p:cNvPr id="1039" name="Google Shape;1039;p12"/>
          <p:cNvSpPr txBox="1">
            <a:spLocks noGrp="1"/>
          </p:cNvSpPr>
          <p:nvPr>
            <p:ph type="body" idx="1"/>
          </p:nvPr>
        </p:nvSpPr>
        <p:spPr>
          <a:xfrm>
            <a:off x="228600" y="1257300"/>
            <a:ext cx="8458200"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latin typeface="Source Sans Pro"/>
                <a:ea typeface="Source Sans Pro"/>
                <a:cs typeface="Source Sans Pro"/>
                <a:sym typeface="Source Sans Pro"/>
              </a:rPr>
              <a:t>matplotlib does not come preinstalled so we need to add it to our Pi.</a:t>
            </a:r>
            <a:endParaRPr/>
          </a:p>
          <a:p>
            <a:pPr marL="0" lvl="0" indent="0" algn="l" rtl="0">
              <a:lnSpc>
                <a:spcPct val="100000"/>
              </a:lnSpc>
              <a:spcBef>
                <a:spcPts val="1600"/>
              </a:spcBef>
              <a:spcAft>
                <a:spcPts val="0"/>
              </a:spcAft>
              <a:buSzPts val="1400"/>
              <a:buNone/>
            </a:pPr>
            <a:r>
              <a:rPr lang="en-US" sz="1800">
                <a:latin typeface="Source Sans Pro"/>
                <a:ea typeface="Source Sans Pro"/>
                <a:cs typeface="Source Sans Pro"/>
                <a:sym typeface="Source Sans Pro"/>
              </a:rPr>
              <a:t>Please go to the terminal and enter the command:</a:t>
            </a:r>
            <a:br>
              <a:rPr lang="en-US" sz="1800">
                <a:latin typeface="Source Sans Pro"/>
                <a:ea typeface="Source Sans Pro"/>
                <a:cs typeface="Source Sans Pro"/>
                <a:sym typeface="Source Sans Pro"/>
              </a:rPr>
            </a:br>
            <a:r>
              <a:rPr lang="en-US" sz="1800" b="0" i="1" u="none" strike="noStrike">
                <a:solidFill>
                  <a:schemeClr val="dk1"/>
                </a:solidFill>
                <a:latin typeface="Source Sans Pro"/>
                <a:ea typeface="Source Sans Pro"/>
                <a:cs typeface="Source Sans Pro"/>
                <a:sym typeface="Source Sans Pro"/>
              </a:rPr>
              <a:t>sudo apt install python3-matplotlib</a:t>
            </a:r>
            <a:endParaRPr/>
          </a:p>
          <a:p>
            <a:pPr marL="0" lvl="0" indent="0" algn="l" rtl="0">
              <a:lnSpc>
                <a:spcPct val="100000"/>
              </a:lnSpc>
              <a:spcBef>
                <a:spcPts val="1600"/>
              </a:spcBef>
              <a:spcAft>
                <a:spcPts val="1600"/>
              </a:spcAft>
              <a:buSzPts val="1400"/>
              <a:buNone/>
            </a:pPr>
            <a:r>
              <a:rPr lang="en-US" sz="1800">
                <a:solidFill>
                  <a:schemeClr val="dk1"/>
                </a:solidFill>
                <a:latin typeface="Source Sans Pro"/>
                <a:ea typeface="Source Sans Pro"/>
                <a:cs typeface="Source Sans Pro"/>
                <a:sym typeface="Source Sans Pro"/>
              </a:rPr>
              <a:t>Once it has finished installing, we can continue with our project.</a:t>
            </a:r>
            <a:endParaRPr sz="1800" b="0" i="0" u="none" strike="noStrike">
              <a:solidFill>
                <a:schemeClr val="dk1"/>
              </a:solidFill>
              <a:latin typeface="Source Sans Pro"/>
              <a:ea typeface="Source Sans Pro"/>
              <a:cs typeface="Source Sans Pro"/>
              <a:sym typeface="Source Sans Pro"/>
            </a:endParaRPr>
          </a:p>
        </p:txBody>
      </p:sp>
      <p:pic>
        <p:nvPicPr>
          <p:cNvPr id="1040" name="Google Shape;1040;p12"/>
          <p:cNvPicPr preferRelativeResize="0"/>
          <p:nvPr/>
        </p:nvPicPr>
        <p:blipFill rotWithShape="1">
          <a:blip r:embed="rId3">
            <a:alphaModFix/>
          </a:blip>
          <a:srcRect t="3439"/>
          <a:stretch/>
        </p:blipFill>
        <p:spPr>
          <a:xfrm>
            <a:off x="1461653" y="3419475"/>
            <a:ext cx="6220693" cy="1278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Plotter Setup</a:t>
            </a:r>
            <a:endParaRPr/>
          </a:p>
        </p:txBody>
      </p:sp>
      <p:sp>
        <p:nvSpPr>
          <p:cNvPr id="1046" name="Google Shape;1046;p13"/>
          <p:cNvSpPr txBox="1">
            <a:spLocks noGrp="1"/>
          </p:cNvSpPr>
          <p:nvPr>
            <p:ph type="body" idx="1"/>
          </p:nvPr>
        </p:nvSpPr>
        <p:spPr>
          <a:xfrm>
            <a:off x="228600" y="1257300"/>
            <a:ext cx="3948113"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At </a:t>
            </a:r>
            <a:r>
              <a:rPr lang="en-US" sz="1800" dirty="0">
                <a:solidFill>
                  <a:schemeClr val="dk1"/>
                </a:solidFill>
                <a:latin typeface="Source Sans Pro"/>
                <a:ea typeface="Source Sans Pro"/>
                <a:cs typeface="Source Sans Pro"/>
                <a:sym typeface="Source Sans Pro"/>
              </a:rPr>
              <a:t>the start of our program, we will import all the modules we will be use, create our ADC device, and additional variables.</a:t>
            </a:r>
            <a:endParaRPr dirty="0"/>
          </a:p>
          <a:p>
            <a:pPr marL="0" lvl="0" indent="0" algn="l" rtl="0">
              <a:lnSpc>
                <a:spcPct val="100000"/>
              </a:lnSpc>
              <a:spcBef>
                <a:spcPts val="1600"/>
              </a:spcBef>
              <a:spcAft>
                <a:spcPts val="1600"/>
              </a:spcAft>
              <a:buSzPts val="1400"/>
              <a:buNone/>
            </a:pPr>
            <a:r>
              <a:rPr lang="en-US" sz="1800" b="0" i="0" u="none" strike="noStrike" dirty="0">
                <a:solidFill>
                  <a:schemeClr val="dk1"/>
                </a:solidFill>
                <a:latin typeface="Source Sans Pro"/>
                <a:ea typeface="Source Sans Pro"/>
                <a:cs typeface="Source Sans Pro"/>
                <a:sym typeface="Source Sans Pro"/>
              </a:rPr>
              <a:t>The </a:t>
            </a:r>
            <a:r>
              <a:rPr lang="en-US" sz="1800" i="1" dirty="0">
                <a:solidFill>
                  <a:schemeClr val="dk1"/>
                </a:solidFill>
                <a:latin typeface="Source Sans Pro"/>
                <a:ea typeface="Source Sans Pro"/>
                <a:cs typeface="Source Sans Pro"/>
                <a:sym typeface="Source Sans Pro"/>
              </a:rPr>
              <a:t>collect</a:t>
            </a:r>
            <a:r>
              <a:rPr lang="en-US" sz="1800" dirty="0">
                <a:solidFill>
                  <a:schemeClr val="dk1"/>
                </a:solidFill>
                <a:latin typeface="Source Sans Pro"/>
                <a:ea typeface="Source Sans Pro"/>
                <a:cs typeface="Source Sans Pro"/>
                <a:sym typeface="Source Sans Pro"/>
              </a:rPr>
              <a:t> variable will be used to keep track of when we are collecting data or not. We will set this to </a:t>
            </a:r>
            <a:r>
              <a:rPr lang="en-US" sz="1800" i="1" dirty="0">
                <a:solidFill>
                  <a:schemeClr val="dk1"/>
                </a:solidFill>
                <a:latin typeface="Source Sans Pro"/>
                <a:ea typeface="Source Sans Pro"/>
                <a:cs typeface="Source Sans Pro"/>
                <a:sym typeface="Source Sans Pro"/>
              </a:rPr>
              <a:t>False</a:t>
            </a:r>
            <a:r>
              <a:rPr lang="en-US" sz="1800" dirty="0">
                <a:solidFill>
                  <a:schemeClr val="dk1"/>
                </a:solidFill>
                <a:latin typeface="Source Sans Pro"/>
                <a:ea typeface="Source Sans Pro"/>
                <a:cs typeface="Source Sans Pro"/>
                <a:sym typeface="Source Sans Pro"/>
              </a:rPr>
              <a:t> when we output our data.</a:t>
            </a:r>
          </a:p>
          <a:p>
            <a:pPr marL="0" lvl="0" indent="0" algn="l" rtl="0">
              <a:lnSpc>
                <a:spcPct val="100000"/>
              </a:lnSpc>
              <a:spcBef>
                <a:spcPts val="1600"/>
              </a:spcBef>
              <a:spcAft>
                <a:spcPts val="1600"/>
              </a:spcAft>
              <a:buSzPts val="1400"/>
              <a:buNone/>
            </a:pPr>
            <a:r>
              <a:rPr lang="en-US" sz="1800" dirty="0">
                <a:solidFill>
                  <a:schemeClr val="dk1"/>
                </a:solidFill>
              </a:rPr>
              <a:t>The </a:t>
            </a:r>
            <a:r>
              <a:rPr lang="en-US" sz="1800" i="1" dirty="0">
                <a:solidFill>
                  <a:schemeClr val="dk1"/>
                </a:solidFill>
              </a:rPr>
              <a:t>collect</a:t>
            </a:r>
            <a:r>
              <a:rPr lang="en-US" sz="1800" dirty="0">
                <a:solidFill>
                  <a:schemeClr val="dk1"/>
                </a:solidFill>
              </a:rPr>
              <a:t> variable will be the condition for the main loop.</a:t>
            </a:r>
            <a:endParaRPr lang="en-US" sz="1800" b="0" i="0" u="none" strike="noStrike" dirty="0">
              <a:solidFill>
                <a:schemeClr val="dk1"/>
              </a:solidFill>
            </a:endParaRPr>
          </a:p>
        </p:txBody>
      </p:sp>
      <p:pic>
        <p:nvPicPr>
          <p:cNvPr id="3" name="Picture 2">
            <a:extLst>
              <a:ext uri="{FF2B5EF4-FFF2-40B4-BE49-F238E27FC236}">
                <a16:creationId xmlns:a16="http://schemas.microsoft.com/office/drawing/2014/main" id="{A404535D-C97F-8A67-218A-ED59139084DC}"/>
              </a:ext>
            </a:extLst>
          </p:cNvPr>
          <p:cNvPicPr>
            <a:picLocks noChangeAspect="1"/>
          </p:cNvPicPr>
          <p:nvPr/>
        </p:nvPicPr>
        <p:blipFill>
          <a:blip r:embed="rId3"/>
          <a:stretch>
            <a:fillRect/>
          </a:stretch>
        </p:blipFill>
        <p:spPr>
          <a:xfrm>
            <a:off x="3990589" y="1347541"/>
            <a:ext cx="4817571" cy="30815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1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Plotter Setup</a:t>
            </a:r>
            <a:endParaRPr/>
          </a:p>
        </p:txBody>
      </p:sp>
      <p:sp>
        <p:nvSpPr>
          <p:cNvPr id="1053" name="Google Shape;1053;p14"/>
          <p:cNvSpPr txBox="1">
            <a:spLocks noGrp="1"/>
          </p:cNvSpPr>
          <p:nvPr>
            <p:ph type="body" idx="1"/>
          </p:nvPr>
        </p:nvSpPr>
        <p:spPr>
          <a:xfrm>
            <a:off x="228600" y="1257300"/>
            <a:ext cx="8615363"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400"/>
              <a:buNone/>
            </a:pPr>
            <a:r>
              <a:rPr lang="en-US" sz="1800" b="0" i="0" u="none" strike="noStrike">
                <a:solidFill>
                  <a:schemeClr val="dk1"/>
                </a:solidFill>
                <a:latin typeface="Source Sans Pro"/>
                <a:ea typeface="Source Sans Pro"/>
                <a:cs typeface="Source Sans Pro"/>
                <a:sym typeface="Source Sans Pro"/>
              </a:rPr>
              <a:t>The setup function hasn’t changed much aside for the callback function name </a:t>
            </a:r>
            <a:r>
              <a:rPr lang="en-US" sz="1800" b="0" i="1" u="none" strike="noStrike">
                <a:solidFill>
                  <a:schemeClr val="dk1"/>
                </a:solidFill>
                <a:latin typeface="Source Sans Pro"/>
                <a:ea typeface="Source Sans Pro"/>
                <a:cs typeface="Source Sans Pro"/>
                <a:sym typeface="Source Sans Pro"/>
              </a:rPr>
              <a:t>display_data</a:t>
            </a:r>
            <a:r>
              <a:rPr lang="en-US" sz="1800" b="0" u="none" strike="noStrike">
                <a:solidFill>
                  <a:schemeClr val="dk1"/>
                </a:solidFill>
                <a:latin typeface="Source Sans Pro"/>
                <a:ea typeface="Source Sans Pro"/>
                <a:cs typeface="Source Sans Pro"/>
                <a:sym typeface="Source Sans Pro"/>
              </a:rPr>
              <a:t> and adding in code for the ADC module setup.</a:t>
            </a:r>
            <a:endParaRPr sz="1800" b="0" i="0" u="none" strike="noStrike">
              <a:solidFill>
                <a:schemeClr val="dk1"/>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26FAB4F8-AB4D-6AF3-E5EE-EAA50F919165}"/>
              </a:ext>
            </a:extLst>
          </p:cNvPr>
          <p:cNvPicPr>
            <a:picLocks noChangeAspect="1"/>
          </p:cNvPicPr>
          <p:nvPr/>
        </p:nvPicPr>
        <p:blipFill>
          <a:blip r:embed="rId3"/>
          <a:stretch>
            <a:fillRect/>
          </a:stretch>
        </p:blipFill>
        <p:spPr>
          <a:xfrm>
            <a:off x="253795" y="2076451"/>
            <a:ext cx="8564971" cy="16636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Plotter Loop</a:t>
            </a:r>
            <a:endParaRPr/>
          </a:p>
        </p:txBody>
      </p:sp>
      <p:sp>
        <p:nvSpPr>
          <p:cNvPr id="1060" name="Google Shape;1060;p15"/>
          <p:cNvSpPr txBox="1">
            <a:spLocks noGrp="1"/>
          </p:cNvSpPr>
          <p:nvPr>
            <p:ph type="body" idx="1"/>
          </p:nvPr>
        </p:nvSpPr>
        <p:spPr>
          <a:xfrm>
            <a:off x="228600" y="1257300"/>
            <a:ext cx="3443288"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solidFill>
                  <a:schemeClr val="dk1"/>
                </a:solidFill>
                <a:latin typeface="Source Sans Pro"/>
                <a:ea typeface="Source Sans Pro"/>
                <a:cs typeface="Source Sans Pro"/>
                <a:sym typeface="Source Sans Pro"/>
              </a:rPr>
              <a:t>Inside of our loop we have a while loop that will run until </a:t>
            </a:r>
            <a:r>
              <a:rPr lang="en-US" sz="1800" i="1" dirty="0">
                <a:solidFill>
                  <a:schemeClr val="dk1"/>
                </a:solidFill>
                <a:latin typeface="Source Sans Pro"/>
                <a:ea typeface="Source Sans Pro"/>
                <a:cs typeface="Source Sans Pro"/>
                <a:sym typeface="Source Sans Pro"/>
              </a:rPr>
              <a:t>collect</a:t>
            </a:r>
            <a:r>
              <a:rPr lang="en-US" sz="1800" dirty="0">
                <a:solidFill>
                  <a:schemeClr val="dk1"/>
                </a:solidFill>
                <a:latin typeface="Source Sans Pro"/>
                <a:ea typeface="Source Sans Pro"/>
                <a:cs typeface="Source Sans Pro"/>
                <a:sym typeface="Source Sans Pro"/>
              </a:rPr>
              <a:t> is equal to </a:t>
            </a:r>
            <a:r>
              <a:rPr lang="en-US" sz="1800" i="1" dirty="0">
                <a:solidFill>
                  <a:schemeClr val="dk1"/>
                </a:solidFill>
                <a:latin typeface="Source Sans Pro"/>
                <a:ea typeface="Source Sans Pro"/>
                <a:cs typeface="Source Sans Pro"/>
                <a:sym typeface="Source Sans Pro"/>
              </a:rPr>
              <a:t>False</a:t>
            </a:r>
            <a:r>
              <a:rPr lang="en-US" sz="1800" dirty="0">
                <a:solidFill>
                  <a:schemeClr val="dk1"/>
                </a:solidFill>
                <a:latin typeface="Source Sans Pro"/>
                <a:ea typeface="Source Sans Pro"/>
                <a:cs typeface="Source Sans Pro"/>
                <a:sym typeface="Source Sans Pro"/>
              </a:rPr>
              <a:t>.</a:t>
            </a:r>
            <a:endParaRPr dirty="0"/>
          </a:p>
          <a:p>
            <a:pPr marL="0" lvl="0" indent="0" algn="l" rtl="0">
              <a:lnSpc>
                <a:spcPct val="100000"/>
              </a:lnSpc>
              <a:spcBef>
                <a:spcPts val="160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Inside the loop we use the variable </a:t>
            </a:r>
            <a:r>
              <a:rPr lang="en-US" sz="1800" i="1" dirty="0">
                <a:solidFill>
                  <a:schemeClr val="dk1"/>
                </a:solidFill>
                <a:latin typeface="Source Sans Pro"/>
                <a:ea typeface="Source Sans Pro"/>
                <a:cs typeface="Source Sans Pro"/>
                <a:sym typeface="Source Sans Pro"/>
              </a:rPr>
              <a:t>t </a:t>
            </a:r>
            <a:r>
              <a:rPr lang="en-US" sz="1800" dirty="0">
                <a:solidFill>
                  <a:schemeClr val="dk1"/>
                </a:solidFill>
                <a:latin typeface="Source Sans Pro"/>
                <a:ea typeface="Source Sans Pro"/>
                <a:cs typeface="Source Sans Pro"/>
                <a:sym typeface="Source Sans Pro"/>
              </a:rPr>
              <a:t>to keep track of the time and we calculate the</a:t>
            </a:r>
            <a:r>
              <a:rPr lang="en-US" sz="1800" i="1" dirty="0">
                <a:solidFill>
                  <a:schemeClr val="dk1"/>
                </a:solidFill>
                <a:latin typeface="Source Sans Pro"/>
                <a:ea typeface="Source Sans Pro"/>
                <a:cs typeface="Source Sans Pro"/>
                <a:sym typeface="Source Sans Pro"/>
              </a:rPr>
              <a:t> voltage </a:t>
            </a:r>
            <a:r>
              <a:rPr lang="en-US" sz="1800" dirty="0">
                <a:solidFill>
                  <a:schemeClr val="dk1"/>
                </a:solidFill>
                <a:latin typeface="Source Sans Pro"/>
                <a:ea typeface="Source Sans Pro"/>
                <a:cs typeface="Source Sans Pro"/>
                <a:sym typeface="Source Sans Pro"/>
              </a:rPr>
              <a:t>from the </a:t>
            </a:r>
            <a:r>
              <a:rPr lang="en-US" sz="1800" dirty="0" err="1">
                <a:solidFill>
                  <a:schemeClr val="dk1"/>
                </a:solidFill>
                <a:latin typeface="Source Sans Pro"/>
                <a:ea typeface="Source Sans Pro"/>
                <a:cs typeface="Source Sans Pro"/>
                <a:sym typeface="Source Sans Pro"/>
              </a:rPr>
              <a:t>adc</a:t>
            </a:r>
            <a:r>
              <a:rPr lang="en-US" sz="1800" dirty="0">
                <a:solidFill>
                  <a:schemeClr val="dk1"/>
                </a:solidFill>
                <a:latin typeface="Source Sans Pro"/>
                <a:ea typeface="Source Sans Pro"/>
                <a:cs typeface="Source Sans Pro"/>
                <a:sym typeface="Source Sans Pro"/>
              </a:rPr>
              <a:t> result.</a:t>
            </a:r>
            <a:endParaRPr dirty="0"/>
          </a:p>
          <a:p>
            <a:pPr marL="0" lvl="0" indent="0" algn="l" rtl="0">
              <a:lnSpc>
                <a:spcPct val="100000"/>
              </a:lnSpc>
              <a:spcBef>
                <a:spcPts val="1600"/>
              </a:spcBef>
              <a:spcAft>
                <a:spcPts val="1600"/>
              </a:spcAft>
              <a:buSzPts val="1400"/>
              <a:buNone/>
            </a:pPr>
            <a:r>
              <a:rPr lang="en-US" sz="1800" b="0" i="0" u="none" strike="noStrike" dirty="0">
                <a:solidFill>
                  <a:schemeClr val="dk1"/>
                </a:solidFill>
                <a:latin typeface="Source Sans Pro"/>
                <a:ea typeface="Source Sans Pro"/>
                <a:cs typeface="Source Sans Pro"/>
                <a:sym typeface="Source Sans Pro"/>
              </a:rPr>
              <a:t>We then append our data to the time and voltage lists, increment the time, and pause.</a:t>
            </a:r>
            <a:endParaRPr dirty="0"/>
          </a:p>
        </p:txBody>
      </p:sp>
      <p:pic>
        <p:nvPicPr>
          <p:cNvPr id="1061" name="Google Shape;1061;p15"/>
          <p:cNvPicPr preferRelativeResize="0"/>
          <p:nvPr/>
        </p:nvPicPr>
        <p:blipFill rotWithShape="1">
          <a:blip r:embed="rId3">
            <a:alphaModFix/>
          </a:blip>
          <a:srcRect/>
          <a:stretch/>
        </p:blipFill>
        <p:spPr>
          <a:xfrm>
            <a:off x="3748604" y="1595146"/>
            <a:ext cx="5166795" cy="26815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Displaying Our Data</a:t>
            </a:r>
            <a:endParaRPr/>
          </a:p>
        </p:txBody>
      </p:sp>
      <p:sp>
        <p:nvSpPr>
          <p:cNvPr id="1067" name="Google Shape;1067;p16"/>
          <p:cNvSpPr txBox="1">
            <a:spLocks noGrp="1"/>
          </p:cNvSpPr>
          <p:nvPr>
            <p:ph type="body" idx="1"/>
          </p:nvPr>
        </p:nvSpPr>
        <p:spPr>
          <a:xfrm>
            <a:off x="228599" y="1257300"/>
            <a:ext cx="8620125"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b="0" i="0" u="none" strike="noStrike">
                <a:solidFill>
                  <a:schemeClr val="dk1"/>
                </a:solidFill>
                <a:latin typeface="Source Sans Pro"/>
                <a:ea typeface="Source Sans Pro"/>
                <a:cs typeface="Source Sans Pro"/>
                <a:sym typeface="Source Sans Pro"/>
              </a:rPr>
              <a:t>Inside our </a:t>
            </a:r>
            <a:r>
              <a:rPr lang="en-US" sz="1800" b="0" i="1" u="none" strike="noStrike">
                <a:solidFill>
                  <a:schemeClr val="dk1"/>
                </a:solidFill>
                <a:latin typeface="Source Sans Pro"/>
                <a:ea typeface="Source Sans Pro"/>
                <a:cs typeface="Source Sans Pro"/>
                <a:sym typeface="Source Sans Pro"/>
              </a:rPr>
              <a:t>display_data</a:t>
            </a:r>
            <a:r>
              <a:rPr lang="en-US" sz="1800" b="0" u="none" strike="noStrike">
                <a:solidFill>
                  <a:schemeClr val="dk1"/>
                </a:solidFill>
                <a:latin typeface="Source Sans Pro"/>
                <a:ea typeface="Source Sans Pro"/>
                <a:cs typeface="Source Sans Pro"/>
                <a:sym typeface="Source Sans Pro"/>
              </a:rPr>
              <a:t> function we first modify the value of </a:t>
            </a:r>
            <a:r>
              <a:rPr lang="en-US" sz="1800" b="0" i="1" u="none" strike="noStrike">
                <a:solidFill>
                  <a:schemeClr val="dk1"/>
                </a:solidFill>
                <a:latin typeface="Source Sans Pro"/>
                <a:ea typeface="Source Sans Pro"/>
                <a:cs typeface="Source Sans Pro"/>
                <a:sym typeface="Source Sans Pro"/>
              </a:rPr>
              <a:t>collect</a:t>
            </a:r>
            <a:r>
              <a:rPr lang="en-US" sz="1800" b="0" u="none" strike="noStrike">
                <a:solidFill>
                  <a:schemeClr val="dk1"/>
                </a:solidFill>
                <a:latin typeface="Source Sans Pro"/>
                <a:ea typeface="Source Sans Pro"/>
                <a:cs typeface="Source Sans Pro"/>
                <a:sym typeface="Source Sans Pro"/>
              </a:rPr>
              <a:t> to be equal to false so that data collection stops. </a:t>
            </a:r>
            <a:endParaRPr/>
          </a:p>
          <a:p>
            <a:pPr marL="0" lvl="0" indent="0" algn="l" rtl="0">
              <a:lnSpc>
                <a:spcPct val="100000"/>
              </a:lnSpc>
              <a:spcBef>
                <a:spcPts val="1600"/>
              </a:spcBef>
              <a:spcAft>
                <a:spcPts val="0"/>
              </a:spcAft>
              <a:buSzPts val="1400"/>
              <a:buNone/>
            </a:pPr>
            <a:r>
              <a:rPr lang="en-US" sz="1800" i="0">
                <a:solidFill>
                  <a:schemeClr val="dk1"/>
                </a:solidFill>
                <a:latin typeface="Source Sans Pro"/>
                <a:ea typeface="Source Sans Pro"/>
                <a:cs typeface="Source Sans Pro"/>
                <a:sym typeface="Source Sans Pro"/>
              </a:rPr>
              <a:t>After that</a:t>
            </a:r>
            <a:r>
              <a:rPr lang="en-US" sz="1800">
                <a:solidFill>
                  <a:schemeClr val="dk1"/>
                </a:solidFill>
                <a:latin typeface="Source Sans Pro"/>
                <a:ea typeface="Source Sans Pro"/>
                <a:cs typeface="Source Sans Pro"/>
                <a:sym typeface="Source Sans Pro"/>
              </a:rPr>
              <a:t>, we then will call the plot function and then show our plot on screen.</a:t>
            </a:r>
            <a:endParaRPr/>
          </a:p>
          <a:p>
            <a:pPr marL="0" lvl="0" indent="0" algn="l" rtl="0">
              <a:lnSpc>
                <a:spcPct val="100000"/>
              </a:lnSpc>
              <a:spcBef>
                <a:spcPts val="1600"/>
              </a:spcBef>
              <a:spcAft>
                <a:spcPts val="1600"/>
              </a:spcAft>
              <a:buSzPts val="1400"/>
              <a:buNone/>
            </a:pPr>
            <a:r>
              <a:rPr lang="en-US" sz="1800" b="0" i="0" u="none" strike="noStrike">
                <a:solidFill>
                  <a:schemeClr val="dk1"/>
                </a:solidFill>
                <a:latin typeface="Source Sans Pro"/>
                <a:ea typeface="Source Sans Pro"/>
                <a:cs typeface="Source Sans Pro"/>
                <a:sym typeface="Source Sans Pro"/>
              </a:rPr>
              <a:t>Finally, we will call the destroy function </a:t>
            </a:r>
            <a:r>
              <a:rPr lang="en-US" sz="1800">
                <a:solidFill>
                  <a:schemeClr val="dk1"/>
                </a:solidFill>
                <a:latin typeface="Source Sans Pro"/>
                <a:ea typeface="Source Sans Pro"/>
                <a:cs typeface="Source Sans Pro"/>
                <a:sym typeface="Source Sans Pro"/>
              </a:rPr>
              <a:t>to end our program.</a:t>
            </a:r>
            <a:endParaRPr sz="1800" b="0" i="0" u="none" strike="noStrike">
              <a:solidFill>
                <a:schemeClr val="dk1"/>
              </a:solidFill>
              <a:latin typeface="Source Sans Pro"/>
              <a:ea typeface="Source Sans Pro"/>
              <a:cs typeface="Source Sans Pro"/>
              <a:sym typeface="Source Sans Pro"/>
            </a:endParaRPr>
          </a:p>
        </p:txBody>
      </p:sp>
      <p:pic>
        <p:nvPicPr>
          <p:cNvPr id="1068" name="Google Shape;1068;p16"/>
          <p:cNvPicPr preferRelativeResize="0"/>
          <p:nvPr/>
        </p:nvPicPr>
        <p:blipFill rotWithShape="1">
          <a:blip r:embed="rId3">
            <a:alphaModFix/>
          </a:blip>
          <a:srcRect/>
          <a:stretch/>
        </p:blipFill>
        <p:spPr>
          <a:xfrm>
            <a:off x="295276" y="3110112"/>
            <a:ext cx="5115984" cy="1909967"/>
          </a:xfrm>
          <a:prstGeom prst="rect">
            <a:avLst/>
          </a:prstGeom>
          <a:noFill/>
          <a:ln>
            <a:noFill/>
          </a:ln>
        </p:spPr>
      </p:pic>
      <p:sp>
        <p:nvSpPr>
          <p:cNvPr id="1069" name="Google Shape;1069;p16"/>
          <p:cNvSpPr txBox="1"/>
          <p:nvPr/>
        </p:nvSpPr>
        <p:spPr>
          <a:xfrm>
            <a:off x="5477938" y="3005138"/>
            <a:ext cx="3551762" cy="37056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600" b="0" i="0" u="none" strike="noStrike" cap="none" dirty="0">
                <a:solidFill>
                  <a:schemeClr val="dk1"/>
                </a:solidFill>
                <a:latin typeface="Source Sans Pro"/>
                <a:ea typeface="Source Sans Pro"/>
                <a:cs typeface="Source Sans Pro"/>
                <a:sym typeface="Source Sans Pro"/>
              </a:rPr>
              <a:t>Since interrupts are multithreaded, you want to make sure that only one thread can manipulate a variable at a time.</a:t>
            </a:r>
            <a:endParaRPr dirty="0"/>
          </a:p>
          <a:p>
            <a:pPr marL="0" marR="0" lvl="0" indent="0" algn="l" rtl="0">
              <a:lnSpc>
                <a:spcPct val="100000"/>
              </a:lnSpc>
              <a:spcBef>
                <a:spcPts val="1600"/>
              </a:spcBef>
              <a:spcAft>
                <a:spcPts val="1600"/>
              </a:spcAft>
              <a:buClr>
                <a:srgbClr val="FFFFFF"/>
              </a:buClr>
              <a:buSzPts val="1400"/>
              <a:buFont typeface="Source Sans Pro"/>
              <a:buNone/>
            </a:pPr>
            <a:r>
              <a:rPr lang="en-US" sz="1600" b="0" i="0" u="none" strike="noStrike" cap="none" dirty="0">
                <a:solidFill>
                  <a:schemeClr val="dk1"/>
                </a:solidFill>
                <a:latin typeface="Source Sans Pro"/>
                <a:ea typeface="Source Sans Pro"/>
                <a:cs typeface="Source Sans Pro"/>
                <a:sym typeface="Source Sans Pro"/>
              </a:rPr>
              <a:t>You can employ synchronization devices or ensure that this situation can never occur.</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17"/>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Discussion</a:t>
            </a:r>
            <a:endParaRPr/>
          </a:p>
        </p:txBody>
      </p:sp>
      <p:pic>
        <p:nvPicPr>
          <p:cNvPr id="1075" name="Google Shape;1075;p17"/>
          <p:cNvPicPr preferRelativeResize="0"/>
          <p:nvPr/>
        </p:nvPicPr>
        <p:blipFill rotWithShape="1">
          <a:blip r:embed="rId3">
            <a:alphaModFix/>
          </a:blip>
          <a:srcRect/>
          <a:stretch/>
        </p:blipFill>
        <p:spPr>
          <a:xfrm>
            <a:off x="4777311" y="1303338"/>
            <a:ext cx="4074589" cy="3438525"/>
          </a:xfrm>
          <a:prstGeom prst="rect">
            <a:avLst/>
          </a:prstGeom>
          <a:noFill/>
          <a:ln>
            <a:noFill/>
          </a:ln>
        </p:spPr>
      </p:pic>
      <p:sp>
        <p:nvSpPr>
          <p:cNvPr id="1076" name="Google Shape;1076;p17"/>
          <p:cNvSpPr txBox="1">
            <a:spLocks noGrp="1"/>
          </p:cNvSpPr>
          <p:nvPr>
            <p:ph type="body" idx="1"/>
          </p:nvPr>
        </p:nvSpPr>
        <p:spPr>
          <a:xfrm>
            <a:off x="228600" y="1303338"/>
            <a:ext cx="4410075" cy="36591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solidFill>
                  <a:schemeClr val="dk1"/>
                </a:solidFill>
                <a:latin typeface="Source Sans Pro"/>
                <a:ea typeface="Source Sans Pro"/>
                <a:cs typeface="Source Sans Pro"/>
                <a:sym typeface="Source Sans Pro"/>
              </a:rPr>
              <a:t>Could we make other circuits and see how their voltage changes over time?</a:t>
            </a:r>
            <a:endParaRPr dirty="0"/>
          </a:p>
          <a:p>
            <a:pPr marL="0" lvl="0" indent="0" algn="l" rtl="0">
              <a:lnSpc>
                <a:spcPct val="100000"/>
              </a:lnSpc>
              <a:spcBef>
                <a:spcPts val="1600"/>
              </a:spcBef>
              <a:spcAft>
                <a:spcPts val="0"/>
              </a:spcAft>
              <a:buSzPts val="1400"/>
              <a:buNone/>
            </a:pPr>
            <a:r>
              <a:rPr lang="en-US" sz="1800" b="0" i="0" u="none" strike="noStrike" dirty="0">
                <a:solidFill>
                  <a:schemeClr val="dk1"/>
                </a:solidFill>
                <a:latin typeface="Source Sans Pro"/>
                <a:ea typeface="Source Sans Pro"/>
                <a:cs typeface="Source Sans Pro"/>
                <a:sym typeface="Source Sans Pro"/>
              </a:rPr>
              <a:t>Can we make the graph smoother and if so, how would we do that?</a:t>
            </a:r>
            <a:endParaRPr dirty="0"/>
          </a:p>
          <a:p>
            <a:pPr marL="0" lvl="0" indent="0" algn="l" rtl="0">
              <a:lnSpc>
                <a:spcPct val="100000"/>
              </a:lnSpc>
              <a:spcBef>
                <a:spcPts val="1600"/>
              </a:spcBef>
              <a:spcAft>
                <a:spcPts val="0"/>
              </a:spcAft>
              <a:buSzPts val="1400"/>
              <a:buNone/>
            </a:pPr>
            <a:r>
              <a:rPr lang="en-US" sz="1800" dirty="0">
                <a:solidFill>
                  <a:schemeClr val="dk1"/>
                </a:solidFill>
                <a:latin typeface="Source Sans Pro"/>
                <a:ea typeface="Source Sans Pro"/>
                <a:cs typeface="Source Sans Pro"/>
                <a:sym typeface="Source Sans Pro"/>
              </a:rPr>
              <a:t>What other projects may we want to use interrupts for?</a:t>
            </a:r>
            <a:endParaRPr dirty="0"/>
          </a:p>
          <a:p>
            <a:pPr marL="0" lvl="0" indent="0" algn="l" rtl="0">
              <a:lnSpc>
                <a:spcPct val="100000"/>
              </a:lnSpc>
              <a:spcBef>
                <a:spcPts val="1600"/>
              </a:spcBef>
              <a:spcAft>
                <a:spcPts val="1600"/>
              </a:spcAft>
              <a:buSzPts val="1400"/>
              <a:buNone/>
            </a:pPr>
            <a:r>
              <a:rPr lang="en-US" sz="1800" b="0" i="0" u="none" strike="noStrike" dirty="0">
                <a:solidFill>
                  <a:schemeClr val="dk1"/>
                </a:solidFill>
                <a:latin typeface="Source Sans Pro"/>
                <a:ea typeface="Source Sans Pro"/>
                <a:cs typeface="Source Sans Pro"/>
                <a:sym typeface="Source Sans Pro"/>
              </a:rPr>
              <a:t>How would we make a digital version of our graph? (either the signal is high or low)</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fld id="{00000000-1234-1234-1234-123412341234}" type="slidenum">
              <a:rPr lang="en-US"/>
              <a:t>19</a:t>
            </a:fld>
            <a:endParaRPr/>
          </a:p>
        </p:txBody>
      </p:sp>
      <p:sp>
        <p:nvSpPr>
          <p:cNvPr id="1082" name="Google Shape;1082;p1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Power off</a:t>
            </a:r>
            <a:endParaRPr/>
          </a:p>
        </p:txBody>
      </p:sp>
      <p:sp>
        <p:nvSpPr>
          <p:cNvPr id="1083" name="Google Shape;1083;p18"/>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As usual, shut down your pi properly before disconnecting power.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dirty="0"/>
              <a:t>Course Outline</a:t>
            </a:r>
            <a:endParaRPr dirty="0"/>
          </a:p>
        </p:txBody>
      </p:sp>
      <p:sp>
        <p:nvSpPr>
          <p:cNvPr id="975" name="Google Shape;975;p3"/>
          <p:cNvSpPr txBox="1"/>
          <p:nvPr/>
        </p:nvSpPr>
        <p:spPr>
          <a:xfrm>
            <a:off x="228600" y="1221581"/>
            <a:ext cx="8586788" cy="262651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2000" b="0" i="0" u="none" strike="noStrike" cap="none" dirty="0">
                <a:solidFill>
                  <a:srgbClr val="FFFFFF"/>
                </a:solidFill>
                <a:latin typeface="Source Sans Pro"/>
                <a:ea typeface="Source Sans Pro"/>
                <a:cs typeface="Source Sans Pro"/>
                <a:sym typeface="Source Sans Pro"/>
              </a:rPr>
              <a:t>Throughout the class we will learn how to use more complex devices and utilize machine learning in our projects.</a:t>
            </a:r>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1. Interrupts</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2. DC Motor</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3. Stepper Motor</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4. Microphone</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5. Speech Recognition</a:t>
            </a:r>
          </a:p>
        </p:txBody>
      </p:sp>
      <p:sp>
        <p:nvSpPr>
          <p:cNvPr id="4" name="Google Shape;975;p3">
            <a:extLst>
              <a:ext uri="{FF2B5EF4-FFF2-40B4-BE49-F238E27FC236}">
                <a16:creationId xmlns:a16="http://schemas.microsoft.com/office/drawing/2014/main" id="{F68479B0-EB98-0015-3F68-B7D8E864C673}"/>
              </a:ext>
            </a:extLst>
          </p:cNvPr>
          <p:cNvSpPr txBox="1"/>
          <p:nvPr/>
        </p:nvSpPr>
        <p:spPr>
          <a:xfrm>
            <a:off x="5534025" y="1783556"/>
            <a:ext cx="2843515" cy="37413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6. 4-Digit 7-Segment</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7. LED Matrix</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8. Camera</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9. Voice Synthesis</a:t>
            </a:r>
          </a:p>
          <a:p>
            <a:pPr marL="0" marR="0" lvl="0" indent="0" algn="l" rtl="0">
              <a:lnSpc>
                <a:spcPct val="100000"/>
              </a:lnSpc>
              <a:spcBef>
                <a:spcPts val="0"/>
              </a:spcBef>
              <a:spcAft>
                <a:spcPts val="0"/>
              </a:spcAft>
              <a:buClr>
                <a:srgbClr val="FFFFFF"/>
              </a:buClr>
              <a:buSzPts val="1400"/>
              <a:buFont typeface="Source Sans Pro"/>
              <a:buNone/>
            </a:pPr>
            <a:r>
              <a:rPr lang="en-US" sz="2000" dirty="0">
                <a:solidFill>
                  <a:srgbClr val="FFFFFF"/>
                </a:solidFill>
                <a:latin typeface="Source Sans Pro"/>
                <a:ea typeface="Source Sans Pro"/>
                <a:sym typeface="Source Sans Pro"/>
              </a:rPr>
              <a:t>10. AI Assistant</a:t>
            </a:r>
            <a:endParaRPr lang="en-US" sz="2000" dirty="0"/>
          </a:p>
          <a:p>
            <a:pPr marL="0" marR="0" lvl="0" indent="0" algn="l" rtl="0">
              <a:lnSpc>
                <a:spcPct val="100000"/>
              </a:lnSpc>
              <a:spcBef>
                <a:spcPts val="0"/>
              </a:spcBef>
              <a:spcAft>
                <a:spcPts val="0"/>
              </a:spcAft>
              <a:buClr>
                <a:srgbClr val="FFFFFF"/>
              </a:buClr>
              <a:buSzPts val="1400"/>
              <a:buFont typeface="Source Sans Pro"/>
              <a:buNone/>
            </a:pPr>
            <a:endParaRPr lang="en-US" sz="2000" dirty="0">
              <a:solidFill>
                <a:srgbClr val="FFFFFF"/>
              </a:solidFill>
              <a:latin typeface="Source Sans Pro"/>
              <a:ea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2"/>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Materials Needed</a:t>
            </a:r>
            <a:endParaRPr/>
          </a:p>
        </p:txBody>
      </p:sp>
      <p:sp>
        <p:nvSpPr>
          <p:cNvPr id="966" name="Google Shape;966;p2"/>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For this lesson, we’ll need the following materials:</a:t>
            </a:r>
            <a:endParaRPr sz="1800"/>
          </a:p>
          <a:p>
            <a:pPr marL="457200" lvl="0" indent="-342900" algn="l" rtl="0">
              <a:lnSpc>
                <a:spcPct val="100000"/>
              </a:lnSpc>
              <a:spcBef>
                <a:spcPts val="1600"/>
              </a:spcBef>
              <a:spcAft>
                <a:spcPts val="0"/>
              </a:spcAft>
              <a:buSzPts val="1800"/>
              <a:buChar char="-"/>
            </a:pPr>
            <a:r>
              <a:rPr lang="en-US" sz="1800"/>
              <a:t>Raspberry Pi with SSH and VNC connection</a:t>
            </a:r>
            <a:endParaRPr sz="1800"/>
          </a:p>
          <a:p>
            <a:pPr marL="457200" lvl="0" indent="-342900" algn="l" rtl="0">
              <a:lnSpc>
                <a:spcPct val="100000"/>
              </a:lnSpc>
              <a:spcBef>
                <a:spcPts val="0"/>
              </a:spcBef>
              <a:spcAft>
                <a:spcPts val="0"/>
              </a:spcAft>
              <a:buSzPts val="1800"/>
              <a:buChar char="-"/>
            </a:pPr>
            <a:r>
              <a:rPr lang="en-US" sz="1800"/>
              <a:t>Breadboard</a:t>
            </a:r>
            <a:endParaRPr sz="1800"/>
          </a:p>
          <a:p>
            <a:pPr marL="457200" lvl="0" indent="-342900" algn="l" rtl="0">
              <a:lnSpc>
                <a:spcPct val="100000"/>
              </a:lnSpc>
              <a:spcBef>
                <a:spcPts val="0"/>
              </a:spcBef>
              <a:spcAft>
                <a:spcPts val="0"/>
              </a:spcAft>
              <a:buSzPts val="1800"/>
              <a:buChar char="-"/>
            </a:pPr>
            <a:r>
              <a:rPr lang="en-US" sz="1800"/>
              <a:t>GPIO extension board and wire</a:t>
            </a:r>
            <a:endParaRPr sz="1800"/>
          </a:p>
          <a:p>
            <a:pPr marL="457200" lvl="0" indent="-342900" algn="l" rtl="0">
              <a:lnSpc>
                <a:spcPct val="100000"/>
              </a:lnSpc>
              <a:spcBef>
                <a:spcPts val="0"/>
              </a:spcBef>
              <a:spcAft>
                <a:spcPts val="0"/>
              </a:spcAft>
              <a:buSzPts val="1800"/>
              <a:buChar char="-"/>
            </a:pPr>
            <a:r>
              <a:rPr lang="en-US" sz="1800"/>
              <a:t>220 Ohm resistor</a:t>
            </a:r>
            <a:endParaRPr/>
          </a:p>
          <a:p>
            <a:pPr marL="457200" lvl="0" indent="-342900" algn="l" rtl="0">
              <a:lnSpc>
                <a:spcPct val="100000"/>
              </a:lnSpc>
              <a:spcBef>
                <a:spcPts val="0"/>
              </a:spcBef>
              <a:spcAft>
                <a:spcPts val="0"/>
              </a:spcAft>
              <a:buSzPts val="1800"/>
              <a:buChar char="-"/>
            </a:pPr>
            <a:r>
              <a:rPr lang="en-US" sz="1800"/>
              <a:t>Button</a:t>
            </a:r>
            <a:endParaRPr/>
          </a:p>
          <a:p>
            <a:pPr marL="457200" lvl="0" indent="-342900" algn="l" rtl="0">
              <a:lnSpc>
                <a:spcPct val="100000"/>
              </a:lnSpc>
              <a:spcBef>
                <a:spcPts val="0"/>
              </a:spcBef>
              <a:spcAft>
                <a:spcPts val="0"/>
              </a:spcAft>
              <a:buSzPts val="1800"/>
              <a:buChar char="-"/>
            </a:pPr>
            <a:r>
              <a:rPr lang="en-US" sz="1800"/>
              <a:t>ADC Module</a:t>
            </a:r>
            <a:endParaRPr/>
          </a:p>
          <a:p>
            <a:pPr marL="457200" lvl="0" indent="-342900" algn="l" rtl="0">
              <a:lnSpc>
                <a:spcPct val="100000"/>
              </a:lnSpc>
              <a:spcBef>
                <a:spcPts val="0"/>
              </a:spcBef>
              <a:spcAft>
                <a:spcPts val="0"/>
              </a:spcAft>
              <a:buSzPts val="1800"/>
              <a:buChar char="-"/>
            </a:pPr>
            <a:r>
              <a:rPr lang="en-US" sz="1800"/>
              <a:t>Potentiometer</a:t>
            </a:r>
            <a:endParaRPr/>
          </a:p>
          <a:p>
            <a:pPr marL="457200" lvl="0" indent="-342900" algn="l" rtl="0">
              <a:lnSpc>
                <a:spcPct val="100000"/>
              </a:lnSpc>
              <a:spcBef>
                <a:spcPts val="0"/>
              </a:spcBef>
              <a:spcAft>
                <a:spcPts val="0"/>
              </a:spcAft>
              <a:buSzPts val="1800"/>
              <a:buChar char="-"/>
            </a:pPr>
            <a:r>
              <a:rPr lang="en-US" sz="1800"/>
              <a:t>Jumper wires</a:t>
            </a:r>
            <a:endParaRPr sz="1800"/>
          </a:p>
        </p:txBody>
      </p:sp>
      <p:pic>
        <p:nvPicPr>
          <p:cNvPr id="967" name="Google Shape;967;p2"/>
          <p:cNvPicPr preferRelativeResize="0"/>
          <p:nvPr/>
        </p:nvPicPr>
        <p:blipFill rotWithShape="1">
          <a:blip r:embed="rId3">
            <a:alphaModFix/>
          </a:blip>
          <a:srcRect/>
          <a:stretch/>
        </p:blipFill>
        <p:spPr>
          <a:xfrm>
            <a:off x="6994875" y="1302925"/>
            <a:ext cx="1920525" cy="1920525"/>
          </a:xfrm>
          <a:prstGeom prst="rect">
            <a:avLst/>
          </a:prstGeom>
          <a:noFill/>
          <a:ln>
            <a:noFill/>
          </a:ln>
        </p:spPr>
      </p:pic>
      <p:pic>
        <p:nvPicPr>
          <p:cNvPr id="968" name="Google Shape;968;p2"/>
          <p:cNvPicPr preferRelativeResize="0"/>
          <p:nvPr/>
        </p:nvPicPr>
        <p:blipFill rotWithShape="1">
          <a:blip r:embed="rId4">
            <a:alphaModFix/>
          </a:blip>
          <a:srcRect/>
          <a:stretch/>
        </p:blipFill>
        <p:spPr>
          <a:xfrm>
            <a:off x="7141545" y="3223450"/>
            <a:ext cx="1773867" cy="1603874"/>
          </a:xfrm>
          <a:prstGeom prst="rect">
            <a:avLst/>
          </a:prstGeom>
          <a:noFill/>
          <a:ln>
            <a:noFill/>
          </a:ln>
        </p:spPr>
      </p:pic>
      <p:pic>
        <p:nvPicPr>
          <p:cNvPr id="969" name="Google Shape;969;p2"/>
          <p:cNvPicPr preferRelativeResize="0"/>
          <p:nvPr/>
        </p:nvPicPr>
        <p:blipFill rotWithShape="1">
          <a:blip r:embed="rId5">
            <a:alphaModFix/>
          </a:blip>
          <a:srcRect/>
          <a:stretch/>
        </p:blipFill>
        <p:spPr>
          <a:xfrm>
            <a:off x="4735724" y="3223450"/>
            <a:ext cx="2405826" cy="160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Reading I/O</a:t>
            </a:r>
            <a:endParaRPr/>
          </a:p>
        </p:txBody>
      </p:sp>
      <p:sp>
        <p:nvSpPr>
          <p:cNvPr id="975" name="Google Shape;975;p3"/>
          <p:cNvSpPr txBox="1"/>
          <p:nvPr/>
        </p:nvSpPr>
        <p:spPr>
          <a:xfrm>
            <a:off x="228600" y="1221581"/>
            <a:ext cx="8586788" cy="37413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There are two primary methods for reading I/O, one of those is </a:t>
            </a:r>
            <a:r>
              <a:rPr lang="en-US" sz="1800" dirty="0">
                <a:solidFill>
                  <a:srgbClr val="FFFFFF"/>
                </a:solidFill>
                <a:latin typeface="Source Sans Pro"/>
                <a:ea typeface="Source Sans Pro"/>
                <a:cs typeface="Source Sans Pro"/>
                <a:sym typeface="Source Sans Pro"/>
              </a:rPr>
              <a:t>using </a:t>
            </a:r>
            <a:r>
              <a:rPr lang="en-US" sz="1800" b="0" i="0" u="none" strike="noStrike" cap="none" dirty="0">
                <a:solidFill>
                  <a:srgbClr val="FFFFFF"/>
                </a:solidFill>
                <a:latin typeface="Source Sans Pro"/>
                <a:ea typeface="Source Sans Pro"/>
                <a:cs typeface="Source Sans Pro"/>
                <a:sym typeface="Source Sans Pro"/>
              </a:rPr>
              <a:t>polling and the other is using interrupts.</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Polling means you check the I/O device every loop, so each time in the while loop we check to see if our input is at a certain level.</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Polling can be inefficient if the event occurs infrequently since your code will run many times in a second and it may take awhile before the input condition is met.</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dirty="0">
                <a:solidFill>
                  <a:srgbClr val="FFFFFF"/>
                </a:solidFill>
                <a:latin typeface="Source Sans Pro"/>
                <a:ea typeface="Source Sans Pro"/>
                <a:cs typeface="Source Sans Pro"/>
                <a:sym typeface="Source Sans Pro"/>
              </a:rPr>
              <a:t>P</a:t>
            </a:r>
            <a:r>
              <a:rPr lang="en-US" sz="1800" b="0" i="0" u="none" strike="noStrike" cap="none" dirty="0">
                <a:solidFill>
                  <a:srgbClr val="FFFFFF"/>
                </a:solidFill>
                <a:latin typeface="Source Sans Pro"/>
                <a:ea typeface="Source Sans Pro"/>
                <a:cs typeface="Source Sans Pro"/>
                <a:sym typeface="Source Sans Pro"/>
              </a:rPr>
              <a:t>olling is often used when the event occurs often, and infrequent events use interrupts.</a:t>
            </a:r>
            <a:endParaRPr dirty="0"/>
          </a:p>
          <a:p>
            <a:pPr marL="0" marR="0" lvl="0" indent="0" algn="l" rtl="0">
              <a:lnSpc>
                <a:spcPct val="100000"/>
              </a:lnSpc>
              <a:spcBef>
                <a:spcPts val="0"/>
              </a:spcBef>
              <a:spcAft>
                <a:spcPts val="0"/>
              </a:spcAft>
              <a:buClr>
                <a:srgbClr val="FFFFFF"/>
              </a:buClr>
              <a:buSzPts val="1400"/>
              <a:buFont typeface="Source Sans Pro"/>
              <a:buNone/>
            </a:pPr>
            <a:endParaRPr sz="1800" b="0" i="0" u="none" strike="noStrike" cap="none" dirty="0">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FFFFFF"/>
              </a:buClr>
              <a:buSzPts val="1400"/>
              <a:buFont typeface="Source Sans Pro"/>
              <a:buNone/>
            </a:pPr>
            <a:r>
              <a:rPr lang="en-US" sz="1800" b="0" i="0" u="none" strike="noStrike" cap="none" dirty="0">
                <a:solidFill>
                  <a:srgbClr val="FFFFFF"/>
                </a:solidFill>
                <a:latin typeface="Source Sans Pro"/>
                <a:ea typeface="Source Sans Pro"/>
                <a:cs typeface="Source Sans Pro"/>
                <a:sym typeface="Source Sans Pro"/>
              </a:rPr>
              <a:t>Where have we seen the word interrupt before?</a:t>
            </a:r>
            <a:endParaRPr dirty="0"/>
          </a:p>
        </p:txBody>
      </p:sp>
    </p:spTree>
    <p:extLst>
      <p:ext uri="{BB962C8B-B14F-4D97-AF65-F5344CB8AC3E}">
        <p14:creationId xmlns:p14="http://schemas.microsoft.com/office/powerpoint/2010/main" val="265005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4"/>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What Are Interrupts?</a:t>
            </a:r>
            <a:endParaRPr/>
          </a:p>
        </p:txBody>
      </p:sp>
      <p:sp>
        <p:nvSpPr>
          <p:cNvPr id="981" name="Google Shape;981;p4"/>
          <p:cNvSpPr txBox="1">
            <a:spLocks noGrp="1"/>
          </p:cNvSpPr>
          <p:nvPr>
            <p:ph type="body" idx="1"/>
          </p:nvPr>
        </p:nvSpPr>
        <p:spPr>
          <a:xfrm>
            <a:off x="228600" y="1302925"/>
            <a:ext cx="8686800"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Interrupts are events that allow us to stop (interrupt) the execution of the code that is running and run a separate batch of code.</a:t>
            </a:r>
            <a:endParaRPr dirty="0"/>
          </a:p>
          <a:p>
            <a:pPr marL="0" lvl="0" indent="0" algn="l" rtl="0">
              <a:lnSpc>
                <a:spcPct val="100000"/>
              </a:lnSpc>
              <a:spcBef>
                <a:spcPts val="0"/>
              </a:spcBef>
              <a:spcAft>
                <a:spcPts val="0"/>
              </a:spcAft>
              <a:buSzPts val="1400"/>
              <a:buNone/>
            </a:pPr>
            <a:endParaRPr sz="1800" dirty="0"/>
          </a:p>
          <a:p>
            <a:pPr marL="0" lvl="0" indent="0" algn="l" rtl="0">
              <a:lnSpc>
                <a:spcPct val="100000"/>
              </a:lnSpc>
              <a:spcBef>
                <a:spcPts val="0"/>
              </a:spcBef>
              <a:spcAft>
                <a:spcPts val="0"/>
              </a:spcAft>
              <a:buSzPts val="1400"/>
              <a:buNone/>
            </a:pPr>
            <a:r>
              <a:rPr lang="en-US" sz="1800" dirty="0"/>
              <a:t>We will assign a function to be ran whenever the interrupt condition occurs and once that function completes, our main loop will pick up from where it left off.</a:t>
            </a:r>
            <a:endParaRPr dirty="0"/>
          </a:p>
          <a:p>
            <a:pPr marL="0" lvl="0" indent="0" algn="l" rtl="0">
              <a:lnSpc>
                <a:spcPct val="100000"/>
              </a:lnSpc>
              <a:spcBef>
                <a:spcPts val="0"/>
              </a:spcBef>
              <a:spcAft>
                <a:spcPts val="0"/>
              </a:spcAft>
              <a:buSzPts val="1400"/>
              <a:buNone/>
            </a:pPr>
            <a:endParaRPr sz="1800" dirty="0"/>
          </a:p>
          <a:p>
            <a:pPr marL="0" lvl="0" indent="0" algn="l" rtl="0">
              <a:lnSpc>
                <a:spcPct val="100000"/>
              </a:lnSpc>
              <a:spcBef>
                <a:spcPts val="0"/>
              </a:spcBef>
              <a:spcAft>
                <a:spcPts val="0"/>
              </a:spcAft>
              <a:buSzPts val="1400"/>
              <a:buNone/>
            </a:pPr>
            <a:r>
              <a:rPr lang="en-US" sz="1800" dirty="0"/>
              <a:t>Some computers and microcontrollers have dedicated interrupt pins while others do not and have interrupts implemented via software, which allows all GPIO pins to use interrupts.</a:t>
            </a:r>
            <a:endParaRPr dirty="0"/>
          </a:p>
          <a:p>
            <a:pPr marL="0" lvl="0" indent="0" algn="l" rtl="0">
              <a:lnSpc>
                <a:spcPct val="100000"/>
              </a:lnSpc>
              <a:spcBef>
                <a:spcPts val="0"/>
              </a:spcBef>
              <a:spcAft>
                <a:spcPts val="0"/>
              </a:spcAft>
              <a:buSzPts val="1400"/>
              <a:buNone/>
            </a:pPr>
            <a:endParaRPr sz="1800" dirty="0"/>
          </a:p>
          <a:p>
            <a:pPr marL="0" lvl="0" indent="0" algn="l" rtl="0">
              <a:lnSpc>
                <a:spcPct val="100000"/>
              </a:lnSpc>
              <a:spcBef>
                <a:spcPts val="0"/>
              </a:spcBef>
              <a:spcAft>
                <a:spcPts val="0"/>
              </a:spcAft>
              <a:buSzPts val="1400"/>
              <a:buNone/>
            </a:pPr>
            <a:r>
              <a:rPr lang="en-US" sz="1800" dirty="0"/>
              <a:t>The Raspberry Pi uses software interrupts while devices like Arduino use hardware interrupt pins.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5"/>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What Are Interrupts?</a:t>
            </a:r>
            <a:endParaRPr/>
          </a:p>
        </p:txBody>
      </p:sp>
      <p:sp>
        <p:nvSpPr>
          <p:cNvPr id="987" name="Google Shape;987;p5"/>
          <p:cNvSpPr txBox="1">
            <a:spLocks noGrp="1"/>
          </p:cNvSpPr>
          <p:nvPr>
            <p:ph type="body" idx="1"/>
          </p:nvPr>
        </p:nvSpPr>
        <p:spPr>
          <a:xfrm>
            <a:off x="228598" y="1302925"/>
            <a:ext cx="5514977" cy="366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In many computers and devices, interrupts block (stop) the main loop and execute the interrupt’s function. </a:t>
            </a:r>
          </a:p>
          <a:p>
            <a:pPr marL="0" lvl="0" indent="0" algn="l" rtl="0">
              <a:lnSpc>
                <a:spcPct val="100000"/>
              </a:lnSpc>
              <a:spcBef>
                <a:spcPts val="0"/>
              </a:spcBef>
              <a:spcAft>
                <a:spcPts val="0"/>
              </a:spcAft>
              <a:buSzPts val="1400"/>
              <a:buNone/>
            </a:pPr>
            <a:endParaRPr lang="en-US" sz="1800" dirty="0"/>
          </a:p>
          <a:p>
            <a:pPr marL="0" lvl="0" indent="0" algn="l" rtl="0">
              <a:lnSpc>
                <a:spcPct val="100000"/>
              </a:lnSpc>
              <a:spcBef>
                <a:spcPts val="0"/>
              </a:spcBef>
              <a:spcAft>
                <a:spcPts val="0"/>
              </a:spcAft>
              <a:buSzPts val="1400"/>
              <a:buNone/>
            </a:pPr>
            <a:r>
              <a:rPr lang="en-US" sz="1800" dirty="0"/>
              <a:t>The Raspberry Pi uses interrupts with code that runs alongside our main loop when the interrupt occurs. The interrupts are multithreaded so we must keep that in mind when designing code.</a:t>
            </a:r>
            <a:endParaRPr lang="en-US" dirty="0"/>
          </a:p>
          <a:p>
            <a:pPr marL="0" lvl="0" indent="0" algn="l" rtl="0">
              <a:lnSpc>
                <a:spcPct val="100000"/>
              </a:lnSpc>
              <a:spcBef>
                <a:spcPts val="0"/>
              </a:spcBef>
              <a:spcAft>
                <a:spcPts val="0"/>
              </a:spcAft>
              <a:buSzPts val="1400"/>
              <a:buNone/>
            </a:pPr>
            <a:endParaRPr lang="en-US" sz="1800" dirty="0"/>
          </a:p>
          <a:p>
            <a:pPr marL="0" lvl="0" indent="0" algn="l" rtl="0">
              <a:lnSpc>
                <a:spcPct val="100000"/>
              </a:lnSpc>
              <a:spcBef>
                <a:spcPts val="0"/>
              </a:spcBef>
              <a:spcAft>
                <a:spcPts val="0"/>
              </a:spcAft>
              <a:buSzPts val="1400"/>
              <a:buNone/>
            </a:pPr>
            <a:r>
              <a:rPr lang="en-US" sz="1800" dirty="0"/>
              <a:t>When we set up an interrupt, we must choose its configuration to be rising or falling edge. For our inputs we will check whether the input goes from LOW to HIGH for rising and HIGH to LOW for falling.</a:t>
            </a:r>
            <a:endParaRPr dirty="0"/>
          </a:p>
        </p:txBody>
      </p:sp>
      <p:pic>
        <p:nvPicPr>
          <p:cNvPr id="988" name="Google Shape;988;p5" descr="Hardware Interrupts it is!!!!!! ;) | My journey with Microcontrollers and  Electronics"/>
          <p:cNvPicPr preferRelativeResize="0"/>
          <p:nvPr/>
        </p:nvPicPr>
        <p:blipFill rotWithShape="1">
          <a:blip r:embed="rId3">
            <a:alphaModFix/>
          </a:blip>
          <a:srcRect/>
          <a:stretch/>
        </p:blipFill>
        <p:spPr>
          <a:xfrm>
            <a:off x="5962650" y="1345787"/>
            <a:ext cx="2827052" cy="1616488"/>
          </a:xfrm>
          <a:prstGeom prst="rect">
            <a:avLst/>
          </a:prstGeom>
          <a:noFill/>
          <a:ln>
            <a:noFill/>
          </a:ln>
        </p:spPr>
      </p:pic>
      <p:pic>
        <p:nvPicPr>
          <p:cNvPr id="989" name="Google Shape;989;p5" descr="Hardware Interrupts it is!!!!!! ;) | My journey with Microcontrollers and  Electronics"/>
          <p:cNvPicPr preferRelativeResize="0"/>
          <p:nvPr/>
        </p:nvPicPr>
        <p:blipFill rotWithShape="1">
          <a:blip r:embed="rId4">
            <a:alphaModFix/>
          </a:blip>
          <a:srcRect/>
          <a:stretch/>
        </p:blipFill>
        <p:spPr>
          <a:xfrm>
            <a:off x="5962650" y="3279362"/>
            <a:ext cx="2817504" cy="1510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6"/>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Circuit for this Project</a:t>
            </a:r>
            <a:endParaRPr/>
          </a:p>
        </p:txBody>
      </p:sp>
      <p:sp>
        <p:nvSpPr>
          <p:cNvPr id="995" name="Google Shape;995;p6"/>
          <p:cNvSpPr txBox="1">
            <a:spLocks noGrp="1"/>
          </p:cNvSpPr>
          <p:nvPr>
            <p:ph type="body" idx="1"/>
          </p:nvPr>
        </p:nvSpPr>
        <p:spPr>
          <a:xfrm>
            <a:off x="228600" y="1171575"/>
            <a:ext cx="8646000" cy="11567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Wire from pull down resistor to GPIO 26</a:t>
            </a:r>
            <a:endParaRPr dirty="0"/>
          </a:p>
          <a:p>
            <a:pPr marL="0" lvl="0" indent="0" algn="l" rtl="0">
              <a:lnSpc>
                <a:spcPct val="100000"/>
              </a:lnSpc>
              <a:spcBef>
                <a:spcPts val="1600"/>
              </a:spcBef>
              <a:spcAft>
                <a:spcPts val="1600"/>
              </a:spcAft>
              <a:buSzPts val="1400"/>
              <a:buNone/>
            </a:pPr>
            <a:r>
              <a:rPr lang="en-US" sz="1800" dirty="0"/>
              <a:t>Connect potentiometer wiper to A0.</a:t>
            </a:r>
            <a:endParaRPr sz="1800" dirty="0"/>
          </a:p>
        </p:txBody>
      </p:sp>
      <p:pic>
        <p:nvPicPr>
          <p:cNvPr id="4" name="Picture 3" descr="Diagram&#10;&#10;Description automatically generated">
            <a:extLst>
              <a:ext uri="{FF2B5EF4-FFF2-40B4-BE49-F238E27FC236}">
                <a16:creationId xmlns:a16="http://schemas.microsoft.com/office/drawing/2014/main" id="{B4156FE5-292C-2957-7F81-4FD9EA4C193C}"/>
              </a:ext>
            </a:extLst>
          </p:cNvPr>
          <p:cNvPicPr>
            <a:picLocks noChangeAspect="1"/>
          </p:cNvPicPr>
          <p:nvPr/>
        </p:nvPicPr>
        <p:blipFill>
          <a:blip r:embed="rId3"/>
          <a:stretch>
            <a:fillRect/>
          </a:stretch>
        </p:blipFill>
        <p:spPr>
          <a:xfrm>
            <a:off x="631906" y="2255998"/>
            <a:ext cx="7880187" cy="25446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7"/>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Testing Interrupts</a:t>
            </a:r>
            <a:endParaRPr/>
          </a:p>
        </p:txBody>
      </p:sp>
      <p:sp>
        <p:nvSpPr>
          <p:cNvPr id="1002" name="Google Shape;1002;p7"/>
          <p:cNvSpPr txBox="1">
            <a:spLocks noGrp="1"/>
          </p:cNvSpPr>
          <p:nvPr>
            <p:ph type="body" idx="1"/>
          </p:nvPr>
        </p:nvSpPr>
        <p:spPr>
          <a:xfrm>
            <a:off x="228600" y="1257300"/>
            <a:ext cx="8579644"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a:t>We are going to create a program that is going to keep track of the time that has passed since we started the program and whenever we press the button, it will print out the elapsed time.</a:t>
            </a:r>
            <a:endParaRPr/>
          </a:p>
          <a:p>
            <a:pPr marL="0" lvl="0" indent="0" algn="l" rtl="0">
              <a:lnSpc>
                <a:spcPct val="100000"/>
              </a:lnSpc>
              <a:spcBef>
                <a:spcPts val="1600"/>
              </a:spcBef>
              <a:spcAft>
                <a:spcPts val="1600"/>
              </a:spcAft>
              <a:buSzPts val="1400"/>
              <a:buNone/>
            </a:pPr>
            <a:r>
              <a:rPr lang="en-US" sz="1800"/>
              <a:t>We will setup the pin as an input and save our elasped time into a variable.</a:t>
            </a:r>
            <a:endParaRPr sz="1800"/>
          </a:p>
        </p:txBody>
      </p:sp>
      <p:pic>
        <p:nvPicPr>
          <p:cNvPr id="1003" name="Google Shape;1003;p7"/>
          <p:cNvPicPr preferRelativeResize="0"/>
          <p:nvPr/>
        </p:nvPicPr>
        <p:blipFill rotWithShape="1">
          <a:blip r:embed="rId3">
            <a:alphaModFix/>
          </a:blip>
          <a:srcRect b="14025"/>
          <a:stretch/>
        </p:blipFill>
        <p:spPr>
          <a:xfrm>
            <a:off x="228600" y="2754710"/>
            <a:ext cx="8686800" cy="20458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
          <p:cNvSpPr txBox="1">
            <a:spLocks noGrp="1"/>
          </p:cNvSpPr>
          <p:nvPr>
            <p:ph type="title"/>
          </p:nvPr>
        </p:nvSpPr>
        <p:spPr>
          <a:xfrm>
            <a:off x="457200" y="342900"/>
            <a:ext cx="8229600" cy="685800"/>
          </a:xfrm>
          <a:prstGeom prst="rect">
            <a:avLst/>
          </a:prstGeom>
          <a:noFill/>
          <a:ln>
            <a:noFill/>
          </a:ln>
          <a:effectLst>
            <a:outerShdw blurRad="142875" dist="47625" dir="5460000" algn="bl" rotWithShape="0">
              <a:srgbClr val="000000">
                <a:alpha val="49803"/>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700"/>
              <a:buNone/>
            </a:pPr>
            <a:r>
              <a:rPr lang="en-US"/>
              <a:t>Testing Interrupts</a:t>
            </a:r>
            <a:endParaRPr/>
          </a:p>
        </p:txBody>
      </p:sp>
      <p:sp>
        <p:nvSpPr>
          <p:cNvPr id="1009" name="Google Shape;1009;p8"/>
          <p:cNvSpPr txBox="1">
            <a:spLocks noGrp="1"/>
          </p:cNvSpPr>
          <p:nvPr>
            <p:ph type="body" idx="1"/>
          </p:nvPr>
        </p:nvSpPr>
        <p:spPr>
          <a:xfrm>
            <a:off x="228600" y="1257300"/>
            <a:ext cx="8579644" cy="3705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800" dirty="0"/>
              <a:t>We then will call the </a:t>
            </a:r>
            <a:r>
              <a:rPr lang="en-US" sz="1800" dirty="0" err="1"/>
              <a:t>add_event_detect</a:t>
            </a:r>
            <a:r>
              <a:rPr lang="en-US" sz="1800" dirty="0"/>
              <a:t> function which will create our interrupt.</a:t>
            </a:r>
            <a:endParaRPr dirty="0"/>
          </a:p>
          <a:p>
            <a:pPr marL="0" lvl="0" indent="0" algn="l" rtl="0">
              <a:lnSpc>
                <a:spcPct val="100000"/>
              </a:lnSpc>
              <a:spcBef>
                <a:spcPts val="1600"/>
              </a:spcBef>
              <a:spcAft>
                <a:spcPts val="0"/>
              </a:spcAft>
              <a:buSzPts val="1400"/>
              <a:buNone/>
            </a:pPr>
            <a:r>
              <a:rPr lang="en-US" sz="1800" dirty="0"/>
              <a:t>When we create an interrupt, we pass to it the pin, the type of interrupt (RISING or FALLING), a callback function, and debouncing time.</a:t>
            </a:r>
            <a:endParaRPr dirty="0"/>
          </a:p>
          <a:p>
            <a:pPr marL="0" lvl="0" indent="0" algn="l" rtl="0">
              <a:lnSpc>
                <a:spcPct val="100000"/>
              </a:lnSpc>
              <a:spcBef>
                <a:spcPts val="1600"/>
              </a:spcBef>
              <a:spcAft>
                <a:spcPts val="0"/>
              </a:spcAft>
              <a:buSzPts val="1400"/>
              <a:buNone/>
            </a:pPr>
            <a:r>
              <a:rPr lang="en-US" sz="1800" dirty="0"/>
              <a:t>We need a debouncing time because the button is a mechanical switch that ‘bounces’, so the signal will jump between HIGH and LOW before settling. The debouncing will have the Pi wait for the signal to stabilize to prevent the interrupt from being triggered multiple times. Try the code without it and see what happens.</a:t>
            </a:r>
            <a:endParaRPr dirty="0"/>
          </a:p>
          <a:p>
            <a:pPr marL="0" lvl="0" indent="0" algn="l" rtl="0">
              <a:lnSpc>
                <a:spcPct val="100000"/>
              </a:lnSpc>
              <a:spcBef>
                <a:spcPts val="1600"/>
              </a:spcBef>
              <a:spcAft>
                <a:spcPts val="1600"/>
              </a:spcAft>
              <a:buSzPts val="1400"/>
              <a:buNone/>
            </a:pPr>
            <a:endParaRPr sz="1800" dirty="0"/>
          </a:p>
        </p:txBody>
      </p:sp>
      <p:pic>
        <p:nvPicPr>
          <p:cNvPr id="1010" name="Google Shape;1010;p8"/>
          <p:cNvPicPr preferRelativeResize="0"/>
          <p:nvPr/>
        </p:nvPicPr>
        <p:blipFill rotWithShape="1">
          <a:blip r:embed="rId3">
            <a:alphaModFix/>
          </a:blip>
          <a:srcRect/>
          <a:stretch/>
        </p:blipFill>
        <p:spPr>
          <a:xfrm>
            <a:off x="342900" y="3820165"/>
            <a:ext cx="8351044" cy="842322"/>
          </a:xfrm>
          <a:prstGeom prst="rect">
            <a:avLst/>
          </a:prstGeom>
          <a:noFill/>
          <a:ln>
            <a:noFill/>
          </a:ln>
        </p:spPr>
      </p:pic>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1174</Words>
  <Application>Microsoft Office PowerPoint</Application>
  <PresentationFormat>On-screen Show (16:9)</PresentationFormat>
  <Paragraphs>100</Paragraphs>
  <Slides>19</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Times New Roman</vt:lpstr>
      <vt:lpstr>Raleway</vt:lpstr>
      <vt:lpstr>Lato</vt:lpstr>
      <vt:lpstr>Source Sans Pro</vt:lpstr>
      <vt:lpstr>Josefin Slab SemiBold</vt:lpstr>
      <vt:lpstr>Montserrat</vt:lpstr>
      <vt:lpstr>Bebas Neue</vt:lpstr>
      <vt:lpstr>Arial</vt:lpstr>
      <vt:lpstr>Electronic Circuit Style CV by Slidesgo</vt:lpstr>
      <vt:lpstr>Simple Dark</vt:lpstr>
      <vt:lpstr>Machine Learning with Raspberry Pi</vt:lpstr>
      <vt:lpstr>Course Outline</vt:lpstr>
      <vt:lpstr>Materials Needed</vt:lpstr>
      <vt:lpstr>Reading I/O</vt:lpstr>
      <vt:lpstr>What Are Interrupts?</vt:lpstr>
      <vt:lpstr>What Are Interrupts?</vt:lpstr>
      <vt:lpstr>Circuit for this Project</vt:lpstr>
      <vt:lpstr>Testing Interrupts</vt:lpstr>
      <vt:lpstr>Testing Interrupts</vt:lpstr>
      <vt:lpstr>Testing Interrupts</vt:lpstr>
      <vt:lpstr>Testing Interrupts</vt:lpstr>
      <vt:lpstr>Plotting Voltage</vt:lpstr>
      <vt:lpstr>Installing matplotlib</vt:lpstr>
      <vt:lpstr>Plotter Setup</vt:lpstr>
      <vt:lpstr>Plotter Setup</vt:lpstr>
      <vt:lpstr>Plotter Loop</vt:lpstr>
      <vt:lpstr>Displaying Our Data</vt:lpstr>
      <vt:lpstr>Discussion</vt:lpstr>
      <vt:lpstr>Power 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Raspberry Pi</dc:title>
  <cp:lastModifiedBy>Kyler J. Martinez</cp:lastModifiedBy>
  <cp:revision>6</cp:revision>
  <dcterms:modified xsi:type="dcterms:W3CDTF">2022-07-25T03:51:30Z</dcterms:modified>
</cp:coreProperties>
</file>