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86" r:id="rId6"/>
    <p:sldId id="285" r:id="rId7"/>
    <p:sldId id="275" r:id="rId8"/>
  </p:sldIdLst>
  <p:sldSz cx="9144000" cy="5143500" type="screen16x9"/>
  <p:notesSz cx="6858000" cy="9144000"/>
  <p:embeddedFontLst>
    <p:embeddedFont>
      <p:font typeface="Bebas Neue" panose="020B0606020202050201" pitchFamily="34" charset="0"/>
      <p:regular r:id="rId10"/>
    </p:embeddedFont>
    <p:embeddedFont>
      <p:font typeface="Josefin Slab SemiBold" pitchFamily="2"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Raleway" pitchFamily="2"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C4VzEPVQMfQKIlgyAzRrN97X+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933F2-91DE-4DF7-B6E3-054570EE3266}">
  <a:tblStyle styleId="{3C5933F2-91DE-4DF7-B6E3-054570EE32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chemeClr val="dk1"/>
          </a:solidFill>
        </a:fill>
      </a:tcStyle>
    </a:wholeTbl>
    <a:band1H>
      <a:tcTxStyle/>
      <a:tcStyle>
        <a:tcBdr/>
        <a:fill>
          <a:solidFill>
            <a:schemeClr val="dk1"/>
          </a:solidFill>
        </a:fill>
      </a:tcStyle>
    </a:band1H>
    <a:band2H>
      <a:tcTxStyle/>
      <a:tcStyle>
        <a:tcBdr/>
      </a:tcStyle>
    </a:band2H>
    <a:band1V>
      <a:tcTxStyle/>
      <a:tcStyle>
        <a:tcBdr/>
        <a:fill>
          <a:solidFill>
            <a:schemeClr val="dk1"/>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49"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313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534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8"/>
        <p:cNvGrpSpPr/>
        <p:nvPr/>
      </p:nvGrpSpPr>
      <p:grpSpPr>
        <a:xfrm>
          <a:off x="0" y="0"/>
          <a:ext cx="0" cy="0"/>
          <a:chOff x="0" y="0"/>
          <a:chExt cx="0" cy="0"/>
        </a:xfrm>
      </p:grpSpPr>
      <p:sp>
        <p:nvSpPr>
          <p:cNvPr id="9" name="Google Shape;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 name="Google Shape;12;p2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grpSp>
        <p:nvGrpSpPr>
          <p:cNvPr id="222" name="Google Shape;222;p31"/>
          <p:cNvGrpSpPr/>
          <p:nvPr/>
        </p:nvGrpSpPr>
        <p:grpSpPr>
          <a:xfrm>
            <a:off x="260351" y="2145760"/>
            <a:ext cx="289868" cy="852000"/>
            <a:chOff x="456616" y="2161477"/>
            <a:chExt cx="289868" cy="852000"/>
          </a:xfrm>
        </p:grpSpPr>
        <p:sp>
          <p:nvSpPr>
            <p:cNvPr id="223" name="Google Shape;223;p3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1"/>
          <p:cNvGrpSpPr/>
          <p:nvPr/>
        </p:nvGrpSpPr>
        <p:grpSpPr>
          <a:xfrm>
            <a:off x="6514438" y="4556641"/>
            <a:ext cx="2808779" cy="1148975"/>
            <a:chOff x="6525475" y="148600"/>
            <a:chExt cx="2808779" cy="1148975"/>
          </a:xfrm>
        </p:grpSpPr>
        <p:sp>
          <p:nvSpPr>
            <p:cNvPr id="229" name="Google Shape;22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31"/>
          <p:cNvGrpSpPr/>
          <p:nvPr/>
        </p:nvGrpSpPr>
        <p:grpSpPr>
          <a:xfrm rot="-5400000">
            <a:off x="7480661" y="4711607"/>
            <a:ext cx="2014792" cy="719732"/>
            <a:chOff x="-85249" y="4203623"/>
            <a:chExt cx="2014792" cy="719732"/>
          </a:xfrm>
        </p:grpSpPr>
        <p:grpSp>
          <p:nvGrpSpPr>
            <p:cNvPr id="232" name="Google Shape;232;p31"/>
            <p:cNvGrpSpPr/>
            <p:nvPr/>
          </p:nvGrpSpPr>
          <p:grpSpPr>
            <a:xfrm>
              <a:off x="-85248" y="4203623"/>
              <a:ext cx="2014792" cy="469196"/>
              <a:chOff x="-35118" y="4163517"/>
              <a:chExt cx="2014792" cy="469196"/>
            </a:xfrm>
          </p:grpSpPr>
          <p:sp>
            <p:nvSpPr>
              <p:cNvPr id="233" name="Google Shape;233;p3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31"/>
            <p:cNvGrpSpPr/>
            <p:nvPr/>
          </p:nvGrpSpPr>
          <p:grpSpPr>
            <a:xfrm>
              <a:off x="-85248" y="4454155"/>
              <a:ext cx="2014792" cy="469200"/>
              <a:chOff x="-35118" y="4345992"/>
              <a:chExt cx="2014792" cy="469200"/>
            </a:xfrm>
          </p:grpSpPr>
          <p:sp>
            <p:nvSpPr>
              <p:cNvPr id="236" name="Google Shape;236;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31"/>
          <p:cNvGrpSpPr/>
          <p:nvPr/>
        </p:nvGrpSpPr>
        <p:grpSpPr>
          <a:xfrm rot="-5400000">
            <a:off x="7870685" y="4684473"/>
            <a:ext cx="2014792" cy="469200"/>
            <a:chOff x="-35118" y="4345992"/>
            <a:chExt cx="2014792" cy="469200"/>
          </a:xfrm>
        </p:grpSpPr>
        <p:sp>
          <p:nvSpPr>
            <p:cNvPr id="239" name="Google Shape;239;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1"/>
          <p:cNvGrpSpPr/>
          <p:nvPr/>
        </p:nvGrpSpPr>
        <p:grpSpPr>
          <a:xfrm>
            <a:off x="7619075" y="-472615"/>
            <a:ext cx="1623175" cy="1439250"/>
            <a:chOff x="7619075" y="-179925"/>
            <a:chExt cx="1623175" cy="1439250"/>
          </a:xfrm>
        </p:grpSpPr>
        <p:grpSp>
          <p:nvGrpSpPr>
            <p:cNvPr id="242" name="Google Shape;242;p31"/>
            <p:cNvGrpSpPr/>
            <p:nvPr/>
          </p:nvGrpSpPr>
          <p:grpSpPr>
            <a:xfrm>
              <a:off x="7619075" y="-179925"/>
              <a:ext cx="920275" cy="1078300"/>
              <a:chOff x="4679675" y="-443725"/>
              <a:chExt cx="920275" cy="1078300"/>
            </a:xfrm>
          </p:grpSpPr>
          <p:sp>
            <p:nvSpPr>
              <p:cNvPr id="243" name="Google Shape;243;p3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31"/>
            <p:cNvGrpSpPr/>
            <p:nvPr/>
          </p:nvGrpSpPr>
          <p:grpSpPr>
            <a:xfrm>
              <a:off x="8113025" y="-179925"/>
              <a:ext cx="1129225" cy="1439250"/>
              <a:chOff x="5173625" y="-443725"/>
              <a:chExt cx="1129225" cy="1439250"/>
            </a:xfrm>
          </p:grpSpPr>
          <p:sp>
            <p:nvSpPr>
              <p:cNvPr id="246" name="Google Shape;246;p3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362038" y="4861441"/>
            <a:ext cx="2808779" cy="1148975"/>
            <a:chOff x="6525475" y="148600"/>
            <a:chExt cx="2808779" cy="1148975"/>
          </a:xfrm>
        </p:grpSpPr>
        <p:sp>
          <p:nvSpPr>
            <p:cNvPr id="249" name="Google Shape;24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31"/>
          <p:cNvSpPr txBox="1">
            <a:spLocks noGrp="1"/>
          </p:cNvSpPr>
          <p:nvPr>
            <p:ph type="title"/>
          </p:nvPr>
        </p:nvSpPr>
        <p:spPr>
          <a:xfrm>
            <a:off x="766675" y="1421850"/>
            <a:ext cx="4616100" cy="22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grpSp>
        <p:nvGrpSpPr>
          <p:cNvPr id="253" name="Google Shape;253;p32"/>
          <p:cNvGrpSpPr/>
          <p:nvPr/>
        </p:nvGrpSpPr>
        <p:grpSpPr>
          <a:xfrm rot="-5400000" flipH="1">
            <a:off x="8142388" y="3383598"/>
            <a:ext cx="1138350" cy="1418750"/>
            <a:chOff x="-784112" y="3818928"/>
            <a:chExt cx="1138350" cy="1418750"/>
          </a:xfrm>
        </p:grpSpPr>
        <p:sp>
          <p:nvSpPr>
            <p:cNvPr id="254" name="Google Shape;254;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2"/>
          <p:cNvGrpSpPr/>
          <p:nvPr/>
        </p:nvGrpSpPr>
        <p:grpSpPr>
          <a:xfrm rot="-5400000" flipH="1">
            <a:off x="8374988" y="3596148"/>
            <a:ext cx="1138350" cy="1418750"/>
            <a:chOff x="-784112" y="3818928"/>
            <a:chExt cx="1138350" cy="1418750"/>
          </a:xfrm>
        </p:grpSpPr>
        <p:sp>
          <p:nvSpPr>
            <p:cNvPr id="257" name="Google Shape;257;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2"/>
          <p:cNvGrpSpPr/>
          <p:nvPr/>
        </p:nvGrpSpPr>
        <p:grpSpPr>
          <a:xfrm>
            <a:off x="-272765" y="74745"/>
            <a:ext cx="2014792" cy="473129"/>
            <a:chOff x="-35118" y="4342063"/>
            <a:chExt cx="2014792" cy="473129"/>
          </a:xfrm>
        </p:grpSpPr>
        <p:sp>
          <p:nvSpPr>
            <p:cNvPr id="260" name="Google Shape;26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2"/>
          <p:cNvGrpSpPr/>
          <p:nvPr/>
        </p:nvGrpSpPr>
        <p:grpSpPr>
          <a:xfrm>
            <a:off x="7413751" y="76596"/>
            <a:ext cx="2033838" cy="1117222"/>
            <a:chOff x="7413751" y="76596"/>
            <a:chExt cx="2033838" cy="1117222"/>
          </a:xfrm>
        </p:grpSpPr>
        <p:grpSp>
          <p:nvGrpSpPr>
            <p:cNvPr id="263" name="Google Shape;263;p32"/>
            <p:cNvGrpSpPr/>
            <p:nvPr/>
          </p:nvGrpSpPr>
          <p:grpSpPr>
            <a:xfrm flipH="1">
              <a:off x="7413751" y="76596"/>
              <a:ext cx="2033838" cy="463108"/>
              <a:chOff x="-101292" y="3967072"/>
              <a:chExt cx="2033838" cy="463108"/>
            </a:xfrm>
          </p:grpSpPr>
          <p:sp>
            <p:nvSpPr>
              <p:cNvPr id="264" name="Google Shape;264;p32"/>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2"/>
            <p:cNvGrpSpPr/>
            <p:nvPr/>
          </p:nvGrpSpPr>
          <p:grpSpPr>
            <a:xfrm flipH="1">
              <a:off x="7423283" y="366543"/>
              <a:ext cx="2014792" cy="473125"/>
              <a:chOff x="-35118" y="4159588"/>
              <a:chExt cx="2014792" cy="473125"/>
            </a:xfrm>
          </p:grpSpPr>
          <p:sp>
            <p:nvSpPr>
              <p:cNvPr id="267" name="Google Shape;267;p3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32"/>
            <p:cNvGrpSpPr/>
            <p:nvPr/>
          </p:nvGrpSpPr>
          <p:grpSpPr>
            <a:xfrm flipH="1">
              <a:off x="7423275" y="720689"/>
              <a:ext cx="2014792" cy="473129"/>
              <a:chOff x="-35118" y="4342063"/>
              <a:chExt cx="2014792" cy="473129"/>
            </a:xfrm>
          </p:grpSpPr>
          <p:sp>
            <p:nvSpPr>
              <p:cNvPr id="270" name="Google Shape;27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2" name="Google Shape;272;p32"/>
          <p:cNvGrpSpPr/>
          <p:nvPr/>
        </p:nvGrpSpPr>
        <p:grpSpPr>
          <a:xfrm>
            <a:off x="-370265" y="473288"/>
            <a:ext cx="2014792" cy="473129"/>
            <a:chOff x="-35118" y="4342063"/>
            <a:chExt cx="2014792" cy="473129"/>
          </a:xfrm>
        </p:grpSpPr>
        <p:sp>
          <p:nvSpPr>
            <p:cNvPr id="273" name="Google Shape;273;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2"/>
          <p:cNvSpPr txBox="1">
            <a:spLocks noGrp="1"/>
          </p:cNvSpPr>
          <p:nvPr>
            <p:ph type="title"/>
          </p:nvPr>
        </p:nvSpPr>
        <p:spPr>
          <a:xfrm>
            <a:off x="4691075" y="1303150"/>
            <a:ext cx="3663300" cy="717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6" name="Google Shape;276;p32"/>
          <p:cNvSpPr txBox="1">
            <a:spLocks noGrp="1"/>
          </p:cNvSpPr>
          <p:nvPr>
            <p:ph type="subTitle" idx="1"/>
          </p:nvPr>
        </p:nvSpPr>
        <p:spPr>
          <a:xfrm>
            <a:off x="4691175" y="2143100"/>
            <a:ext cx="3663300" cy="167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1150" y="4095000"/>
            <a:ext cx="9226200" cy="508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grpSp>
        <p:nvGrpSpPr>
          <p:cNvPr id="280" name="Google Shape;280;p34"/>
          <p:cNvGrpSpPr/>
          <p:nvPr/>
        </p:nvGrpSpPr>
        <p:grpSpPr>
          <a:xfrm rot="10800000" flipH="1">
            <a:off x="5345388" y="4117956"/>
            <a:ext cx="482550" cy="1505350"/>
            <a:chOff x="3121150" y="-443725"/>
            <a:chExt cx="482550" cy="1505350"/>
          </a:xfrm>
        </p:grpSpPr>
        <p:sp>
          <p:nvSpPr>
            <p:cNvPr id="281" name="Google Shape;28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 name="Google Shape;283;p34"/>
          <p:cNvGrpSpPr/>
          <p:nvPr/>
        </p:nvGrpSpPr>
        <p:grpSpPr>
          <a:xfrm rot="10800000" flipH="1">
            <a:off x="4214663" y="4545006"/>
            <a:ext cx="929375" cy="1078300"/>
            <a:chOff x="1990425" y="-443725"/>
            <a:chExt cx="929375" cy="1078300"/>
          </a:xfrm>
        </p:grpSpPr>
        <p:sp>
          <p:nvSpPr>
            <p:cNvPr id="284" name="Google Shape;28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34"/>
          <p:cNvGrpSpPr/>
          <p:nvPr/>
        </p:nvGrpSpPr>
        <p:grpSpPr>
          <a:xfrm rot="10800000" flipH="1">
            <a:off x="3511763" y="4184056"/>
            <a:ext cx="1138350" cy="1439250"/>
            <a:chOff x="1287525" y="-443725"/>
            <a:chExt cx="1138350" cy="1439250"/>
          </a:xfrm>
        </p:grpSpPr>
        <p:sp>
          <p:nvSpPr>
            <p:cNvPr id="287" name="Google Shape;28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4"/>
          <p:cNvGrpSpPr/>
          <p:nvPr/>
        </p:nvGrpSpPr>
        <p:grpSpPr>
          <a:xfrm rot="10800000" flipH="1">
            <a:off x="6220013" y="4117956"/>
            <a:ext cx="474200" cy="1505350"/>
            <a:chOff x="3995775" y="-443725"/>
            <a:chExt cx="474200" cy="1505350"/>
          </a:xfrm>
        </p:grpSpPr>
        <p:sp>
          <p:nvSpPr>
            <p:cNvPr id="290" name="Google Shape;29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4"/>
          <p:cNvGrpSpPr/>
          <p:nvPr/>
        </p:nvGrpSpPr>
        <p:grpSpPr>
          <a:xfrm rot="10800000" flipH="1">
            <a:off x="6903913" y="4545006"/>
            <a:ext cx="920275" cy="1078300"/>
            <a:chOff x="4679675" y="-443725"/>
            <a:chExt cx="920275" cy="1078300"/>
          </a:xfrm>
        </p:grpSpPr>
        <p:sp>
          <p:nvSpPr>
            <p:cNvPr id="293" name="Google Shape;29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4"/>
          <p:cNvGrpSpPr/>
          <p:nvPr/>
        </p:nvGrpSpPr>
        <p:grpSpPr>
          <a:xfrm rot="10800000" flipH="1">
            <a:off x="7397863" y="4184056"/>
            <a:ext cx="1129225" cy="1439250"/>
            <a:chOff x="5173625" y="-443725"/>
            <a:chExt cx="1129225" cy="1439250"/>
          </a:xfrm>
        </p:grpSpPr>
        <p:sp>
          <p:nvSpPr>
            <p:cNvPr id="296" name="Google Shape;29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4"/>
          <p:cNvGrpSpPr/>
          <p:nvPr/>
        </p:nvGrpSpPr>
        <p:grpSpPr>
          <a:xfrm rot="10800000" flipH="1">
            <a:off x="8350838" y="3965981"/>
            <a:ext cx="2240950" cy="1657325"/>
            <a:chOff x="4603700" y="-443725"/>
            <a:chExt cx="2240950" cy="1657325"/>
          </a:xfrm>
        </p:grpSpPr>
        <p:sp>
          <p:nvSpPr>
            <p:cNvPr id="299" name="Google Shape;299;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4"/>
          <p:cNvGrpSpPr/>
          <p:nvPr/>
        </p:nvGrpSpPr>
        <p:grpSpPr>
          <a:xfrm>
            <a:off x="8285739" y="2145760"/>
            <a:ext cx="289868" cy="852000"/>
            <a:chOff x="456616" y="2161477"/>
            <a:chExt cx="289868" cy="852000"/>
          </a:xfrm>
        </p:grpSpPr>
        <p:sp>
          <p:nvSpPr>
            <p:cNvPr id="302" name="Google Shape;302;p3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34"/>
          <p:cNvGrpSpPr/>
          <p:nvPr/>
        </p:nvGrpSpPr>
        <p:grpSpPr>
          <a:xfrm>
            <a:off x="7733951" y="-104276"/>
            <a:ext cx="1129225" cy="1439250"/>
            <a:chOff x="5173625" y="-443725"/>
            <a:chExt cx="1129225" cy="1439250"/>
          </a:xfrm>
        </p:grpSpPr>
        <p:sp>
          <p:nvSpPr>
            <p:cNvPr id="308" name="Google Shape;308;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4"/>
          <p:cNvSpPr txBox="1">
            <a:spLocks noGrp="1"/>
          </p:cNvSpPr>
          <p:nvPr>
            <p:ph type="title" hasCustomPrompt="1"/>
          </p:nvPr>
        </p:nvSpPr>
        <p:spPr>
          <a:xfrm>
            <a:off x="1681800" y="1603075"/>
            <a:ext cx="5780400" cy="136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11" name="Google Shape;311;p34"/>
          <p:cNvSpPr txBox="1">
            <a:spLocks noGrp="1"/>
          </p:cNvSpPr>
          <p:nvPr>
            <p:ph type="subTitle" idx="1"/>
          </p:nvPr>
        </p:nvSpPr>
        <p:spPr>
          <a:xfrm>
            <a:off x="2059200" y="2969825"/>
            <a:ext cx="5025600" cy="5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13325"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5" name="Google Shape;315;p36"/>
          <p:cNvSpPr txBox="1">
            <a:spLocks noGrp="1"/>
          </p:cNvSpPr>
          <p:nvPr>
            <p:ph type="title" idx="2"/>
          </p:nvPr>
        </p:nvSpPr>
        <p:spPr>
          <a:xfrm>
            <a:off x="713325"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6" name="Google Shape;316;p36"/>
          <p:cNvSpPr txBox="1">
            <a:spLocks noGrp="1"/>
          </p:cNvSpPr>
          <p:nvPr>
            <p:ph type="subTitle" idx="1"/>
          </p:nvPr>
        </p:nvSpPr>
        <p:spPr>
          <a:xfrm>
            <a:off x="713313"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17" name="Google Shape;317;p36"/>
          <p:cNvSpPr txBox="1">
            <a:spLocks noGrp="1"/>
          </p:cNvSpPr>
          <p:nvPr>
            <p:ph type="title" idx="3"/>
          </p:nvPr>
        </p:nvSpPr>
        <p:spPr>
          <a:xfrm>
            <a:off x="3878250"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8" name="Google Shape;318;p36"/>
          <p:cNvSpPr txBox="1">
            <a:spLocks noGrp="1"/>
          </p:cNvSpPr>
          <p:nvPr>
            <p:ph type="title" idx="4"/>
          </p:nvPr>
        </p:nvSpPr>
        <p:spPr>
          <a:xfrm>
            <a:off x="3878250"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9" name="Google Shape;319;p36"/>
          <p:cNvSpPr txBox="1">
            <a:spLocks noGrp="1"/>
          </p:cNvSpPr>
          <p:nvPr>
            <p:ph type="subTitle" idx="5"/>
          </p:nvPr>
        </p:nvSpPr>
        <p:spPr>
          <a:xfrm>
            <a:off x="3878238"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0" name="Google Shape;320;p36"/>
          <p:cNvSpPr txBox="1">
            <a:spLocks noGrp="1"/>
          </p:cNvSpPr>
          <p:nvPr>
            <p:ph type="title" idx="6"/>
          </p:nvPr>
        </p:nvSpPr>
        <p:spPr>
          <a:xfrm>
            <a:off x="720000" y="539700"/>
            <a:ext cx="5365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321" name="Google Shape;321;p36"/>
          <p:cNvSpPr txBox="1">
            <a:spLocks noGrp="1"/>
          </p:cNvSpPr>
          <p:nvPr>
            <p:ph type="title" idx="7"/>
          </p:nvPr>
        </p:nvSpPr>
        <p:spPr>
          <a:xfrm>
            <a:off x="720000"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2" name="Google Shape;322;p36"/>
          <p:cNvSpPr txBox="1">
            <a:spLocks noGrp="1"/>
          </p:cNvSpPr>
          <p:nvPr>
            <p:ph type="title" idx="8"/>
          </p:nvPr>
        </p:nvSpPr>
        <p:spPr>
          <a:xfrm>
            <a:off x="720000"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3" name="Google Shape;323;p36"/>
          <p:cNvSpPr txBox="1">
            <a:spLocks noGrp="1"/>
          </p:cNvSpPr>
          <p:nvPr>
            <p:ph type="subTitle" idx="9"/>
          </p:nvPr>
        </p:nvSpPr>
        <p:spPr>
          <a:xfrm>
            <a:off x="719988"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13"/>
          </p:nvPr>
        </p:nvSpPr>
        <p:spPr>
          <a:xfrm>
            <a:off x="3884925"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5" name="Google Shape;325;p36"/>
          <p:cNvSpPr txBox="1">
            <a:spLocks noGrp="1"/>
          </p:cNvSpPr>
          <p:nvPr>
            <p:ph type="title" idx="14"/>
          </p:nvPr>
        </p:nvSpPr>
        <p:spPr>
          <a:xfrm>
            <a:off x="3884925"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6" name="Google Shape;326;p36"/>
          <p:cNvSpPr txBox="1">
            <a:spLocks noGrp="1"/>
          </p:cNvSpPr>
          <p:nvPr>
            <p:ph type="subTitle" idx="15"/>
          </p:nvPr>
        </p:nvSpPr>
        <p:spPr>
          <a:xfrm>
            <a:off x="3884913"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327" name="Google Shape;327;p36"/>
          <p:cNvGrpSpPr/>
          <p:nvPr/>
        </p:nvGrpSpPr>
        <p:grpSpPr>
          <a:xfrm>
            <a:off x="7730824" y="2876232"/>
            <a:ext cx="1697125" cy="1382731"/>
            <a:chOff x="7748374" y="2845645"/>
            <a:chExt cx="1697125" cy="1382731"/>
          </a:xfrm>
        </p:grpSpPr>
        <p:grpSp>
          <p:nvGrpSpPr>
            <p:cNvPr id="328" name="Google Shape;328;p36"/>
            <p:cNvGrpSpPr/>
            <p:nvPr/>
          </p:nvGrpSpPr>
          <p:grpSpPr>
            <a:xfrm rot="-5400000">
              <a:off x="8306336" y="3089213"/>
              <a:ext cx="581202" cy="1697125"/>
              <a:chOff x="79461" y="58200"/>
              <a:chExt cx="581202" cy="1697125"/>
            </a:xfrm>
          </p:grpSpPr>
          <p:grpSp>
            <p:nvGrpSpPr>
              <p:cNvPr id="329" name="Google Shape;329;p36"/>
              <p:cNvGrpSpPr/>
              <p:nvPr/>
            </p:nvGrpSpPr>
            <p:grpSpPr>
              <a:xfrm>
                <a:off x="236836" y="140933"/>
                <a:ext cx="423827" cy="1614380"/>
                <a:chOff x="236836" y="140933"/>
                <a:chExt cx="423827" cy="1614380"/>
              </a:xfrm>
            </p:grpSpPr>
            <p:sp>
              <p:nvSpPr>
                <p:cNvPr id="330" name="Google Shape;330;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6"/>
              <p:cNvGrpSpPr/>
              <p:nvPr/>
            </p:nvGrpSpPr>
            <p:grpSpPr>
              <a:xfrm>
                <a:off x="79461" y="58200"/>
                <a:ext cx="428800" cy="1697125"/>
                <a:chOff x="79461" y="58200"/>
                <a:chExt cx="428800" cy="1697125"/>
              </a:xfrm>
            </p:grpSpPr>
            <p:sp>
              <p:nvSpPr>
                <p:cNvPr id="334" name="Google Shape;334;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7" name="Google Shape;337;p36"/>
            <p:cNvGrpSpPr/>
            <p:nvPr/>
          </p:nvGrpSpPr>
          <p:grpSpPr>
            <a:xfrm rot="-5400000" flipH="1">
              <a:off x="8306336" y="2287684"/>
              <a:ext cx="581202" cy="1697125"/>
              <a:chOff x="79461" y="58200"/>
              <a:chExt cx="581202" cy="1697125"/>
            </a:xfrm>
          </p:grpSpPr>
          <p:grpSp>
            <p:nvGrpSpPr>
              <p:cNvPr id="338" name="Google Shape;338;p36"/>
              <p:cNvGrpSpPr/>
              <p:nvPr/>
            </p:nvGrpSpPr>
            <p:grpSpPr>
              <a:xfrm>
                <a:off x="236836" y="140933"/>
                <a:ext cx="423827" cy="1614380"/>
                <a:chOff x="236836" y="140933"/>
                <a:chExt cx="423827" cy="1614380"/>
              </a:xfrm>
            </p:grpSpPr>
            <p:sp>
              <p:nvSpPr>
                <p:cNvPr id="339" name="Google Shape;339;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79461" y="58200"/>
                <a:ext cx="428800" cy="1697125"/>
                <a:chOff x="79461" y="58200"/>
                <a:chExt cx="428800" cy="1697125"/>
              </a:xfrm>
            </p:grpSpPr>
            <p:sp>
              <p:nvSpPr>
                <p:cNvPr id="343" name="Google Shape;343;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6" name="Google Shape;346;p36"/>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6"/>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36"/>
          <p:cNvGrpSpPr/>
          <p:nvPr/>
        </p:nvGrpSpPr>
        <p:grpSpPr>
          <a:xfrm>
            <a:off x="8620769" y="604477"/>
            <a:ext cx="640686" cy="543854"/>
            <a:chOff x="8620769" y="639586"/>
            <a:chExt cx="640686" cy="543854"/>
          </a:xfrm>
        </p:grpSpPr>
        <p:sp>
          <p:nvSpPr>
            <p:cNvPr id="349" name="Google Shape;349;p36"/>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6"/>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2601150" y="3162600"/>
            <a:ext cx="39417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53" name="Google Shape;353;p37"/>
          <p:cNvSpPr txBox="1">
            <a:spLocks noGrp="1"/>
          </p:cNvSpPr>
          <p:nvPr>
            <p:ph type="subTitle" idx="1"/>
          </p:nvPr>
        </p:nvSpPr>
        <p:spPr>
          <a:xfrm>
            <a:off x="1776005" y="1484125"/>
            <a:ext cx="5592000" cy="171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54" name="Google Shape;354;p37"/>
          <p:cNvGrpSpPr/>
          <p:nvPr/>
        </p:nvGrpSpPr>
        <p:grpSpPr>
          <a:xfrm flipH="1">
            <a:off x="7586434" y="1581995"/>
            <a:ext cx="2290315" cy="1518338"/>
            <a:chOff x="-736445" y="1581995"/>
            <a:chExt cx="2290315" cy="1518338"/>
          </a:xfrm>
        </p:grpSpPr>
        <p:sp>
          <p:nvSpPr>
            <p:cNvPr id="355" name="Google Shape;355;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7"/>
            <p:cNvGrpSpPr/>
            <p:nvPr/>
          </p:nvGrpSpPr>
          <p:grpSpPr>
            <a:xfrm>
              <a:off x="-736445" y="1581995"/>
              <a:ext cx="2290315" cy="1518338"/>
              <a:chOff x="-565732" y="1582220"/>
              <a:chExt cx="2290315" cy="1518338"/>
            </a:xfrm>
          </p:grpSpPr>
          <p:sp>
            <p:nvSpPr>
              <p:cNvPr id="357" name="Google Shape;357;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8" name="Google Shape;358;p37"/>
              <p:cNvGrpSpPr/>
              <p:nvPr/>
            </p:nvGrpSpPr>
            <p:grpSpPr>
              <a:xfrm>
                <a:off x="-565732" y="1582220"/>
                <a:ext cx="2290315" cy="435914"/>
                <a:chOff x="-565732" y="1582220"/>
                <a:chExt cx="2290315" cy="435914"/>
              </a:xfrm>
            </p:grpSpPr>
            <p:sp>
              <p:nvSpPr>
                <p:cNvPr id="359" name="Google Shape;359;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37"/>
              <p:cNvGrpSpPr/>
              <p:nvPr/>
            </p:nvGrpSpPr>
            <p:grpSpPr>
              <a:xfrm>
                <a:off x="-565732" y="1759770"/>
                <a:ext cx="1948882" cy="441084"/>
                <a:chOff x="-565732" y="1759770"/>
                <a:chExt cx="1948882" cy="441084"/>
              </a:xfrm>
            </p:grpSpPr>
            <p:sp>
              <p:nvSpPr>
                <p:cNvPr id="362" name="Google Shape;362;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37"/>
              <p:cNvGrpSpPr/>
              <p:nvPr/>
            </p:nvGrpSpPr>
            <p:grpSpPr>
              <a:xfrm>
                <a:off x="-390503" y="2295383"/>
                <a:ext cx="1572778" cy="118575"/>
                <a:chOff x="-390503" y="2295383"/>
                <a:chExt cx="1572778" cy="118575"/>
              </a:xfrm>
            </p:grpSpPr>
            <p:sp>
              <p:nvSpPr>
                <p:cNvPr id="365" name="Google Shape;365;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37"/>
              <p:cNvGrpSpPr/>
              <p:nvPr/>
            </p:nvGrpSpPr>
            <p:grpSpPr>
              <a:xfrm>
                <a:off x="-565732" y="2666266"/>
                <a:ext cx="2239329" cy="434292"/>
                <a:chOff x="-565732" y="2666266"/>
                <a:chExt cx="2239329" cy="434292"/>
              </a:xfrm>
            </p:grpSpPr>
            <p:sp>
              <p:nvSpPr>
                <p:cNvPr id="368" name="Google Shape;368;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70" name="Google Shape;370;p37"/>
          <p:cNvGrpSpPr/>
          <p:nvPr/>
        </p:nvGrpSpPr>
        <p:grpSpPr>
          <a:xfrm>
            <a:off x="-736445" y="1581995"/>
            <a:ext cx="2290315" cy="1518338"/>
            <a:chOff x="-736445" y="1581995"/>
            <a:chExt cx="2290315" cy="1518338"/>
          </a:xfrm>
        </p:grpSpPr>
        <p:sp>
          <p:nvSpPr>
            <p:cNvPr id="371" name="Google Shape;371;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37"/>
            <p:cNvGrpSpPr/>
            <p:nvPr/>
          </p:nvGrpSpPr>
          <p:grpSpPr>
            <a:xfrm>
              <a:off x="-736445" y="1581995"/>
              <a:ext cx="2290315" cy="1518338"/>
              <a:chOff x="-565732" y="1582220"/>
              <a:chExt cx="2290315" cy="1518338"/>
            </a:xfrm>
          </p:grpSpPr>
          <p:sp>
            <p:nvSpPr>
              <p:cNvPr id="373" name="Google Shape;373;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37"/>
              <p:cNvGrpSpPr/>
              <p:nvPr/>
            </p:nvGrpSpPr>
            <p:grpSpPr>
              <a:xfrm>
                <a:off x="-565732" y="1582220"/>
                <a:ext cx="2290315" cy="435914"/>
                <a:chOff x="-565732" y="1582220"/>
                <a:chExt cx="2290315" cy="435914"/>
              </a:xfrm>
            </p:grpSpPr>
            <p:sp>
              <p:nvSpPr>
                <p:cNvPr id="375" name="Google Shape;375;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7"/>
              <p:cNvGrpSpPr/>
              <p:nvPr/>
            </p:nvGrpSpPr>
            <p:grpSpPr>
              <a:xfrm>
                <a:off x="-565732" y="1759770"/>
                <a:ext cx="1948882" cy="441084"/>
                <a:chOff x="-565732" y="1759770"/>
                <a:chExt cx="1948882" cy="441084"/>
              </a:xfrm>
            </p:grpSpPr>
            <p:sp>
              <p:nvSpPr>
                <p:cNvPr id="378" name="Google Shape;378;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7"/>
              <p:cNvGrpSpPr/>
              <p:nvPr/>
            </p:nvGrpSpPr>
            <p:grpSpPr>
              <a:xfrm>
                <a:off x="-390503" y="2295383"/>
                <a:ext cx="1572778" cy="118575"/>
                <a:chOff x="-390503" y="2295383"/>
                <a:chExt cx="1572778" cy="118575"/>
              </a:xfrm>
            </p:grpSpPr>
            <p:sp>
              <p:nvSpPr>
                <p:cNvPr id="381" name="Google Shape;381;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7"/>
              <p:cNvGrpSpPr/>
              <p:nvPr/>
            </p:nvGrpSpPr>
            <p:grpSpPr>
              <a:xfrm>
                <a:off x="-565732" y="2666266"/>
                <a:ext cx="2239329" cy="434292"/>
                <a:chOff x="-565732" y="2666266"/>
                <a:chExt cx="2239329" cy="434292"/>
              </a:xfrm>
            </p:grpSpPr>
            <p:sp>
              <p:nvSpPr>
                <p:cNvPr id="384" name="Google Shape;384;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86" name="Google Shape;386;p37"/>
          <p:cNvGrpSpPr/>
          <p:nvPr/>
        </p:nvGrpSpPr>
        <p:grpSpPr>
          <a:xfrm rot="10800000" flipH="1">
            <a:off x="3897588" y="4408140"/>
            <a:ext cx="482550" cy="1505350"/>
            <a:chOff x="3121150" y="-443725"/>
            <a:chExt cx="482550" cy="1505350"/>
          </a:xfrm>
        </p:grpSpPr>
        <p:sp>
          <p:nvSpPr>
            <p:cNvPr id="387" name="Google Shape;387;p3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7"/>
          <p:cNvGrpSpPr/>
          <p:nvPr/>
        </p:nvGrpSpPr>
        <p:grpSpPr>
          <a:xfrm rot="10800000" flipH="1">
            <a:off x="2766863" y="4835190"/>
            <a:ext cx="929375" cy="1078300"/>
            <a:chOff x="1990425" y="-443725"/>
            <a:chExt cx="929375" cy="1078300"/>
          </a:xfrm>
        </p:grpSpPr>
        <p:sp>
          <p:nvSpPr>
            <p:cNvPr id="390" name="Google Shape;390;p37"/>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7"/>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7"/>
          <p:cNvGrpSpPr/>
          <p:nvPr/>
        </p:nvGrpSpPr>
        <p:grpSpPr>
          <a:xfrm rot="10800000" flipH="1">
            <a:off x="2063963" y="4474240"/>
            <a:ext cx="1138350" cy="1439250"/>
            <a:chOff x="1287525" y="-443725"/>
            <a:chExt cx="1138350" cy="1439250"/>
          </a:xfrm>
        </p:grpSpPr>
        <p:sp>
          <p:nvSpPr>
            <p:cNvPr id="393" name="Google Shape;393;p37"/>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7"/>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7"/>
          <p:cNvGrpSpPr/>
          <p:nvPr/>
        </p:nvGrpSpPr>
        <p:grpSpPr>
          <a:xfrm rot="10800000" flipH="1">
            <a:off x="4772213" y="4408140"/>
            <a:ext cx="474200" cy="1505350"/>
            <a:chOff x="3995775" y="-443725"/>
            <a:chExt cx="474200" cy="1505350"/>
          </a:xfrm>
        </p:grpSpPr>
        <p:sp>
          <p:nvSpPr>
            <p:cNvPr id="396" name="Google Shape;396;p3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7"/>
          <p:cNvGrpSpPr/>
          <p:nvPr/>
        </p:nvGrpSpPr>
        <p:grpSpPr>
          <a:xfrm rot="10800000" flipH="1">
            <a:off x="5456113" y="4835190"/>
            <a:ext cx="920275" cy="1078300"/>
            <a:chOff x="4679675" y="-443725"/>
            <a:chExt cx="920275" cy="1078300"/>
          </a:xfrm>
        </p:grpSpPr>
        <p:sp>
          <p:nvSpPr>
            <p:cNvPr id="399" name="Google Shape;39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7"/>
          <p:cNvGrpSpPr/>
          <p:nvPr/>
        </p:nvGrpSpPr>
        <p:grpSpPr>
          <a:xfrm rot="10800000" flipH="1">
            <a:off x="5950063" y="4474240"/>
            <a:ext cx="1129225" cy="1439250"/>
            <a:chOff x="5173625" y="-443725"/>
            <a:chExt cx="1129225" cy="1439250"/>
          </a:xfrm>
        </p:grpSpPr>
        <p:sp>
          <p:nvSpPr>
            <p:cNvPr id="402" name="Google Shape;402;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04"/>
        <p:cNvGrpSpPr/>
        <p:nvPr/>
      </p:nvGrpSpPr>
      <p:grpSpPr>
        <a:xfrm>
          <a:off x="0" y="0"/>
          <a:ext cx="0" cy="0"/>
          <a:chOff x="0" y="0"/>
          <a:chExt cx="0" cy="0"/>
        </a:xfrm>
      </p:grpSpPr>
      <p:grpSp>
        <p:nvGrpSpPr>
          <p:cNvPr id="405" name="Google Shape;405;p38"/>
          <p:cNvGrpSpPr/>
          <p:nvPr/>
        </p:nvGrpSpPr>
        <p:grpSpPr>
          <a:xfrm>
            <a:off x="7513631" y="-475160"/>
            <a:ext cx="482550" cy="1505350"/>
            <a:chOff x="3121150" y="-443725"/>
            <a:chExt cx="482550" cy="1505350"/>
          </a:xfrm>
        </p:grpSpPr>
        <p:sp>
          <p:nvSpPr>
            <p:cNvPr id="406" name="Google Shape;406;p38"/>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8"/>
          <p:cNvGrpSpPr/>
          <p:nvPr/>
        </p:nvGrpSpPr>
        <p:grpSpPr>
          <a:xfrm>
            <a:off x="8388256" y="-475160"/>
            <a:ext cx="474200" cy="1505350"/>
            <a:chOff x="3995775" y="-443725"/>
            <a:chExt cx="474200" cy="1505350"/>
          </a:xfrm>
        </p:grpSpPr>
        <p:sp>
          <p:nvSpPr>
            <p:cNvPr id="409" name="Google Shape;409;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38"/>
          <p:cNvGrpSpPr/>
          <p:nvPr/>
        </p:nvGrpSpPr>
        <p:grpSpPr>
          <a:xfrm rot="10800000" flipH="1">
            <a:off x="119138" y="4268208"/>
            <a:ext cx="1129225" cy="1439250"/>
            <a:chOff x="5173625" y="-443725"/>
            <a:chExt cx="1129225" cy="1439250"/>
          </a:xfrm>
        </p:grpSpPr>
        <p:sp>
          <p:nvSpPr>
            <p:cNvPr id="412" name="Google Shape;412;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38"/>
          <p:cNvGrpSpPr/>
          <p:nvPr/>
        </p:nvGrpSpPr>
        <p:grpSpPr>
          <a:xfrm rot="10800000">
            <a:off x="713779" y="4534879"/>
            <a:ext cx="920275" cy="1078300"/>
            <a:chOff x="4679675" y="-443725"/>
            <a:chExt cx="920275" cy="1078300"/>
          </a:xfrm>
        </p:grpSpPr>
        <p:sp>
          <p:nvSpPr>
            <p:cNvPr id="415" name="Google Shape;415;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8"/>
          <p:cNvGrpSpPr/>
          <p:nvPr/>
        </p:nvGrpSpPr>
        <p:grpSpPr>
          <a:xfrm>
            <a:off x="1050348" y="-469529"/>
            <a:ext cx="1195349" cy="1078296"/>
            <a:chOff x="4404625" y="-443721"/>
            <a:chExt cx="1195349" cy="1078296"/>
          </a:xfrm>
        </p:grpSpPr>
        <p:sp>
          <p:nvSpPr>
            <p:cNvPr id="418" name="Google Shape;418;p3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8"/>
          <p:cNvGrpSpPr/>
          <p:nvPr/>
        </p:nvGrpSpPr>
        <p:grpSpPr>
          <a:xfrm rot="-5400000">
            <a:off x="-393663" y="-505555"/>
            <a:ext cx="2181860" cy="892524"/>
            <a:chOff x="6525475" y="148600"/>
            <a:chExt cx="2808779" cy="1148975"/>
          </a:xfrm>
        </p:grpSpPr>
        <p:sp>
          <p:nvSpPr>
            <p:cNvPr id="421" name="Google Shape;421;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38"/>
          <p:cNvGrpSpPr/>
          <p:nvPr/>
        </p:nvGrpSpPr>
        <p:grpSpPr>
          <a:xfrm rot="-5400000">
            <a:off x="29766" y="-247490"/>
            <a:ext cx="2181860" cy="892524"/>
            <a:chOff x="6525475" y="148600"/>
            <a:chExt cx="2808779" cy="1148975"/>
          </a:xfrm>
        </p:grpSpPr>
        <p:sp>
          <p:nvSpPr>
            <p:cNvPr id="424" name="Google Shape;424;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8"/>
          <p:cNvGrpSpPr/>
          <p:nvPr/>
        </p:nvGrpSpPr>
        <p:grpSpPr>
          <a:xfrm rot="10800000">
            <a:off x="7892346" y="4268208"/>
            <a:ext cx="1129225" cy="1439250"/>
            <a:chOff x="5173625" y="-443725"/>
            <a:chExt cx="1129225" cy="1439250"/>
          </a:xfrm>
        </p:grpSpPr>
        <p:sp>
          <p:nvSpPr>
            <p:cNvPr id="427" name="Google Shape;427;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8"/>
          <p:cNvGrpSpPr/>
          <p:nvPr/>
        </p:nvGrpSpPr>
        <p:grpSpPr>
          <a:xfrm rot="10800000" flipH="1">
            <a:off x="7506654" y="4534879"/>
            <a:ext cx="920275" cy="1078300"/>
            <a:chOff x="4679675" y="-443725"/>
            <a:chExt cx="920275" cy="1078300"/>
          </a:xfrm>
        </p:grpSpPr>
        <p:sp>
          <p:nvSpPr>
            <p:cNvPr id="430" name="Google Shape;430;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 name="Google Shape;432;p38"/>
          <p:cNvSpPr txBox="1">
            <a:spLocks noGrp="1"/>
          </p:cNvSpPr>
          <p:nvPr>
            <p:ph type="title"/>
          </p:nvPr>
        </p:nvSpPr>
        <p:spPr>
          <a:xfrm>
            <a:off x="7200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3" name="Google Shape;433;p38"/>
          <p:cNvSpPr txBox="1">
            <a:spLocks noGrp="1"/>
          </p:cNvSpPr>
          <p:nvPr>
            <p:ph type="subTitle" idx="1"/>
          </p:nvPr>
        </p:nvSpPr>
        <p:spPr>
          <a:xfrm>
            <a:off x="7200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8"/>
          <p:cNvSpPr txBox="1">
            <a:spLocks noGrp="1"/>
          </p:cNvSpPr>
          <p:nvPr>
            <p:ph type="title" idx="2"/>
          </p:nvPr>
        </p:nvSpPr>
        <p:spPr>
          <a:xfrm>
            <a:off x="352185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5" name="Google Shape;435;p38"/>
          <p:cNvSpPr txBox="1">
            <a:spLocks noGrp="1"/>
          </p:cNvSpPr>
          <p:nvPr>
            <p:ph type="subTitle" idx="3"/>
          </p:nvPr>
        </p:nvSpPr>
        <p:spPr>
          <a:xfrm>
            <a:off x="352185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8"/>
          <p:cNvSpPr txBox="1">
            <a:spLocks noGrp="1"/>
          </p:cNvSpPr>
          <p:nvPr>
            <p:ph type="title" idx="4"/>
          </p:nvPr>
        </p:nvSpPr>
        <p:spPr>
          <a:xfrm>
            <a:off x="63237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7" name="Google Shape;437;p38"/>
          <p:cNvSpPr txBox="1">
            <a:spLocks noGrp="1"/>
          </p:cNvSpPr>
          <p:nvPr>
            <p:ph type="subTitle" idx="5"/>
          </p:nvPr>
        </p:nvSpPr>
        <p:spPr>
          <a:xfrm>
            <a:off x="63237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8"/>
          <p:cNvSpPr txBox="1">
            <a:spLocks noGrp="1"/>
          </p:cNvSpPr>
          <p:nvPr>
            <p:ph type="title" idx="6"/>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39"/>
          <p:cNvSpPr txBox="1">
            <a:spLocks noGrp="1"/>
          </p:cNvSpPr>
          <p:nvPr>
            <p:ph type="title"/>
          </p:nvPr>
        </p:nvSpPr>
        <p:spPr>
          <a:xfrm>
            <a:off x="713288"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1" name="Google Shape;441;p39"/>
          <p:cNvSpPr txBox="1">
            <a:spLocks noGrp="1"/>
          </p:cNvSpPr>
          <p:nvPr>
            <p:ph type="subTitle" idx="1"/>
          </p:nvPr>
        </p:nvSpPr>
        <p:spPr>
          <a:xfrm>
            <a:off x="713288"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2" name="Google Shape;442;p39"/>
          <p:cNvSpPr txBox="1">
            <a:spLocks noGrp="1"/>
          </p:cNvSpPr>
          <p:nvPr>
            <p:ph type="title" idx="2"/>
          </p:nvPr>
        </p:nvSpPr>
        <p:spPr>
          <a:xfrm>
            <a:off x="2704760"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3" name="Google Shape;443;p39"/>
          <p:cNvSpPr txBox="1">
            <a:spLocks noGrp="1"/>
          </p:cNvSpPr>
          <p:nvPr>
            <p:ph type="subTitle" idx="3"/>
          </p:nvPr>
        </p:nvSpPr>
        <p:spPr>
          <a:xfrm>
            <a:off x="2704760"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4" name="Google Shape;444;p39"/>
          <p:cNvSpPr txBox="1">
            <a:spLocks noGrp="1"/>
          </p:cNvSpPr>
          <p:nvPr>
            <p:ph type="title" idx="4"/>
          </p:nvPr>
        </p:nvSpPr>
        <p:spPr>
          <a:xfrm>
            <a:off x="6687713"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5" name="Google Shape;445;p39"/>
          <p:cNvSpPr txBox="1">
            <a:spLocks noGrp="1"/>
          </p:cNvSpPr>
          <p:nvPr>
            <p:ph type="subTitle" idx="5"/>
          </p:nvPr>
        </p:nvSpPr>
        <p:spPr>
          <a:xfrm>
            <a:off x="6687713"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6" name="Google Shape;446;p39"/>
          <p:cNvSpPr txBox="1">
            <a:spLocks noGrp="1"/>
          </p:cNvSpPr>
          <p:nvPr>
            <p:ph type="title" idx="6"/>
          </p:nvPr>
        </p:nvSpPr>
        <p:spPr>
          <a:xfrm>
            <a:off x="4696235"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7" name="Google Shape;447;p39"/>
          <p:cNvSpPr txBox="1">
            <a:spLocks noGrp="1"/>
          </p:cNvSpPr>
          <p:nvPr>
            <p:ph type="subTitle" idx="7"/>
          </p:nvPr>
        </p:nvSpPr>
        <p:spPr>
          <a:xfrm>
            <a:off x="4696235"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8" name="Google Shape;448;p39"/>
          <p:cNvSpPr txBox="1">
            <a:spLocks noGrp="1"/>
          </p:cNvSpPr>
          <p:nvPr>
            <p:ph type="title" idx="8"/>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49" name="Google Shape;449;p39"/>
          <p:cNvGrpSpPr/>
          <p:nvPr/>
        </p:nvGrpSpPr>
        <p:grpSpPr>
          <a:xfrm rot="-5400000" flipH="1">
            <a:off x="7480661" y="-165192"/>
            <a:ext cx="2014792" cy="719732"/>
            <a:chOff x="-85249" y="4203623"/>
            <a:chExt cx="2014792" cy="719732"/>
          </a:xfrm>
        </p:grpSpPr>
        <p:grpSp>
          <p:nvGrpSpPr>
            <p:cNvPr id="450" name="Google Shape;450;p39"/>
            <p:cNvGrpSpPr/>
            <p:nvPr/>
          </p:nvGrpSpPr>
          <p:grpSpPr>
            <a:xfrm>
              <a:off x="-85248" y="4203623"/>
              <a:ext cx="2014792" cy="469196"/>
              <a:chOff x="-35118" y="4163517"/>
              <a:chExt cx="2014792" cy="469196"/>
            </a:xfrm>
          </p:grpSpPr>
          <p:sp>
            <p:nvSpPr>
              <p:cNvPr id="451" name="Google Shape;451;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9"/>
            <p:cNvGrpSpPr/>
            <p:nvPr/>
          </p:nvGrpSpPr>
          <p:grpSpPr>
            <a:xfrm>
              <a:off x="-85248" y="4454155"/>
              <a:ext cx="2014792" cy="469200"/>
              <a:chOff x="-35118" y="4345992"/>
              <a:chExt cx="2014792" cy="469200"/>
            </a:xfrm>
          </p:grpSpPr>
          <p:sp>
            <p:nvSpPr>
              <p:cNvPr id="454" name="Google Shape;454;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6" name="Google Shape;456;p39"/>
          <p:cNvGrpSpPr/>
          <p:nvPr/>
        </p:nvGrpSpPr>
        <p:grpSpPr>
          <a:xfrm rot="-5400000" flipH="1">
            <a:off x="7870685" y="112474"/>
            <a:ext cx="2014792" cy="469200"/>
            <a:chOff x="-35118" y="4345992"/>
            <a:chExt cx="2014792" cy="469200"/>
          </a:xfrm>
        </p:grpSpPr>
        <p:sp>
          <p:nvSpPr>
            <p:cNvPr id="457" name="Google Shape;457;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39"/>
          <p:cNvGrpSpPr/>
          <p:nvPr/>
        </p:nvGrpSpPr>
        <p:grpSpPr>
          <a:xfrm>
            <a:off x="-272765" y="4539543"/>
            <a:ext cx="2014792" cy="473129"/>
            <a:chOff x="-35118" y="4342063"/>
            <a:chExt cx="2014792" cy="473129"/>
          </a:xfrm>
        </p:grpSpPr>
        <p:sp>
          <p:nvSpPr>
            <p:cNvPr id="460" name="Google Shape;460;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9"/>
          <p:cNvGrpSpPr/>
          <p:nvPr/>
        </p:nvGrpSpPr>
        <p:grpSpPr>
          <a:xfrm>
            <a:off x="-217865" y="4785686"/>
            <a:ext cx="2014792" cy="473129"/>
            <a:chOff x="-35118" y="4342063"/>
            <a:chExt cx="2014792" cy="473129"/>
          </a:xfrm>
        </p:grpSpPr>
        <p:sp>
          <p:nvSpPr>
            <p:cNvPr id="463" name="Google Shape;463;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9"/>
          <p:cNvGrpSpPr/>
          <p:nvPr/>
        </p:nvGrpSpPr>
        <p:grpSpPr>
          <a:xfrm>
            <a:off x="-519444" y="4310943"/>
            <a:ext cx="2014792" cy="473129"/>
            <a:chOff x="-35118" y="4342063"/>
            <a:chExt cx="2014792" cy="473129"/>
          </a:xfrm>
        </p:grpSpPr>
        <p:sp>
          <p:nvSpPr>
            <p:cNvPr id="466" name="Google Shape;466;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719975"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0" name="Google Shape;470;p40"/>
          <p:cNvSpPr txBox="1">
            <a:spLocks noGrp="1"/>
          </p:cNvSpPr>
          <p:nvPr>
            <p:ph type="subTitle" idx="1"/>
          </p:nvPr>
        </p:nvSpPr>
        <p:spPr>
          <a:xfrm>
            <a:off x="71997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1" name="Google Shape;471;p40"/>
          <p:cNvSpPr txBox="1">
            <a:spLocks noGrp="1"/>
          </p:cNvSpPr>
          <p:nvPr>
            <p:ph type="title" idx="2"/>
          </p:nvPr>
        </p:nvSpPr>
        <p:spPr>
          <a:xfrm>
            <a:off x="3512851"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2" name="Google Shape;472;p40"/>
          <p:cNvSpPr txBox="1">
            <a:spLocks noGrp="1"/>
          </p:cNvSpPr>
          <p:nvPr>
            <p:ph type="subTitle" idx="3"/>
          </p:nvPr>
        </p:nvSpPr>
        <p:spPr>
          <a:xfrm>
            <a:off x="3512850"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3" name="Google Shape;473;p40"/>
          <p:cNvSpPr txBox="1">
            <a:spLocks noGrp="1"/>
          </p:cNvSpPr>
          <p:nvPr>
            <p:ph type="title" idx="4"/>
          </p:nvPr>
        </p:nvSpPr>
        <p:spPr>
          <a:xfrm>
            <a:off x="719975"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4" name="Google Shape;474;p40"/>
          <p:cNvSpPr txBox="1">
            <a:spLocks noGrp="1"/>
          </p:cNvSpPr>
          <p:nvPr>
            <p:ph type="subTitle" idx="5"/>
          </p:nvPr>
        </p:nvSpPr>
        <p:spPr>
          <a:xfrm>
            <a:off x="71997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5" name="Google Shape;475;p40"/>
          <p:cNvSpPr txBox="1">
            <a:spLocks noGrp="1"/>
          </p:cNvSpPr>
          <p:nvPr>
            <p:ph type="title" idx="6"/>
          </p:nvPr>
        </p:nvSpPr>
        <p:spPr>
          <a:xfrm>
            <a:off x="3512851"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6" name="Google Shape;476;p40"/>
          <p:cNvSpPr txBox="1">
            <a:spLocks noGrp="1"/>
          </p:cNvSpPr>
          <p:nvPr>
            <p:ph type="subTitle" idx="7"/>
          </p:nvPr>
        </p:nvSpPr>
        <p:spPr>
          <a:xfrm>
            <a:off x="3512850"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7" name="Google Shape;477;p40"/>
          <p:cNvSpPr txBox="1">
            <a:spLocks noGrp="1"/>
          </p:cNvSpPr>
          <p:nvPr>
            <p:ph type="title" idx="8"/>
          </p:nvPr>
        </p:nvSpPr>
        <p:spPr>
          <a:xfrm>
            <a:off x="6305728"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8" name="Google Shape;478;p40"/>
          <p:cNvSpPr txBox="1">
            <a:spLocks noGrp="1"/>
          </p:cNvSpPr>
          <p:nvPr>
            <p:ph type="subTitle" idx="9"/>
          </p:nvPr>
        </p:nvSpPr>
        <p:spPr>
          <a:xfrm>
            <a:off x="630572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9" name="Google Shape;479;p40"/>
          <p:cNvSpPr txBox="1">
            <a:spLocks noGrp="1"/>
          </p:cNvSpPr>
          <p:nvPr>
            <p:ph type="title" idx="13"/>
          </p:nvPr>
        </p:nvSpPr>
        <p:spPr>
          <a:xfrm>
            <a:off x="6305728"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80" name="Google Shape;480;p40"/>
          <p:cNvSpPr txBox="1">
            <a:spLocks noGrp="1"/>
          </p:cNvSpPr>
          <p:nvPr>
            <p:ph type="subTitle" idx="14"/>
          </p:nvPr>
        </p:nvSpPr>
        <p:spPr>
          <a:xfrm>
            <a:off x="630572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81" name="Google Shape;481;p40"/>
          <p:cNvSpPr txBox="1">
            <a:spLocks noGrp="1"/>
          </p:cNvSpPr>
          <p:nvPr>
            <p:ph type="title" idx="15"/>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82" name="Google Shape;482;p40"/>
          <p:cNvGrpSpPr/>
          <p:nvPr/>
        </p:nvGrpSpPr>
        <p:grpSpPr>
          <a:xfrm>
            <a:off x="7895789" y="-867371"/>
            <a:ext cx="1368260" cy="1078296"/>
            <a:chOff x="4231725" y="-443721"/>
            <a:chExt cx="1368260" cy="1078296"/>
          </a:xfrm>
        </p:grpSpPr>
        <p:sp>
          <p:nvSpPr>
            <p:cNvPr id="483" name="Google Shape;483;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40"/>
          <p:cNvGrpSpPr/>
          <p:nvPr/>
        </p:nvGrpSpPr>
        <p:grpSpPr>
          <a:xfrm>
            <a:off x="8380489" y="-105375"/>
            <a:ext cx="1129225" cy="1439250"/>
            <a:chOff x="5173625" y="-443725"/>
            <a:chExt cx="1129225" cy="1439250"/>
          </a:xfrm>
        </p:grpSpPr>
        <p:sp>
          <p:nvSpPr>
            <p:cNvPr id="486" name="Google Shape;486;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40"/>
          <p:cNvGrpSpPr/>
          <p:nvPr/>
        </p:nvGrpSpPr>
        <p:grpSpPr>
          <a:xfrm>
            <a:off x="8142568" y="-638771"/>
            <a:ext cx="1368260" cy="1078296"/>
            <a:chOff x="4231725" y="-443721"/>
            <a:chExt cx="1368260" cy="1078296"/>
          </a:xfrm>
        </p:grpSpPr>
        <p:sp>
          <p:nvSpPr>
            <p:cNvPr id="489" name="Google Shape;489;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40"/>
          <p:cNvGrpSpPr/>
          <p:nvPr/>
        </p:nvGrpSpPr>
        <p:grpSpPr>
          <a:xfrm flipH="1">
            <a:off x="149468" y="-695771"/>
            <a:ext cx="1368260" cy="1078296"/>
            <a:chOff x="4231725" y="-443721"/>
            <a:chExt cx="1368260" cy="1078296"/>
          </a:xfrm>
        </p:grpSpPr>
        <p:sp>
          <p:nvSpPr>
            <p:cNvPr id="492" name="Google Shape;492;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40"/>
          <p:cNvGrpSpPr/>
          <p:nvPr/>
        </p:nvGrpSpPr>
        <p:grpSpPr>
          <a:xfrm flipH="1">
            <a:off x="-97311" y="-467171"/>
            <a:ext cx="1368260" cy="1078296"/>
            <a:chOff x="4231725" y="-443721"/>
            <a:chExt cx="1368260" cy="1078296"/>
          </a:xfrm>
        </p:grpSpPr>
        <p:sp>
          <p:nvSpPr>
            <p:cNvPr id="495" name="Google Shape;495;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40"/>
          <p:cNvGrpSpPr/>
          <p:nvPr/>
        </p:nvGrpSpPr>
        <p:grpSpPr>
          <a:xfrm flipH="1">
            <a:off x="-609048" y="-238571"/>
            <a:ext cx="1368260" cy="1078296"/>
            <a:chOff x="4231725" y="-443721"/>
            <a:chExt cx="1368260" cy="1078296"/>
          </a:xfrm>
        </p:grpSpPr>
        <p:sp>
          <p:nvSpPr>
            <p:cNvPr id="498" name="Google Shape;498;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00" name="Google Shape;500;p40"/>
          <p:cNvCxnSpPr/>
          <p:nvPr/>
        </p:nvCxnSpPr>
        <p:spPr>
          <a:xfrm>
            <a:off x="-6850" y="4601725"/>
            <a:ext cx="8517600" cy="0"/>
          </a:xfrm>
          <a:prstGeom prst="straightConnector1">
            <a:avLst/>
          </a:prstGeom>
          <a:noFill/>
          <a:ln w="28575" cap="flat" cmpd="sng">
            <a:solidFill>
              <a:schemeClr val="dk1"/>
            </a:solidFill>
            <a:prstDash val="solid"/>
            <a:round/>
            <a:headEnd type="none" w="sm" len="sm"/>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13"/>
        <p:cNvGrpSpPr/>
        <p:nvPr/>
      </p:nvGrpSpPr>
      <p:grpSpPr>
        <a:xfrm>
          <a:off x="0" y="0"/>
          <a:ext cx="0" cy="0"/>
          <a:chOff x="0" y="0"/>
          <a:chExt cx="0" cy="0"/>
        </a:xfrm>
      </p:grpSpPr>
      <p:sp>
        <p:nvSpPr>
          <p:cNvPr id="14" name="Google Shape;14;p2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 name="Google Shape;1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23"/>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17" name="Google Shape;17;p23"/>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01"/>
        <p:cNvGrpSpPr/>
        <p:nvPr/>
      </p:nvGrpSpPr>
      <p:grpSpPr>
        <a:xfrm>
          <a:off x="0" y="0"/>
          <a:ext cx="0" cy="0"/>
          <a:chOff x="0" y="0"/>
          <a:chExt cx="0" cy="0"/>
        </a:xfrm>
      </p:grpSpPr>
      <p:grpSp>
        <p:nvGrpSpPr>
          <p:cNvPr id="502" name="Google Shape;502;p41"/>
          <p:cNvGrpSpPr/>
          <p:nvPr/>
        </p:nvGrpSpPr>
        <p:grpSpPr>
          <a:xfrm>
            <a:off x="7068170" y="-466234"/>
            <a:ext cx="1368260" cy="1078296"/>
            <a:chOff x="4231725" y="-443721"/>
            <a:chExt cx="1368260" cy="1078296"/>
          </a:xfrm>
        </p:grpSpPr>
        <p:sp>
          <p:nvSpPr>
            <p:cNvPr id="503" name="Google Shape;503;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41"/>
          <p:cNvGrpSpPr/>
          <p:nvPr/>
        </p:nvGrpSpPr>
        <p:grpSpPr>
          <a:xfrm>
            <a:off x="8010070" y="-466238"/>
            <a:ext cx="1129225" cy="1439250"/>
            <a:chOff x="5173625" y="-443725"/>
            <a:chExt cx="1129225" cy="1439250"/>
          </a:xfrm>
        </p:grpSpPr>
        <p:sp>
          <p:nvSpPr>
            <p:cNvPr id="506" name="Google Shape;506;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41"/>
          <p:cNvGrpSpPr/>
          <p:nvPr/>
        </p:nvGrpSpPr>
        <p:grpSpPr>
          <a:xfrm flipH="1">
            <a:off x="707991" y="-472343"/>
            <a:ext cx="920275" cy="1078300"/>
            <a:chOff x="4679675" y="-443725"/>
            <a:chExt cx="920275" cy="1078300"/>
          </a:xfrm>
        </p:grpSpPr>
        <p:sp>
          <p:nvSpPr>
            <p:cNvPr id="509" name="Google Shape;509;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41"/>
          <p:cNvGrpSpPr/>
          <p:nvPr/>
        </p:nvGrpSpPr>
        <p:grpSpPr>
          <a:xfrm flipH="1">
            <a:off x="5091" y="-472343"/>
            <a:ext cx="1129225" cy="1439250"/>
            <a:chOff x="5173625" y="-443725"/>
            <a:chExt cx="1129225" cy="1439250"/>
          </a:xfrm>
        </p:grpSpPr>
        <p:sp>
          <p:nvSpPr>
            <p:cNvPr id="512" name="Google Shape;512;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41"/>
          <p:cNvGrpSpPr/>
          <p:nvPr/>
        </p:nvGrpSpPr>
        <p:grpSpPr>
          <a:xfrm>
            <a:off x="8479270" y="-223284"/>
            <a:ext cx="1368260" cy="1078296"/>
            <a:chOff x="4231725" y="-443721"/>
            <a:chExt cx="1368260" cy="1078296"/>
          </a:xfrm>
        </p:grpSpPr>
        <p:sp>
          <p:nvSpPr>
            <p:cNvPr id="515" name="Google Shape;515;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41"/>
          <p:cNvGrpSpPr/>
          <p:nvPr/>
        </p:nvGrpSpPr>
        <p:grpSpPr>
          <a:xfrm flipH="1">
            <a:off x="-98709" y="-223280"/>
            <a:ext cx="920275" cy="1078300"/>
            <a:chOff x="4679675" y="-443725"/>
            <a:chExt cx="920275" cy="1078300"/>
          </a:xfrm>
        </p:grpSpPr>
        <p:sp>
          <p:nvSpPr>
            <p:cNvPr id="518" name="Google Shape;518;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41"/>
          <p:cNvSpPr txBox="1">
            <a:spLocks noGrp="1"/>
          </p:cNvSpPr>
          <p:nvPr>
            <p:ph type="title"/>
          </p:nvPr>
        </p:nvSpPr>
        <p:spPr>
          <a:xfrm>
            <a:off x="1774800" y="539700"/>
            <a:ext cx="55944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21"/>
        <p:cNvGrpSpPr/>
        <p:nvPr/>
      </p:nvGrpSpPr>
      <p:grpSpPr>
        <a:xfrm>
          <a:off x="0" y="0"/>
          <a:ext cx="0" cy="0"/>
          <a:chOff x="0" y="0"/>
          <a:chExt cx="0" cy="0"/>
        </a:xfrm>
      </p:grpSpPr>
      <p:sp>
        <p:nvSpPr>
          <p:cNvPr id="522" name="Google Shape;522;p42"/>
          <p:cNvSpPr txBox="1">
            <a:spLocks noGrp="1"/>
          </p:cNvSpPr>
          <p:nvPr>
            <p:ph type="title"/>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23" name="Google Shape;523;p42"/>
          <p:cNvGrpSpPr/>
          <p:nvPr/>
        </p:nvGrpSpPr>
        <p:grpSpPr>
          <a:xfrm>
            <a:off x="6521425" y="-33816"/>
            <a:ext cx="2852632" cy="755873"/>
            <a:chOff x="6521425" y="153500"/>
            <a:chExt cx="2852632" cy="755873"/>
          </a:xfrm>
        </p:grpSpPr>
        <p:grpSp>
          <p:nvGrpSpPr>
            <p:cNvPr id="524" name="Google Shape;524;p42"/>
            <p:cNvGrpSpPr/>
            <p:nvPr/>
          </p:nvGrpSpPr>
          <p:grpSpPr>
            <a:xfrm>
              <a:off x="6521425" y="153500"/>
              <a:ext cx="2257381" cy="391400"/>
              <a:chOff x="6521425" y="153500"/>
              <a:chExt cx="2257381" cy="391400"/>
            </a:xfrm>
          </p:grpSpPr>
          <p:sp>
            <p:nvSpPr>
              <p:cNvPr id="525" name="Google Shape;525;p42"/>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2"/>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2"/>
            <p:cNvGrpSpPr/>
            <p:nvPr/>
          </p:nvGrpSpPr>
          <p:grpSpPr>
            <a:xfrm>
              <a:off x="6826225" y="326868"/>
              <a:ext cx="2547832" cy="405547"/>
              <a:chOff x="6826225" y="344423"/>
              <a:chExt cx="2547832" cy="405547"/>
            </a:xfrm>
          </p:grpSpPr>
          <p:sp>
            <p:nvSpPr>
              <p:cNvPr id="528" name="Google Shape;528;p42"/>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2"/>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2"/>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2"/>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34" name="Google Shape;534;p43"/>
          <p:cNvGrpSpPr/>
          <p:nvPr/>
        </p:nvGrpSpPr>
        <p:grpSpPr>
          <a:xfrm>
            <a:off x="-217865" y="4785686"/>
            <a:ext cx="2014792" cy="473129"/>
            <a:chOff x="-35118" y="4342063"/>
            <a:chExt cx="2014792" cy="473129"/>
          </a:xfrm>
        </p:grpSpPr>
        <p:sp>
          <p:nvSpPr>
            <p:cNvPr id="535" name="Google Shape;535;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43"/>
          <p:cNvGrpSpPr/>
          <p:nvPr/>
        </p:nvGrpSpPr>
        <p:grpSpPr>
          <a:xfrm>
            <a:off x="-519444" y="4548261"/>
            <a:ext cx="2014792" cy="473129"/>
            <a:chOff x="-35118" y="4342063"/>
            <a:chExt cx="2014792" cy="473129"/>
          </a:xfrm>
        </p:grpSpPr>
        <p:sp>
          <p:nvSpPr>
            <p:cNvPr id="538" name="Google Shape;538;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43"/>
          <p:cNvGrpSpPr/>
          <p:nvPr/>
        </p:nvGrpSpPr>
        <p:grpSpPr>
          <a:xfrm>
            <a:off x="283349" y="-475160"/>
            <a:ext cx="482550" cy="1505350"/>
            <a:chOff x="3121150" y="-443725"/>
            <a:chExt cx="482550" cy="1505350"/>
          </a:xfrm>
        </p:grpSpPr>
        <p:sp>
          <p:nvSpPr>
            <p:cNvPr id="541" name="Google Shape;541;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3"/>
          <p:cNvGrpSpPr/>
          <p:nvPr/>
        </p:nvGrpSpPr>
        <p:grpSpPr>
          <a:xfrm>
            <a:off x="87035" y="-122260"/>
            <a:ext cx="482550" cy="1505350"/>
            <a:chOff x="3121150" y="-443725"/>
            <a:chExt cx="482550" cy="1505350"/>
          </a:xfrm>
        </p:grpSpPr>
        <p:sp>
          <p:nvSpPr>
            <p:cNvPr id="544" name="Google Shape;544;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43"/>
          <p:cNvGrpSpPr/>
          <p:nvPr/>
        </p:nvGrpSpPr>
        <p:grpSpPr>
          <a:xfrm flipH="1">
            <a:off x="8377659" y="-483877"/>
            <a:ext cx="482550" cy="1505350"/>
            <a:chOff x="3121150" y="-443725"/>
            <a:chExt cx="482550" cy="1505350"/>
          </a:xfrm>
        </p:grpSpPr>
        <p:sp>
          <p:nvSpPr>
            <p:cNvPr id="547" name="Google Shape;547;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43"/>
          <p:cNvGrpSpPr/>
          <p:nvPr/>
        </p:nvGrpSpPr>
        <p:grpSpPr>
          <a:xfrm flipH="1">
            <a:off x="8573974" y="-130977"/>
            <a:ext cx="482550" cy="1505350"/>
            <a:chOff x="3121150" y="-443725"/>
            <a:chExt cx="482550" cy="1505350"/>
          </a:xfrm>
        </p:grpSpPr>
        <p:sp>
          <p:nvSpPr>
            <p:cNvPr id="550" name="Google Shape;550;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52"/>
        <p:cNvGrpSpPr/>
        <p:nvPr/>
      </p:nvGrpSpPr>
      <p:grpSpPr>
        <a:xfrm>
          <a:off x="0" y="0"/>
          <a:ext cx="0" cy="0"/>
          <a:chOff x="0" y="0"/>
          <a:chExt cx="0" cy="0"/>
        </a:xfrm>
      </p:grpSpPr>
      <p:grpSp>
        <p:nvGrpSpPr>
          <p:cNvPr id="553" name="Google Shape;553;p44"/>
          <p:cNvGrpSpPr/>
          <p:nvPr/>
        </p:nvGrpSpPr>
        <p:grpSpPr>
          <a:xfrm rot="10800000" flipH="1">
            <a:off x="7503134" y="4535967"/>
            <a:ext cx="920275" cy="1078300"/>
            <a:chOff x="4679675" y="-443725"/>
            <a:chExt cx="920275" cy="1078300"/>
          </a:xfrm>
        </p:grpSpPr>
        <p:sp>
          <p:nvSpPr>
            <p:cNvPr id="554" name="Google Shape;554;p4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6" name="Google Shape;556;p44"/>
          <p:cNvGrpSpPr/>
          <p:nvPr/>
        </p:nvGrpSpPr>
        <p:grpSpPr>
          <a:xfrm rot="10800000" flipH="1">
            <a:off x="7997084" y="4251217"/>
            <a:ext cx="1129225" cy="1439250"/>
            <a:chOff x="5173625" y="-443725"/>
            <a:chExt cx="1129225" cy="1439250"/>
          </a:xfrm>
        </p:grpSpPr>
        <p:sp>
          <p:nvSpPr>
            <p:cNvPr id="557" name="Google Shape;55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44"/>
          <p:cNvGrpSpPr/>
          <p:nvPr/>
        </p:nvGrpSpPr>
        <p:grpSpPr>
          <a:xfrm rot="10800000" flipH="1">
            <a:off x="8527088" y="4255494"/>
            <a:ext cx="2240950" cy="1657325"/>
            <a:chOff x="4603700" y="-443725"/>
            <a:chExt cx="2240950" cy="1657325"/>
          </a:xfrm>
        </p:grpSpPr>
        <p:sp>
          <p:nvSpPr>
            <p:cNvPr id="560" name="Google Shape;560;p4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4"/>
          <p:cNvGrpSpPr/>
          <p:nvPr/>
        </p:nvGrpSpPr>
        <p:grpSpPr>
          <a:xfrm rot="10800000">
            <a:off x="7021" y="-639006"/>
            <a:ext cx="1623175" cy="1972650"/>
            <a:chOff x="4193384" y="4053542"/>
            <a:chExt cx="1623175" cy="1972650"/>
          </a:xfrm>
        </p:grpSpPr>
        <p:grpSp>
          <p:nvGrpSpPr>
            <p:cNvPr id="563" name="Google Shape;563;p44"/>
            <p:cNvGrpSpPr/>
            <p:nvPr/>
          </p:nvGrpSpPr>
          <p:grpSpPr>
            <a:xfrm rot="10800000" flipH="1">
              <a:off x="4193384" y="4947892"/>
              <a:ext cx="920275" cy="1078300"/>
              <a:chOff x="4679675" y="-1053325"/>
              <a:chExt cx="920275" cy="1078300"/>
            </a:xfrm>
          </p:grpSpPr>
          <p:sp>
            <p:nvSpPr>
              <p:cNvPr id="564" name="Google Shape;564;p44"/>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4"/>
            <p:cNvGrpSpPr/>
            <p:nvPr/>
          </p:nvGrpSpPr>
          <p:grpSpPr>
            <a:xfrm rot="10800000" flipH="1">
              <a:off x="4687334" y="4053542"/>
              <a:ext cx="1129225" cy="1439250"/>
              <a:chOff x="5173625" y="-443725"/>
              <a:chExt cx="1129225" cy="1439250"/>
            </a:xfrm>
          </p:grpSpPr>
          <p:sp>
            <p:nvSpPr>
              <p:cNvPr id="567" name="Google Shape;56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69" name="Google Shape;569;p44"/>
          <p:cNvGrpSpPr/>
          <p:nvPr/>
        </p:nvGrpSpPr>
        <p:grpSpPr>
          <a:xfrm>
            <a:off x="-1256132" y="715243"/>
            <a:ext cx="2014792" cy="473129"/>
            <a:chOff x="-35118" y="4342063"/>
            <a:chExt cx="2014792" cy="473129"/>
          </a:xfrm>
        </p:grpSpPr>
        <p:sp>
          <p:nvSpPr>
            <p:cNvPr id="570" name="Google Shape;570;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44"/>
          <p:cNvGrpSpPr/>
          <p:nvPr/>
        </p:nvGrpSpPr>
        <p:grpSpPr>
          <a:xfrm>
            <a:off x="-1179938" y="967068"/>
            <a:ext cx="2014792" cy="473129"/>
            <a:chOff x="-35118" y="4342063"/>
            <a:chExt cx="2014792" cy="473129"/>
          </a:xfrm>
        </p:grpSpPr>
        <p:sp>
          <p:nvSpPr>
            <p:cNvPr id="573" name="Google Shape;573;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5" name="Google Shape;575;p44"/>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76"/>
        <p:cNvGrpSpPr/>
        <p:nvPr/>
      </p:nvGrpSpPr>
      <p:grpSpPr>
        <a:xfrm>
          <a:off x="0" y="0"/>
          <a:ext cx="0" cy="0"/>
          <a:chOff x="0" y="0"/>
          <a:chExt cx="0" cy="0"/>
        </a:xfrm>
      </p:grpSpPr>
      <p:grpSp>
        <p:nvGrpSpPr>
          <p:cNvPr id="577" name="Google Shape;577;p45"/>
          <p:cNvGrpSpPr/>
          <p:nvPr/>
        </p:nvGrpSpPr>
        <p:grpSpPr>
          <a:xfrm>
            <a:off x="87588" y="-482281"/>
            <a:ext cx="482550" cy="1505350"/>
            <a:chOff x="3121150" y="-443725"/>
            <a:chExt cx="482550" cy="1505350"/>
          </a:xfrm>
        </p:grpSpPr>
        <p:sp>
          <p:nvSpPr>
            <p:cNvPr id="578" name="Google Shape;578;p4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45"/>
          <p:cNvGrpSpPr/>
          <p:nvPr/>
        </p:nvGrpSpPr>
        <p:grpSpPr>
          <a:xfrm>
            <a:off x="999825" y="-467301"/>
            <a:ext cx="929375" cy="1078300"/>
            <a:chOff x="1990425" y="-443725"/>
            <a:chExt cx="929375" cy="1078300"/>
          </a:xfrm>
        </p:grpSpPr>
        <p:sp>
          <p:nvSpPr>
            <p:cNvPr id="581" name="Google Shape;581;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45"/>
          <p:cNvGrpSpPr/>
          <p:nvPr/>
        </p:nvGrpSpPr>
        <p:grpSpPr>
          <a:xfrm>
            <a:off x="296925" y="-1076901"/>
            <a:ext cx="1138350" cy="1439250"/>
            <a:chOff x="1287525" y="-443725"/>
            <a:chExt cx="1138350" cy="1439250"/>
          </a:xfrm>
        </p:grpSpPr>
        <p:sp>
          <p:nvSpPr>
            <p:cNvPr id="584" name="Google Shape;584;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45"/>
          <p:cNvGrpSpPr/>
          <p:nvPr/>
        </p:nvGrpSpPr>
        <p:grpSpPr>
          <a:xfrm>
            <a:off x="8582213" y="-482281"/>
            <a:ext cx="474200" cy="1505350"/>
            <a:chOff x="3995775" y="-443725"/>
            <a:chExt cx="474200" cy="1505350"/>
          </a:xfrm>
        </p:grpSpPr>
        <p:sp>
          <p:nvSpPr>
            <p:cNvPr id="587" name="Google Shape;587;p4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45"/>
          <p:cNvGrpSpPr/>
          <p:nvPr/>
        </p:nvGrpSpPr>
        <p:grpSpPr>
          <a:xfrm>
            <a:off x="7270475" y="-467301"/>
            <a:ext cx="920275" cy="1078300"/>
            <a:chOff x="4679675" y="-443725"/>
            <a:chExt cx="920275" cy="1078300"/>
          </a:xfrm>
        </p:grpSpPr>
        <p:sp>
          <p:nvSpPr>
            <p:cNvPr id="590" name="Google Shape;590;p4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45"/>
          <p:cNvGrpSpPr/>
          <p:nvPr/>
        </p:nvGrpSpPr>
        <p:grpSpPr>
          <a:xfrm>
            <a:off x="7764425" y="-1076901"/>
            <a:ext cx="1129225" cy="1439250"/>
            <a:chOff x="5173625" y="-443725"/>
            <a:chExt cx="1129225" cy="1439250"/>
          </a:xfrm>
        </p:grpSpPr>
        <p:sp>
          <p:nvSpPr>
            <p:cNvPr id="593" name="Google Shape;593;p4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5"/>
          <p:cNvGrpSpPr/>
          <p:nvPr/>
        </p:nvGrpSpPr>
        <p:grpSpPr>
          <a:xfrm>
            <a:off x="-1220287" y="-761576"/>
            <a:ext cx="2249325" cy="1657325"/>
            <a:chOff x="746475" y="-443725"/>
            <a:chExt cx="2249325" cy="1657325"/>
          </a:xfrm>
        </p:grpSpPr>
        <p:sp>
          <p:nvSpPr>
            <p:cNvPr id="596" name="Google Shape;596;p45"/>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5"/>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5"/>
          <p:cNvGrpSpPr/>
          <p:nvPr/>
        </p:nvGrpSpPr>
        <p:grpSpPr>
          <a:xfrm>
            <a:off x="8123338" y="-761576"/>
            <a:ext cx="2240950" cy="1657325"/>
            <a:chOff x="4603700" y="-443725"/>
            <a:chExt cx="2240950" cy="1657325"/>
          </a:xfrm>
        </p:grpSpPr>
        <p:sp>
          <p:nvSpPr>
            <p:cNvPr id="599" name="Google Shape;599;p4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5"/>
          <p:cNvGrpSpPr/>
          <p:nvPr/>
        </p:nvGrpSpPr>
        <p:grpSpPr>
          <a:xfrm>
            <a:off x="2926213" y="-467301"/>
            <a:ext cx="929375" cy="1078300"/>
            <a:chOff x="1990425" y="-443725"/>
            <a:chExt cx="929375" cy="1078300"/>
          </a:xfrm>
        </p:grpSpPr>
        <p:sp>
          <p:nvSpPr>
            <p:cNvPr id="602" name="Google Shape;602;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5"/>
          <p:cNvGrpSpPr/>
          <p:nvPr/>
        </p:nvGrpSpPr>
        <p:grpSpPr>
          <a:xfrm>
            <a:off x="3535813" y="-695901"/>
            <a:ext cx="929375" cy="1078300"/>
            <a:chOff x="1990425" y="-443725"/>
            <a:chExt cx="929375" cy="1078300"/>
          </a:xfrm>
        </p:grpSpPr>
        <p:sp>
          <p:nvSpPr>
            <p:cNvPr id="605" name="Google Shape;605;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7" name="Google Shape;607;p45"/>
          <p:cNvSpPr txBox="1">
            <a:spLocks noGrp="1"/>
          </p:cNvSpPr>
          <p:nvPr>
            <p:ph type="title"/>
          </p:nvPr>
        </p:nvSpPr>
        <p:spPr>
          <a:xfrm>
            <a:off x="1096600" y="262546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08" name="Google Shape;608;p45"/>
          <p:cNvSpPr txBox="1">
            <a:spLocks noGrp="1"/>
          </p:cNvSpPr>
          <p:nvPr>
            <p:ph type="subTitle" idx="1"/>
          </p:nvPr>
        </p:nvSpPr>
        <p:spPr>
          <a:xfrm>
            <a:off x="775750" y="385376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9" name="Google Shape;609;p45"/>
          <p:cNvSpPr txBox="1">
            <a:spLocks noGrp="1"/>
          </p:cNvSpPr>
          <p:nvPr>
            <p:ph type="title" idx="2"/>
          </p:nvPr>
        </p:nvSpPr>
        <p:spPr>
          <a:xfrm>
            <a:off x="775750" y="347456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5"/>
          <p:cNvSpPr txBox="1">
            <a:spLocks noGrp="1"/>
          </p:cNvSpPr>
          <p:nvPr>
            <p:ph type="title" idx="3"/>
          </p:nvPr>
        </p:nvSpPr>
        <p:spPr>
          <a:xfrm>
            <a:off x="37812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1" name="Google Shape;611;p45"/>
          <p:cNvSpPr txBox="1">
            <a:spLocks noGrp="1"/>
          </p:cNvSpPr>
          <p:nvPr>
            <p:ph type="subTitle" idx="4"/>
          </p:nvPr>
        </p:nvSpPr>
        <p:spPr>
          <a:xfrm>
            <a:off x="34603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2" name="Google Shape;612;p45"/>
          <p:cNvSpPr txBox="1">
            <a:spLocks noGrp="1"/>
          </p:cNvSpPr>
          <p:nvPr>
            <p:ph type="title" idx="5"/>
          </p:nvPr>
        </p:nvSpPr>
        <p:spPr>
          <a:xfrm>
            <a:off x="34603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3" name="Google Shape;613;p45"/>
          <p:cNvSpPr txBox="1">
            <a:spLocks noGrp="1"/>
          </p:cNvSpPr>
          <p:nvPr>
            <p:ph type="title" idx="6"/>
          </p:nvPr>
        </p:nvSpPr>
        <p:spPr>
          <a:xfrm>
            <a:off x="64658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4" name="Google Shape;614;p45"/>
          <p:cNvSpPr txBox="1">
            <a:spLocks noGrp="1"/>
          </p:cNvSpPr>
          <p:nvPr>
            <p:ph type="subTitle" idx="7"/>
          </p:nvPr>
        </p:nvSpPr>
        <p:spPr>
          <a:xfrm>
            <a:off x="61449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5" name="Google Shape;615;p45"/>
          <p:cNvSpPr txBox="1">
            <a:spLocks noGrp="1"/>
          </p:cNvSpPr>
          <p:nvPr>
            <p:ph type="title" idx="8"/>
          </p:nvPr>
        </p:nvSpPr>
        <p:spPr>
          <a:xfrm>
            <a:off x="61449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616" name="Google Shape;616;p45"/>
          <p:cNvGrpSpPr/>
          <p:nvPr/>
        </p:nvGrpSpPr>
        <p:grpSpPr>
          <a:xfrm>
            <a:off x="4852625" y="-1035569"/>
            <a:ext cx="1138350" cy="1439250"/>
            <a:chOff x="1287525" y="-443725"/>
            <a:chExt cx="1138350" cy="1439250"/>
          </a:xfrm>
        </p:grpSpPr>
        <p:sp>
          <p:nvSpPr>
            <p:cNvPr id="617" name="Google Shape;617;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19"/>
        <p:cNvGrpSpPr/>
        <p:nvPr/>
      </p:nvGrpSpPr>
      <p:grpSpPr>
        <a:xfrm>
          <a:off x="0" y="0"/>
          <a:ext cx="0" cy="0"/>
          <a:chOff x="0" y="0"/>
          <a:chExt cx="0" cy="0"/>
        </a:xfrm>
      </p:grpSpPr>
      <p:sp>
        <p:nvSpPr>
          <p:cNvPr id="620" name="Google Shape;620;p46"/>
          <p:cNvSpPr txBox="1">
            <a:spLocks noGrp="1"/>
          </p:cNvSpPr>
          <p:nvPr>
            <p:ph type="title"/>
          </p:nvPr>
        </p:nvSpPr>
        <p:spPr>
          <a:xfrm>
            <a:off x="803750" y="1813650"/>
            <a:ext cx="3372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21" name="Google Shape;621;p46"/>
          <p:cNvSpPr txBox="1">
            <a:spLocks noGrp="1"/>
          </p:cNvSpPr>
          <p:nvPr>
            <p:ph type="subTitle" idx="1"/>
          </p:nvPr>
        </p:nvSpPr>
        <p:spPr>
          <a:xfrm>
            <a:off x="803738" y="2546138"/>
            <a:ext cx="3453900" cy="95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22" name="Google Shape;622;p46"/>
          <p:cNvGrpSpPr/>
          <p:nvPr/>
        </p:nvGrpSpPr>
        <p:grpSpPr>
          <a:xfrm>
            <a:off x="8429813" y="-482281"/>
            <a:ext cx="474200" cy="1505350"/>
            <a:chOff x="3995775" y="-443725"/>
            <a:chExt cx="474200" cy="1505350"/>
          </a:xfrm>
        </p:grpSpPr>
        <p:sp>
          <p:nvSpPr>
            <p:cNvPr id="623" name="Google Shape;623;p4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46"/>
          <p:cNvGrpSpPr/>
          <p:nvPr/>
        </p:nvGrpSpPr>
        <p:grpSpPr>
          <a:xfrm>
            <a:off x="7118075" y="-467301"/>
            <a:ext cx="920275" cy="1078300"/>
            <a:chOff x="4679675" y="-443725"/>
            <a:chExt cx="920275" cy="1078300"/>
          </a:xfrm>
        </p:grpSpPr>
        <p:sp>
          <p:nvSpPr>
            <p:cNvPr id="626" name="Google Shape;626;p4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6"/>
          <p:cNvGrpSpPr/>
          <p:nvPr/>
        </p:nvGrpSpPr>
        <p:grpSpPr>
          <a:xfrm>
            <a:off x="7612025" y="-1076901"/>
            <a:ext cx="1129225" cy="1439250"/>
            <a:chOff x="5173625" y="-443725"/>
            <a:chExt cx="1129225" cy="1439250"/>
          </a:xfrm>
        </p:grpSpPr>
        <p:sp>
          <p:nvSpPr>
            <p:cNvPr id="629" name="Google Shape;629;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6"/>
          <p:cNvGrpSpPr/>
          <p:nvPr/>
        </p:nvGrpSpPr>
        <p:grpSpPr>
          <a:xfrm>
            <a:off x="7970938" y="-761576"/>
            <a:ext cx="2240950" cy="1657325"/>
            <a:chOff x="4603700" y="-443725"/>
            <a:chExt cx="2240950" cy="1657325"/>
          </a:xfrm>
        </p:grpSpPr>
        <p:sp>
          <p:nvSpPr>
            <p:cNvPr id="632" name="Google Shape;632;p46"/>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6"/>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6"/>
          <p:cNvGrpSpPr/>
          <p:nvPr/>
        </p:nvGrpSpPr>
        <p:grpSpPr>
          <a:xfrm rot="10800000" flipH="1">
            <a:off x="-483488" y="4432691"/>
            <a:ext cx="2014792" cy="473129"/>
            <a:chOff x="-35118" y="4342063"/>
            <a:chExt cx="2014792" cy="473129"/>
          </a:xfrm>
        </p:grpSpPr>
        <p:sp>
          <p:nvSpPr>
            <p:cNvPr id="635" name="Google Shape;635;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6"/>
          <p:cNvGrpSpPr/>
          <p:nvPr/>
        </p:nvGrpSpPr>
        <p:grpSpPr>
          <a:xfrm>
            <a:off x="-483496" y="4392827"/>
            <a:ext cx="2014792" cy="473129"/>
            <a:chOff x="-35118" y="4342063"/>
            <a:chExt cx="2014792" cy="473129"/>
          </a:xfrm>
        </p:grpSpPr>
        <p:sp>
          <p:nvSpPr>
            <p:cNvPr id="638" name="Google Shape;638;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46"/>
          <p:cNvGrpSpPr/>
          <p:nvPr/>
        </p:nvGrpSpPr>
        <p:grpSpPr>
          <a:xfrm>
            <a:off x="239988" y="-482281"/>
            <a:ext cx="482550" cy="1505350"/>
            <a:chOff x="3121150" y="-443725"/>
            <a:chExt cx="482550" cy="1505350"/>
          </a:xfrm>
        </p:grpSpPr>
        <p:sp>
          <p:nvSpPr>
            <p:cNvPr id="641" name="Google Shape;641;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46"/>
          <p:cNvGrpSpPr/>
          <p:nvPr/>
        </p:nvGrpSpPr>
        <p:grpSpPr>
          <a:xfrm>
            <a:off x="444769" y="-913981"/>
            <a:ext cx="482550" cy="1505350"/>
            <a:chOff x="3121150" y="-443725"/>
            <a:chExt cx="482550" cy="1505350"/>
          </a:xfrm>
        </p:grpSpPr>
        <p:sp>
          <p:nvSpPr>
            <p:cNvPr id="644" name="Google Shape;644;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46"/>
          <p:cNvGrpSpPr/>
          <p:nvPr/>
        </p:nvGrpSpPr>
        <p:grpSpPr>
          <a:xfrm rot="5400000">
            <a:off x="965855" y="-856180"/>
            <a:ext cx="2290315" cy="1518338"/>
            <a:chOff x="-736445" y="1581995"/>
            <a:chExt cx="2290315" cy="1518338"/>
          </a:xfrm>
        </p:grpSpPr>
        <p:sp>
          <p:nvSpPr>
            <p:cNvPr id="647" name="Google Shape;647;p4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46"/>
            <p:cNvGrpSpPr/>
            <p:nvPr/>
          </p:nvGrpSpPr>
          <p:grpSpPr>
            <a:xfrm>
              <a:off x="-736445" y="1581995"/>
              <a:ext cx="2290315" cy="1518338"/>
              <a:chOff x="-565732" y="1582220"/>
              <a:chExt cx="2290315" cy="1518338"/>
            </a:xfrm>
          </p:grpSpPr>
          <p:sp>
            <p:nvSpPr>
              <p:cNvPr id="649" name="Google Shape;649;p4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6"/>
              <p:cNvGrpSpPr/>
              <p:nvPr/>
            </p:nvGrpSpPr>
            <p:grpSpPr>
              <a:xfrm>
                <a:off x="-565732" y="1582220"/>
                <a:ext cx="2290315" cy="435914"/>
                <a:chOff x="-565732" y="1582220"/>
                <a:chExt cx="2290315" cy="435914"/>
              </a:xfrm>
            </p:grpSpPr>
            <p:sp>
              <p:nvSpPr>
                <p:cNvPr id="651" name="Google Shape;651;p4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46"/>
              <p:cNvGrpSpPr/>
              <p:nvPr/>
            </p:nvGrpSpPr>
            <p:grpSpPr>
              <a:xfrm>
                <a:off x="-565732" y="1759770"/>
                <a:ext cx="1948882" cy="441084"/>
                <a:chOff x="-565732" y="1759770"/>
                <a:chExt cx="1948882" cy="441084"/>
              </a:xfrm>
            </p:grpSpPr>
            <p:sp>
              <p:nvSpPr>
                <p:cNvPr id="654" name="Google Shape;654;p4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6" name="Google Shape;656;p46"/>
              <p:cNvGrpSpPr/>
              <p:nvPr/>
            </p:nvGrpSpPr>
            <p:grpSpPr>
              <a:xfrm>
                <a:off x="-390503" y="2295383"/>
                <a:ext cx="1572778" cy="118575"/>
                <a:chOff x="-390503" y="2295383"/>
                <a:chExt cx="1572778" cy="118575"/>
              </a:xfrm>
            </p:grpSpPr>
            <p:sp>
              <p:nvSpPr>
                <p:cNvPr id="657" name="Google Shape;657;p4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46"/>
              <p:cNvGrpSpPr/>
              <p:nvPr/>
            </p:nvGrpSpPr>
            <p:grpSpPr>
              <a:xfrm>
                <a:off x="-565732" y="2666266"/>
                <a:ext cx="2239329" cy="434292"/>
                <a:chOff x="-565732" y="2666266"/>
                <a:chExt cx="2239329" cy="434292"/>
              </a:xfrm>
            </p:grpSpPr>
            <p:sp>
              <p:nvSpPr>
                <p:cNvPr id="660" name="Google Shape;660;p4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62"/>
        <p:cNvGrpSpPr/>
        <p:nvPr/>
      </p:nvGrpSpPr>
      <p:grpSpPr>
        <a:xfrm>
          <a:off x="0" y="0"/>
          <a:ext cx="0" cy="0"/>
          <a:chOff x="0" y="0"/>
          <a:chExt cx="0" cy="0"/>
        </a:xfrm>
      </p:grpSpPr>
      <p:grpSp>
        <p:nvGrpSpPr>
          <p:cNvPr id="663" name="Google Shape;663;p47"/>
          <p:cNvGrpSpPr/>
          <p:nvPr/>
        </p:nvGrpSpPr>
        <p:grpSpPr>
          <a:xfrm>
            <a:off x="1050348" y="-469529"/>
            <a:ext cx="1195349" cy="1078296"/>
            <a:chOff x="4404625" y="-443721"/>
            <a:chExt cx="1195349" cy="1078296"/>
          </a:xfrm>
        </p:grpSpPr>
        <p:sp>
          <p:nvSpPr>
            <p:cNvPr id="664" name="Google Shape;66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47"/>
          <p:cNvGrpSpPr/>
          <p:nvPr/>
        </p:nvGrpSpPr>
        <p:grpSpPr>
          <a:xfrm rot="-5400000">
            <a:off x="-393663" y="-505555"/>
            <a:ext cx="2181860" cy="892524"/>
            <a:chOff x="6525475" y="148600"/>
            <a:chExt cx="2808779" cy="1148975"/>
          </a:xfrm>
        </p:grpSpPr>
        <p:sp>
          <p:nvSpPr>
            <p:cNvPr id="667" name="Google Shape;66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7"/>
          <p:cNvGrpSpPr/>
          <p:nvPr/>
        </p:nvGrpSpPr>
        <p:grpSpPr>
          <a:xfrm rot="-5400000">
            <a:off x="38041" y="-247490"/>
            <a:ext cx="2181860" cy="892524"/>
            <a:chOff x="6525475" y="148600"/>
            <a:chExt cx="2808779" cy="1148975"/>
          </a:xfrm>
        </p:grpSpPr>
        <p:sp>
          <p:nvSpPr>
            <p:cNvPr id="670" name="Google Shape;67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7"/>
          <p:cNvGrpSpPr/>
          <p:nvPr/>
        </p:nvGrpSpPr>
        <p:grpSpPr>
          <a:xfrm flipH="1">
            <a:off x="6888679" y="-997823"/>
            <a:ext cx="1994692" cy="2439925"/>
            <a:chOff x="403405" y="-997823"/>
            <a:chExt cx="1994692" cy="2439925"/>
          </a:xfrm>
        </p:grpSpPr>
        <p:grpSp>
          <p:nvGrpSpPr>
            <p:cNvPr id="673" name="Google Shape;673;p47"/>
            <p:cNvGrpSpPr/>
            <p:nvPr/>
          </p:nvGrpSpPr>
          <p:grpSpPr>
            <a:xfrm>
              <a:off x="1202748" y="-317129"/>
              <a:ext cx="1195349" cy="1078296"/>
              <a:chOff x="4404625" y="-443721"/>
              <a:chExt cx="1195349" cy="1078296"/>
            </a:xfrm>
          </p:grpSpPr>
          <p:sp>
            <p:nvSpPr>
              <p:cNvPr id="674" name="Google Shape;67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47"/>
            <p:cNvGrpSpPr/>
            <p:nvPr/>
          </p:nvGrpSpPr>
          <p:grpSpPr>
            <a:xfrm rot="-5400000">
              <a:off x="-241263" y="-353155"/>
              <a:ext cx="2181860" cy="892524"/>
              <a:chOff x="6525475" y="148600"/>
              <a:chExt cx="2808779" cy="1148975"/>
            </a:xfrm>
          </p:grpSpPr>
          <p:sp>
            <p:nvSpPr>
              <p:cNvPr id="677" name="Google Shape;67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7"/>
            <p:cNvGrpSpPr/>
            <p:nvPr/>
          </p:nvGrpSpPr>
          <p:grpSpPr>
            <a:xfrm rot="-5400000">
              <a:off x="182166" y="-95090"/>
              <a:ext cx="2181860" cy="892524"/>
              <a:chOff x="6525475" y="148600"/>
              <a:chExt cx="2808779" cy="1148975"/>
            </a:xfrm>
          </p:grpSpPr>
          <p:sp>
            <p:nvSpPr>
              <p:cNvPr id="680" name="Google Shape;68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2" name="Google Shape;682;p47"/>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83" name="Google Shape;683;p47"/>
          <p:cNvSpPr txBox="1">
            <a:spLocks noGrp="1"/>
          </p:cNvSpPr>
          <p:nvPr>
            <p:ph type="body" idx="1"/>
          </p:nvPr>
        </p:nvSpPr>
        <p:spPr>
          <a:xfrm>
            <a:off x="713250" y="1342250"/>
            <a:ext cx="7717500" cy="3261600"/>
          </a:xfrm>
          <a:prstGeom prst="rect">
            <a:avLst/>
          </a:prstGeom>
          <a:noFill/>
          <a:ln>
            <a:noFill/>
          </a:ln>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Clr>
                <a:schemeClr val="accent1"/>
              </a:buClr>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84" name="Google Shape;684;p47"/>
          <p:cNvGrpSpPr/>
          <p:nvPr/>
        </p:nvGrpSpPr>
        <p:grpSpPr>
          <a:xfrm>
            <a:off x="-272765" y="4539543"/>
            <a:ext cx="2014792" cy="473129"/>
            <a:chOff x="-35118" y="4342063"/>
            <a:chExt cx="2014792" cy="473129"/>
          </a:xfrm>
        </p:grpSpPr>
        <p:sp>
          <p:nvSpPr>
            <p:cNvPr id="685" name="Google Shape;685;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7"/>
          <p:cNvGrpSpPr/>
          <p:nvPr/>
        </p:nvGrpSpPr>
        <p:grpSpPr>
          <a:xfrm>
            <a:off x="-217865" y="4785686"/>
            <a:ext cx="2014792" cy="473129"/>
            <a:chOff x="-35118" y="4342063"/>
            <a:chExt cx="2014792" cy="473129"/>
          </a:xfrm>
        </p:grpSpPr>
        <p:sp>
          <p:nvSpPr>
            <p:cNvPr id="688" name="Google Shape;688;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0" name="Google Shape;690;p47"/>
          <p:cNvGrpSpPr/>
          <p:nvPr/>
        </p:nvGrpSpPr>
        <p:grpSpPr>
          <a:xfrm rot="10800000">
            <a:off x="7239829" y="4310942"/>
            <a:ext cx="2014792" cy="473129"/>
            <a:chOff x="-35118" y="4342063"/>
            <a:chExt cx="2014792" cy="473129"/>
          </a:xfrm>
        </p:grpSpPr>
        <p:sp>
          <p:nvSpPr>
            <p:cNvPr id="691" name="Google Shape;691;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93"/>
        <p:cNvGrpSpPr/>
        <p:nvPr/>
      </p:nvGrpSpPr>
      <p:grpSpPr>
        <a:xfrm>
          <a:off x="0" y="0"/>
          <a:ext cx="0" cy="0"/>
          <a:chOff x="0" y="0"/>
          <a:chExt cx="0" cy="0"/>
        </a:xfrm>
      </p:grpSpPr>
      <p:sp>
        <p:nvSpPr>
          <p:cNvPr id="694" name="Google Shape;694;p48"/>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95" name="Google Shape;695;p48"/>
          <p:cNvSpPr txBox="1">
            <a:spLocks noGrp="1"/>
          </p:cNvSpPr>
          <p:nvPr>
            <p:ph type="body" idx="1"/>
          </p:nvPr>
        </p:nvSpPr>
        <p:spPr>
          <a:xfrm>
            <a:off x="3818675" y="1681875"/>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96" name="Google Shape;696;p48"/>
          <p:cNvGrpSpPr/>
          <p:nvPr/>
        </p:nvGrpSpPr>
        <p:grpSpPr>
          <a:xfrm>
            <a:off x="7068170" y="-466234"/>
            <a:ext cx="1368260" cy="1078296"/>
            <a:chOff x="4231725" y="-443721"/>
            <a:chExt cx="1368260" cy="1078296"/>
          </a:xfrm>
        </p:grpSpPr>
        <p:sp>
          <p:nvSpPr>
            <p:cNvPr id="697" name="Google Shape;697;p4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48"/>
          <p:cNvGrpSpPr/>
          <p:nvPr/>
        </p:nvGrpSpPr>
        <p:grpSpPr>
          <a:xfrm>
            <a:off x="8010070" y="-466238"/>
            <a:ext cx="1129225" cy="1439250"/>
            <a:chOff x="5173625" y="-443725"/>
            <a:chExt cx="1129225" cy="1439250"/>
          </a:xfrm>
        </p:grpSpPr>
        <p:sp>
          <p:nvSpPr>
            <p:cNvPr id="700" name="Google Shape;700;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48"/>
          <p:cNvGrpSpPr/>
          <p:nvPr/>
        </p:nvGrpSpPr>
        <p:grpSpPr>
          <a:xfrm flipH="1">
            <a:off x="5091" y="-472343"/>
            <a:ext cx="1129225" cy="1439250"/>
            <a:chOff x="5173625" y="-443725"/>
            <a:chExt cx="1129225" cy="1439250"/>
          </a:xfrm>
        </p:grpSpPr>
        <p:sp>
          <p:nvSpPr>
            <p:cNvPr id="703" name="Google Shape;703;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48"/>
          <p:cNvGrpSpPr/>
          <p:nvPr/>
        </p:nvGrpSpPr>
        <p:grpSpPr>
          <a:xfrm flipH="1">
            <a:off x="-98709" y="-223280"/>
            <a:ext cx="920275" cy="1078300"/>
            <a:chOff x="4679675" y="-443725"/>
            <a:chExt cx="920275" cy="1078300"/>
          </a:xfrm>
        </p:grpSpPr>
        <p:sp>
          <p:nvSpPr>
            <p:cNvPr id="706" name="Google Shape;706;p4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8" name="Google Shape;708;p48"/>
          <p:cNvGrpSpPr/>
          <p:nvPr/>
        </p:nvGrpSpPr>
        <p:grpSpPr>
          <a:xfrm flipH="1">
            <a:off x="6573567" y="-671954"/>
            <a:ext cx="1195349" cy="1078296"/>
            <a:chOff x="4404625" y="-443721"/>
            <a:chExt cx="1195349" cy="1078296"/>
          </a:xfrm>
        </p:grpSpPr>
        <p:sp>
          <p:nvSpPr>
            <p:cNvPr id="709" name="Google Shape;709;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48"/>
          <p:cNvGrpSpPr/>
          <p:nvPr/>
        </p:nvGrpSpPr>
        <p:grpSpPr>
          <a:xfrm>
            <a:off x="1375492" y="-671954"/>
            <a:ext cx="1195349" cy="1078296"/>
            <a:chOff x="4404625" y="-443721"/>
            <a:chExt cx="1195349" cy="1078296"/>
          </a:xfrm>
        </p:grpSpPr>
        <p:sp>
          <p:nvSpPr>
            <p:cNvPr id="712" name="Google Shape;712;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14"/>
        <p:cNvGrpSpPr/>
        <p:nvPr/>
      </p:nvGrpSpPr>
      <p:grpSpPr>
        <a:xfrm>
          <a:off x="0" y="0"/>
          <a:ext cx="0" cy="0"/>
          <a:chOff x="0" y="0"/>
          <a:chExt cx="0" cy="0"/>
        </a:xfrm>
      </p:grpSpPr>
      <p:sp>
        <p:nvSpPr>
          <p:cNvPr id="715" name="Google Shape;715;p49"/>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716" name="Google Shape;716;p49"/>
          <p:cNvSpPr txBox="1">
            <a:spLocks noGrp="1"/>
          </p:cNvSpPr>
          <p:nvPr>
            <p:ph type="body" idx="1"/>
          </p:nvPr>
        </p:nvSpPr>
        <p:spPr>
          <a:xfrm>
            <a:off x="1370205" y="1727864"/>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717" name="Google Shape;717;p49"/>
          <p:cNvGrpSpPr/>
          <p:nvPr/>
        </p:nvGrpSpPr>
        <p:grpSpPr>
          <a:xfrm>
            <a:off x="-1411812" y="3924763"/>
            <a:ext cx="2961179" cy="2085653"/>
            <a:chOff x="-1411812" y="3924763"/>
            <a:chExt cx="2961179" cy="2085653"/>
          </a:xfrm>
        </p:grpSpPr>
        <p:grpSp>
          <p:nvGrpSpPr>
            <p:cNvPr id="718" name="Google Shape;718;p49"/>
            <p:cNvGrpSpPr/>
            <p:nvPr/>
          </p:nvGrpSpPr>
          <p:grpSpPr>
            <a:xfrm flipH="1">
              <a:off x="-1411812" y="4556641"/>
              <a:ext cx="2808779" cy="1148975"/>
              <a:chOff x="6525475" y="148600"/>
              <a:chExt cx="2808779" cy="1148975"/>
            </a:xfrm>
          </p:grpSpPr>
          <p:sp>
            <p:nvSpPr>
              <p:cNvPr id="719" name="Google Shape;719;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49"/>
            <p:cNvGrpSpPr/>
            <p:nvPr/>
          </p:nvGrpSpPr>
          <p:grpSpPr>
            <a:xfrm rot="10800000">
              <a:off x="282879" y="3924763"/>
              <a:ext cx="474200" cy="1505350"/>
              <a:chOff x="3995775" y="-443725"/>
              <a:chExt cx="474200" cy="1505350"/>
            </a:xfrm>
          </p:grpSpPr>
          <p:sp>
            <p:nvSpPr>
              <p:cNvPr id="722" name="Google Shape;722;p4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49"/>
            <p:cNvGrpSpPr/>
            <p:nvPr/>
          </p:nvGrpSpPr>
          <p:grpSpPr>
            <a:xfrm flipH="1">
              <a:off x="-1259412" y="4861441"/>
              <a:ext cx="2808779" cy="1148975"/>
              <a:chOff x="6525475" y="148600"/>
              <a:chExt cx="2808779" cy="1148975"/>
            </a:xfrm>
          </p:grpSpPr>
          <p:sp>
            <p:nvSpPr>
              <p:cNvPr id="725" name="Google Shape;725;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7" name="Google Shape;727;p49"/>
          <p:cNvGrpSpPr/>
          <p:nvPr/>
        </p:nvGrpSpPr>
        <p:grpSpPr>
          <a:xfrm flipH="1">
            <a:off x="7393916" y="159663"/>
            <a:ext cx="2014792" cy="464411"/>
            <a:chOff x="-35118" y="4350781"/>
            <a:chExt cx="2014792" cy="464411"/>
          </a:xfrm>
        </p:grpSpPr>
        <p:sp>
          <p:nvSpPr>
            <p:cNvPr id="728" name="Google Shape;728;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9"/>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49"/>
          <p:cNvGrpSpPr/>
          <p:nvPr/>
        </p:nvGrpSpPr>
        <p:grpSpPr>
          <a:xfrm flipH="1">
            <a:off x="7393916" y="480896"/>
            <a:ext cx="2014792" cy="473129"/>
            <a:chOff x="-35118" y="4342063"/>
            <a:chExt cx="2014792" cy="473129"/>
          </a:xfrm>
        </p:grpSpPr>
        <p:sp>
          <p:nvSpPr>
            <p:cNvPr id="731" name="Google Shape;731;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3"/>
        <p:cNvGrpSpPr/>
        <p:nvPr/>
      </p:nvGrpSpPr>
      <p:grpSpPr>
        <a:xfrm>
          <a:off x="0" y="0"/>
          <a:ext cx="0" cy="0"/>
          <a:chOff x="0" y="0"/>
          <a:chExt cx="0" cy="0"/>
        </a:xfrm>
      </p:grpSpPr>
      <p:sp>
        <p:nvSpPr>
          <p:cNvPr id="734" name="Google Shape;734;p50"/>
          <p:cNvSpPr txBox="1">
            <a:spLocks noGrp="1"/>
          </p:cNvSpPr>
          <p:nvPr>
            <p:ph type="ctrTitle"/>
          </p:nvPr>
        </p:nvSpPr>
        <p:spPr>
          <a:xfrm>
            <a:off x="713325" y="565547"/>
            <a:ext cx="4069500" cy="124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5" name="Google Shape;735;p50"/>
          <p:cNvSpPr txBox="1">
            <a:spLocks noGrp="1"/>
          </p:cNvSpPr>
          <p:nvPr>
            <p:ph type="subTitle" idx="1"/>
          </p:nvPr>
        </p:nvSpPr>
        <p:spPr>
          <a:xfrm>
            <a:off x="713325" y="1736300"/>
            <a:ext cx="3583500" cy="83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6" name="Google Shape;736;p50"/>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b="0" i="0" u="none" strike="noStrike" cap="none">
              <a:solidFill>
                <a:schemeClr val="accent1"/>
              </a:solidFill>
              <a:latin typeface="Montserrat"/>
              <a:ea typeface="Montserrat"/>
              <a:cs typeface="Montserrat"/>
              <a:sym typeface="Montserrat"/>
            </a:endParaRPr>
          </a:p>
        </p:txBody>
      </p:sp>
      <p:sp>
        <p:nvSpPr>
          <p:cNvPr id="737" name="Google Shape;737;p50"/>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50"/>
          <p:cNvGrpSpPr/>
          <p:nvPr/>
        </p:nvGrpSpPr>
        <p:grpSpPr>
          <a:xfrm flipH="1">
            <a:off x="7136201" y="4054216"/>
            <a:ext cx="2074949" cy="962380"/>
            <a:chOff x="-85249" y="3960975"/>
            <a:chExt cx="2074949" cy="962380"/>
          </a:xfrm>
        </p:grpSpPr>
        <p:grpSp>
          <p:nvGrpSpPr>
            <p:cNvPr id="739" name="Google Shape;739;p50"/>
            <p:cNvGrpSpPr/>
            <p:nvPr/>
          </p:nvGrpSpPr>
          <p:grpSpPr>
            <a:xfrm>
              <a:off x="-44137" y="3960975"/>
              <a:ext cx="2033838" cy="459179"/>
              <a:chOff x="-101292" y="3971002"/>
              <a:chExt cx="2033838" cy="459179"/>
            </a:xfrm>
          </p:grpSpPr>
          <p:sp>
            <p:nvSpPr>
              <p:cNvPr id="740" name="Google Shape;740;p50"/>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50"/>
            <p:cNvGrpSpPr/>
            <p:nvPr/>
          </p:nvGrpSpPr>
          <p:grpSpPr>
            <a:xfrm>
              <a:off x="-85248" y="4203623"/>
              <a:ext cx="2014792" cy="469196"/>
              <a:chOff x="-35118" y="4163517"/>
              <a:chExt cx="2014792" cy="469196"/>
            </a:xfrm>
          </p:grpSpPr>
          <p:sp>
            <p:nvSpPr>
              <p:cNvPr id="743" name="Google Shape;743;p5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50"/>
            <p:cNvGrpSpPr/>
            <p:nvPr/>
          </p:nvGrpSpPr>
          <p:grpSpPr>
            <a:xfrm>
              <a:off x="-85248" y="4454155"/>
              <a:ext cx="2014792" cy="469200"/>
              <a:chOff x="-35118" y="4345992"/>
              <a:chExt cx="2014792" cy="469200"/>
            </a:xfrm>
          </p:grpSpPr>
          <p:sp>
            <p:nvSpPr>
              <p:cNvPr id="746" name="Google Shape;746;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8" name="Google Shape;748;p50"/>
          <p:cNvGrpSpPr/>
          <p:nvPr/>
        </p:nvGrpSpPr>
        <p:grpSpPr>
          <a:xfrm>
            <a:off x="7691206" y="833500"/>
            <a:ext cx="2649775" cy="3476500"/>
            <a:chOff x="7691206" y="833500"/>
            <a:chExt cx="2649775" cy="3476500"/>
          </a:xfrm>
        </p:grpSpPr>
        <p:sp>
          <p:nvSpPr>
            <p:cNvPr id="749" name="Google Shape;749;p50"/>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1" name="Google Shape;751;p50"/>
            <p:cNvGrpSpPr/>
            <p:nvPr/>
          </p:nvGrpSpPr>
          <p:grpSpPr>
            <a:xfrm>
              <a:off x="7795306" y="833500"/>
              <a:ext cx="2545675" cy="3476500"/>
              <a:chOff x="7795306" y="833500"/>
              <a:chExt cx="2545675" cy="3476500"/>
            </a:xfrm>
          </p:grpSpPr>
          <p:sp>
            <p:nvSpPr>
              <p:cNvPr id="752" name="Google Shape;752;p50"/>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50"/>
              <p:cNvGrpSpPr/>
              <p:nvPr/>
            </p:nvGrpSpPr>
            <p:grpSpPr>
              <a:xfrm>
                <a:off x="8530783" y="2299824"/>
                <a:ext cx="640686" cy="543854"/>
                <a:chOff x="10364519" y="2624211"/>
                <a:chExt cx="640686" cy="543854"/>
              </a:xfrm>
            </p:grpSpPr>
            <p:sp>
              <p:nvSpPr>
                <p:cNvPr id="759" name="Google Shape;759;p50"/>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
        <p:cNvGrpSpPr/>
        <p:nvPr/>
      </p:nvGrpSpPr>
      <p:grpSpPr>
        <a:xfrm>
          <a:off x="0" y="0"/>
          <a:ext cx="0" cy="0"/>
          <a:chOff x="0" y="0"/>
          <a:chExt cx="0" cy="0"/>
        </a:xfrm>
      </p:grpSpPr>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2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2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1"/>
        <p:cNvGrpSpPr/>
        <p:nvPr/>
      </p:nvGrpSpPr>
      <p:grpSpPr>
        <a:xfrm>
          <a:off x="0" y="0"/>
          <a:ext cx="0" cy="0"/>
          <a:chOff x="0" y="0"/>
          <a:chExt cx="0" cy="0"/>
        </a:xfrm>
      </p:grpSpPr>
      <p:grpSp>
        <p:nvGrpSpPr>
          <p:cNvPr id="762" name="Google Shape;762;p51"/>
          <p:cNvGrpSpPr/>
          <p:nvPr/>
        </p:nvGrpSpPr>
        <p:grpSpPr>
          <a:xfrm rot="10800000">
            <a:off x="7021" y="-639006"/>
            <a:ext cx="1623175" cy="1972650"/>
            <a:chOff x="4193384" y="4053542"/>
            <a:chExt cx="1623175" cy="1972650"/>
          </a:xfrm>
        </p:grpSpPr>
        <p:grpSp>
          <p:nvGrpSpPr>
            <p:cNvPr id="763" name="Google Shape;763;p51"/>
            <p:cNvGrpSpPr/>
            <p:nvPr/>
          </p:nvGrpSpPr>
          <p:grpSpPr>
            <a:xfrm rot="10800000" flipH="1">
              <a:off x="4193384" y="4947892"/>
              <a:ext cx="920275" cy="1078300"/>
              <a:chOff x="4679675" y="-1053325"/>
              <a:chExt cx="920275" cy="1078300"/>
            </a:xfrm>
          </p:grpSpPr>
          <p:sp>
            <p:nvSpPr>
              <p:cNvPr id="764" name="Google Shape;764;p5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51"/>
            <p:cNvGrpSpPr/>
            <p:nvPr/>
          </p:nvGrpSpPr>
          <p:grpSpPr>
            <a:xfrm rot="10800000" flipH="1">
              <a:off x="4687334" y="4053542"/>
              <a:ext cx="1129225" cy="1439250"/>
              <a:chOff x="5173625" y="-443725"/>
              <a:chExt cx="1129225" cy="1439250"/>
            </a:xfrm>
          </p:grpSpPr>
          <p:sp>
            <p:nvSpPr>
              <p:cNvPr id="767" name="Google Shape;767;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9" name="Google Shape;769;p51"/>
          <p:cNvGrpSpPr/>
          <p:nvPr/>
        </p:nvGrpSpPr>
        <p:grpSpPr>
          <a:xfrm>
            <a:off x="-1256132" y="867643"/>
            <a:ext cx="2014792" cy="473129"/>
            <a:chOff x="-35118" y="4342063"/>
            <a:chExt cx="2014792" cy="473129"/>
          </a:xfrm>
        </p:grpSpPr>
        <p:sp>
          <p:nvSpPr>
            <p:cNvPr id="770" name="Google Shape;770;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51"/>
          <p:cNvGrpSpPr/>
          <p:nvPr/>
        </p:nvGrpSpPr>
        <p:grpSpPr>
          <a:xfrm>
            <a:off x="-1179938" y="1195668"/>
            <a:ext cx="2014792" cy="473129"/>
            <a:chOff x="-35118" y="4342063"/>
            <a:chExt cx="2014792" cy="473129"/>
          </a:xfrm>
        </p:grpSpPr>
        <p:sp>
          <p:nvSpPr>
            <p:cNvPr id="773" name="Google Shape;773;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51"/>
          <p:cNvGrpSpPr/>
          <p:nvPr/>
        </p:nvGrpSpPr>
        <p:grpSpPr>
          <a:xfrm rot="10800000" flipH="1">
            <a:off x="39853" y="-260808"/>
            <a:ext cx="2014792" cy="473129"/>
            <a:chOff x="-35118" y="4342063"/>
            <a:chExt cx="2014792" cy="473129"/>
          </a:xfrm>
        </p:grpSpPr>
        <p:sp>
          <p:nvSpPr>
            <p:cNvPr id="776" name="Google Shape;776;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51"/>
          <p:cNvGrpSpPr/>
          <p:nvPr/>
        </p:nvGrpSpPr>
        <p:grpSpPr>
          <a:xfrm rot="10800000">
            <a:off x="7755996" y="4031858"/>
            <a:ext cx="1129225" cy="1439250"/>
            <a:chOff x="5173625" y="-443725"/>
            <a:chExt cx="1129225" cy="1439250"/>
          </a:xfrm>
        </p:grpSpPr>
        <p:sp>
          <p:nvSpPr>
            <p:cNvPr id="779" name="Google Shape;77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51"/>
          <p:cNvGrpSpPr/>
          <p:nvPr/>
        </p:nvGrpSpPr>
        <p:grpSpPr>
          <a:xfrm rot="10800000" flipH="1">
            <a:off x="7506654" y="4534879"/>
            <a:ext cx="920275" cy="1078300"/>
            <a:chOff x="4679675" y="-443725"/>
            <a:chExt cx="920275" cy="1078300"/>
          </a:xfrm>
        </p:grpSpPr>
        <p:sp>
          <p:nvSpPr>
            <p:cNvPr id="782" name="Google Shape;782;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51"/>
          <p:cNvGrpSpPr/>
          <p:nvPr/>
        </p:nvGrpSpPr>
        <p:grpSpPr>
          <a:xfrm rot="10800000">
            <a:off x="7953846" y="4266083"/>
            <a:ext cx="1129225" cy="1439250"/>
            <a:chOff x="5173625" y="-443725"/>
            <a:chExt cx="1129225" cy="1439250"/>
          </a:xfrm>
        </p:grpSpPr>
        <p:sp>
          <p:nvSpPr>
            <p:cNvPr id="785" name="Google Shape;785;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52"/>
          <p:cNvGrpSpPr/>
          <p:nvPr/>
        </p:nvGrpSpPr>
        <p:grpSpPr>
          <a:xfrm rot="10800000">
            <a:off x="-483504" y="3973396"/>
            <a:ext cx="920275" cy="1078300"/>
            <a:chOff x="4679675" y="-1053325"/>
            <a:chExt cx="920275" cy="1078300"/>
          </a:xfrm>
        </p:grpSpPr>
        <p:sp>
          <p:nvSpPr>
            <p:cNvPr id="789" name="Google Shape;789;p52"/>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2"/>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52"/>
          <p:cNvGrpSpPr/>
          <p:nvPr/>
        </p:nvGrpSpPr>
        <p:grpSpPr>
          <a:xfrm rot="10800000">
            <a:off x="-364004" y="3564321"/>
            <a:ext cx="1129225" cy="1439250"/>
            <a:chOff x="5173625" y="-443725"/>
            <a:chExt cx="1129225" cy="1439250"/>
          </a:xfrm>
        </p:grpSpPr>
        <p:sp>
          <p:nvSpPr>
            <p:cNvPr id="792" name="Google Shape;792;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52"/>
          <p:cNvGrpSpPr/>
          <p:nvPr/>
        </p:nvGrpSpPr>
        <p:grpSpPr>
          <a:xfrm rot="10800000" flipH="1">
            <a:off x="-351288" y="128489"/>
            <a:ext cx="2014792" cy="473129"/>
            <a:chOff x="-35118" y="4342063"/>
            <a:chExt cx="2014792" cy="473129"/>
          </a:xfrm>
        </p:grpSpPr>
        <p:sp>
          <p:nvSpPr>
            <p:cNvPr id="795" name="Google Shape;795;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52"/>
          <p:cNvGrpSpPr/>
          <p:nvPr/>
        </p:nvGrpSpPr>
        <p:grpSpPr>
          <a:xfrm rot="10800000" flipH="1">
            <a:off x="-407288" y="4585091"/>
            <a:ext cx="2014792" cy="473129"/>
            <a:chOff x="-35118" y="4342063"/>
            <a:chExt cx="2014792" cy="473129"/>
          </a:xfrm>
        </p:grpSpPr>
        <p:sp>
          <p:nvSpPr>
            <p:cNvPr id="798" name="Google Shape;798;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52"/>
          <p:cNvGrpSpPr/>
          <p:nvPr/>
        </p:nvGrpSpPr>
        <p:grpSpPr>
          <a:xfrm>
            <a:off x="-407296" y="4545227"/>
            <a:ext cx="2014792" cy="473129"/>
            <a:chOff x="-35118" y="4342063"/>
            <a:chExt cx="2014792" cy="473129"/>
          </a:xfrm>
        </p:grpSpPr>
        <p:sp>
          <p:nvSpPr>
            <p:cNvPr id="801" name="Google Shape;801;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52"/>
          <p:cNvGrpSpPr/>
          <p:nvPr/>
        </p:nvGrpSpPr>
        <p:grpSpPr>
          <a:xfrm flipH="1">
            <a:off x="7755996" y="-324096"/>
            <a:ext cx="1129225" cy="1439250"/>
            <a:chOff x="5173625" y="-443725"/>
            <a:chExt cx="1129225" cy="1439250"/>
          </a:xfrm>
        </p:grpSpPr>
        <p:sp>
          <p:nvSpPr>
            <p:cNvPr id="804" name="Google Shape;804;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52"/>
          <p:cNvGrpSpPr/>
          <p:nvPr/>
        </p:nvGrpSpPr>
        <p:grpSpPr>
          <a:xfrm>
            <a:off x="7506654" y="-466167"/>
            <a:ext cx="920275" cy="1078300"/>
            <a:chOff x="4679675" y="-443725"/>
            <a:chExt cx="920275" cy="1078300"/>
          </a:xfrm>
        </p:grpSpPr>
        <p:sp>
          <p:nvSpPr>
            <p:cNvPr id="807" name="Google Shape;807;p5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52"/>
          <p:cNvGrpSpPr/>
          <p:nvPr/>
        </p:nvGrpSpPr>
        <p:grpSpPr>
          <a:xfrm flipH="1">
            <a:off x="7953846" y="-558321"/>
            <a:ext cx="1129225" cy="1439250"/>
            <a:chOff x="5173625" y="-443725"/>
            <a:chExt cx="1129225" cy="1439250"/>
          </a:xfrm>
        </p:grpSpPr>
        <p:sp>
          <p:nvSpPr>
            <p:cNvPr id="810" name="Google Shape;810;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52"/>
          <p:cNvGrpSpPr/>
          <p:nvPr/>
        </p:nvGrpSpPr>
        <p:grpSpPr>
          <a:xfrm rot="10800000" flipH="1">
            <a:off x="-198888" y="-100111"/>
            <a:ext cx="2014792" cy="473129"/>
            <a:chOff x="-35118" y="4342063"/>
            <a:chExt cx="2014792" cy="473129"/>
          </a:xfrm>
        </p:grpSpPr>
        <p:sp>
          <p:nvSpPr>
            <p:cNvPr id="813" name="Google Shape;813;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15"/>
        <p:cNvGrpSpPr/>
        <p:nvPr/>
      </p:nvGrpSpPr>
      <p:grpSpPr>
        <a:xfrm>
          <a:off x="0" y="0"/>
          <a:ext cx="0" cy="0"/>
          <a:chOff x="0" y="0"/>
          <a:chExt cx="0" cy="0"/>
        </a:xfrm>
      </p:grpSpPr>
      <p:grpSp>
        <p:nvGrpSpPr>
          <p:cNvPr id="816" name="Google Shape;816;p53"/>
          <p:cNvGrpSpPr/>
          <p:nvPr/>
        </p:nvGrpSpPr>
        <p:grpSpPr>
          <a:xfrm flipH="1">
            <a:off x="-365562" y="4556641"/>
            <a:ext cx="2808779" cy="1148975"/>
            <a:chOff x="6525475" y="148600"/>
            <a:chExt cx="2808779" cy="1148975"/>
          </a:xfrm>
        </p:grpSpPr>
        <p:sp>
          <p:nvSpPr>
            <p:cNvPr id="817" name="Google Shape;817;p53"/>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3"/>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53"/>
          <p:cNvGrpSpPr/>
          <p:nvPr/>
        </p:nvGrpSpPr>
        <p:grpSpPr>
          <a:xfrm rot="10800000">
            <a:off x="7497756" y="4534879"/>
            <a:ext cx="1368260" cy="1078296"/>
            <a:chOff x="4231725" y="-443721"/>
            <a:chExt cx="1368260" cy="1078296"/>
          </a:xfrm>
        </p:grpSpPr>
        <p:sp>
          <p:nvSpPr>
            <p:cNvPr id="820" name="Google Shape;820;p53"/>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3"/>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53"/>
          <p:cNvGrpSpPr/>
          <p:nvPr/>
        </p:nvGrpSpPr>
        <p:grpSpPr>
          <a:xfrm rot="10800000">
            <a:off x="6794891" y="4173929"/>
            <a:ext cx="1129225" cy="1439250"/>
            <a:chOff x="5173625" y="-443725"/>
            <a:chExt cx="1129225" cy="1439250"/>
          </a:xfrm>
        </p:grpSpPr>
        <p:sp>
          <p:nvSpPr>
            <p:cNvPr id="823" name="Google Shape;823;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3"/>
          <p:cNvGrpSpPr/>
          <p:nvPr/>
        </p:nvGrpSpPr>
        <p:grpSpPr>
          <a:xfrm rot="10800000" flipH="1">
            <a:off x="3706041" y="4534879"/>
            <a:ext cx="920275" cy="1078300"/>
            <a:chOff x="4679675" y="-443725"/>
            <a:chExt cx="920275" cy="1078300"/>
          </a:xfrm>
        </p:grpSpPr>
        <p:sp>
          <p:nvSpPr>
            <p:cNvPr id="826" name="Google Shape;82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8" name="Google Shape;828;p53"/>
          <p:cNvGrpSpPr/>
          <p:nvPr/>
        </p:nvGrpSpPr>
        <p:grpSpPr>
          <a:xfrm rot="10800000" flipH="1">
            <a:off x="4199991" y="4173929"/>
            <a:ext cx="1129225" cy="1439250"/>
            <a:chOff x="5173625" y="-443725"/>
            <a:chExt cx="1129225" cy="1439250"/>
          </a:xfrm>
        </p:grpSpPr>
        <p:sp>
          <p:nvSpPr>
            <p:cNvPr id="829" name="Google Shape;82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53"/>
          <p:cNvGrpSpPr/>
          <p:nvPr/>
        </p:nvGrpSpPr>
        <p:grpSpPr>
          <a:xfrm rot="10800000">
            <a:off x="1329129" y="3924763"/>
            <a:ext cx="474200" cy="1505350"/>
            <a:chOff x="3995775" y="-443725"/>
            <a:chExt cx="474200" cy="1505350"/>
          </a:xfrm>
        </p:grpSpPr>
        <p:sp>
          <p:nvSpPr>
            <p:cNvPr id="832" name="Google Shape;832;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53"/>
          <p:cNvGrpSpPr/>
          <p:nvPr/>
        </p:nvGrpSpPr>
        <p:grpSpPr>
          <a:xfrm>
            <a:off x="6612948" y="5750"/>
            <a:ext cx="1195349" cy="1078296"/>
            <a:chOff x="4404625" y="-443721"/>
            <a:chExt cx="1195349" cy="1078296"/>
          </a:xfrm>
        </p:grpSpPr>
        <p:sp>
          <p:nvSpPr>
            <p:cNvPr id="835" name="Google Shape;835;p5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53"/>
          <p:cNvGrpSpPr/>
          <p:nvPr/>
        </p:nvGrpSpPr>
        <p:grpSpPr>
          <a:xfrm>
            <a:off x="7429151" y="-104276"/>
            <a:ext cx="1129225" cy="1439250"/>
            <a:chOff x="5173625" y="-443725"/>
            <a:chExt cx="1129225" cy="1439250"/>
          </a:xfrm>
        </p:grpSpPr>
        <p:sp>
          <p:nvSpPr>
            <p:cNvPr id="838" name="Google Shape;838;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0" name="Google Shape;840;p53"/>
          <p:cNvGrpSpPr/>
          <p:nvPr/>
        </p:nvGrpSpPr>
        <p:grpSpPr>
          <a:xfrm>
            <a:off x="3121150" y="-475160"/>
            <a:ext cx="482550" cy="1505350"/>
            <a:chOff x="3121150" y="-443725"/>
            <a:chExt cx="482550" cy="1505350"/>
          </a:xfrm>
        </p:grpSpPr>
        <p:sp>
          <p:nvSpPr>
            <p:cNvPr id="841" name="Google Shape;841;p5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53"/>
          <p:cNvGrpSpPr/>
          <p:nvPr/>
        </p:nvGrpSpPr>
        <p:grpSpPr>
          <a:xfrm>
            <a:off x="1990425" y="-467301"/>
            <a:ext cx="929375" cy="1078300"/>
            <a:chOff x="1990425" y="-443725"/>
            <a:chExt cx="929375" cy="1078300"/>
          </a:xfrm>
        </p:grpSpPr>
        <p:sp>
          <p:nvSpPr>
            <p:cNvPr id="844" name="Google Shape;844;p5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53"/>
          <p:cNvGrpSpPr/>
          <p:nvPr/>
        </p:nvGrpSpPr>
        <p:grpSpPr>
          <a:xfrm>
            <a:off x="1287525" y="-467301"/>
            <a:ext cx="1138350" cy="1439250"/>
            <a:chOff x="1287525" y="-443725"/>
            <a:chExt cx="1138350" cy="1439250"/>
          </a:xfrm>
        </p:grpSpPr>
        <p:sp>
          <p:nvSpPr>
            <p:cNvPr id="847" name="Google Shape;847;p5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53"/>
          <p:cNvGrpSpPr/>
          <p:nvPr/>
        </p:nvGrpSpPr>
        <p:grpSpPr>
          <a:xfrm>
            <a:off x="-241900" y="488800"/>
            <a:ext cx="1375425" cy="572805"/>
            <a:chOff x="-241900" y="154825"/>
            <a:chExt cx="1375425" cy="572805"/>
          </a:xfrm>
        </p:grpSpPr>
        <p:sp>
          <p:nvSpPr>
            <p:cNvPr id="850" name="Google Shape;850;p53"/>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3"/>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2" name="Google Shape;852;p53"/>
          <p:cNvGrpSpPr/>
          <p:nvPr/>
        </p:nvGrpSpPr>
        <p:grpSpPr>
          <a:xfrm>
            <a:off x="3995775" y="-475160"/>
            <a:ext cx="474200" cy="1505350"/>
            <a:chOff x="3995775" y="-443725"/>
            <a:chExt cx="474200" cy="1505350"/>
          </a:xfrm>
        </p:grpSpPr>
        <p:sp>
          <p:nvSpPr>
            <p:cNvPr id="853" name="Google Shape;853;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3"/>
          <p:cNvGrpSpPr/>
          <p:nvPr/>
        </p:nvGrpSpPr>
        <p:grpSpPr>
          <a:xfrm>
            <a:off x="4679675" y="-467301"/>
            <a:ext cx="920275" cy="1078300"/>
            <a:chOff x="4679675" y="-443725"/>
            <a:chExt cx="920275" cy="1078300"/>
          </a:xfrm>
        </p:grpSpPr>
        <p:sp>
          <p:nvSpPr>
            <p:cNvPr id="856" name="Google Shape;85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53"/>
          <p:cNvGrpSpPr/>
          <p:nvPr/>
        </p:nvGrpSpPr>
        <p:grpSpPr>
          <a:xfrm>
            <a:off x="5173625" y="-467301"/>
            <a:ext cx="1129225" cy="1439250"/>
            <a:chOff x="5173625" y="-443725"/>
            <a:chExt cx="1129225" cy="1439250"/>
          </a:xfrm>
        </p:grpSpPr>
        <p:sp>
          <p:nvSpPr>
            <p:cNvPr id="859" name="Google Shape;85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53"/>
          <p:cNvGrpSpPr/>
          <p:nvPr/>
        </p:nvGrpSpPr>
        <p:grpSpPr>
          <a:xfrm rot="5400000" flipH="1">
            <a:off x="-766399" y="4711607"/>
            <a:ext cx="2014792" cy="719732"/>
            <a:chOff x="-85249" y="4203623"/>
            <a:chExt cx="2014792" cy="719732"/>
          </a:xfrm>
        </p:grpSpPr>
        <p:grpSp>
          <p:nvGrpSpPr>
            <p:cNvPr id="862" name="Google Shape;862;p53"/>
            <p:cNvGrpSpPr/>
            <p:nvPr/>
          </p:nvGrpSpPr>
          <p:grpSpPr>
            <a:xfrm>
              <a:off x="-85248" y="4203623"/>
              <a:ext cx="2014792" cy="469196"/>
              <a:chOff x="-35118" y="4163517"/>
              <a:chExt cx="2014792" cy="469196"/>
            </a:xfrm>
          </p:grpSpPr>
          <p:sp>
            <p:nvSpPr>
              <p:cNvPr id="863" name="Google Shape;863;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53"/>
            <p:cNvGrpSpPr/>
            <p:nvPr/>
          </p:nvGrpSpPr>
          <p:grpSpPr>
            <a:xfrm>
              <a:off x="-85248" y="4454155"/>
              <a:ext cx="2014792" cy="469200"/>
              <a:chOff x="-35118" y="4345992"/>
              <a:chExt cx="2014792" cy="469200"/>
            </a:xfrm>
          </p:grpSpPr>
          <p:sp>
            <p:nvSpPr>
              <p:cNvPr id="866" name="Google Shape;866;p5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53"/>
          <p:cNvGrpSpPr/>
          <p:nvPr/>
        </p:nvGrpSpPr>
        <p:grpSpPr>
          <a:xfrm flipH="1">
            <a:off x="8418669" y="734101"/>
            <a:ext cx="2014792" cy="469196"/>
            <a:chOff x="-35118" y="4163517"/>
            <a:chExt cx="2014792" cy="469196"/>
          </a:xfrm>
        </p:grpSpPr>
        <p:sp>
          <p:nvSpPr>
            <p:cNvPr id="869" name="Google Shape;869;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871"/>
        <p:cNvGrpSpPr/>
        <p:nvPr/>
      </p:nvGrpSpPr>
      <p:grpSpPr>
        <a:xfrm>
          <a:off x="0" y="0"/>
          <a:ext cx="0" cy="0"/>
          <a:chOff x="0" y="0"/>
          <a:chExt cx="0" cy="0"/>
        </a:xfrm>
      </p:grpSpPr>
      <p:sp>
        <p:nvSpPr>
          <p:cNvPr id="872" name="Google Shape;872;p54"/>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3" name="Google Shape;87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4" name="Google Shape;874;p54"/>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75" name="Google Shape;875;p54"/>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876"/>
        <p:cNvGrpSpPr/>
        <p:nvPr/>
      </p:nvGrpSpPr>
      <p:grpSpPr>
        <a:xfrm>
          <a:off x="0" y="0"/>
          <a:ext cx="0" cy="0"/>
          <a:chOff x="0" y="0"/>
          <a:chExt cx="0" cy="0"/>
        </a:xfrm>
      </p:grpSpPr>
      <p:sp>
        <p:nvSpPr>
          <p:cNvPr id="877" name="Google Shape;877;p5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8" name="Google Shape;87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9" name="Google Shape;879;p55"/>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80" name="Google Shape;880;p55"/>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81"/>
        <p:cNvGrpSpPr/>
        <p:nvPr/>
      </p:nvGrpSpPr>
      <p:grpSpPr>
        <a:xfrm>
          <a:off x="0" y="0"/>
          <a:ext cx="0" cy="0"/>
          <a:chOff x="0" y="0"/>
          <a:chExt cx="0" cy="0"/>
        </a:xfrm>
      </p:grpSpPr>
      <p:sp>
        <p:nvSpPr>
          <p:cNvPr id="882" name="Google Shape;88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3" name="Google Shape;883;p5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85" name="Google Shape;885;p56"/>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886"/>
        <p:cNvGrpSpPr/>
        <p:nvPr/>
      </p:nvGrpSpPr>
      <p:grpSpPr>
        <a:xfrm>
          <a:off x="0" y="0"/>
          <a:ext cx="0" cy="0"/>
          <a:chOff x="0" y="0"/>
          <a:chExt cx="0" cy="0"/>
        </a:xfrm>
      </p:grpSpPr>
      <p:sp>
        <p:nvSpPr>
          <p:cNvPr id="887" name="Google Shape;887;p5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88" name="Google Shape;88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9" name="Google Shape;889;p57"/>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90" name="Google Shape;890;p57"/>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891"/>
        <p:cNvGrpSpPr/>
        <p:nvPr/>
      </p:nvGrpSpPr>
      <p:grpSpPr>
        <a:xfrm>
          <a:off x="0" y="0"/>
          <a:ext cx="0" cy="0"/>
          <a:chOff x="0" y="0"/>
          <a:chExt cx="0" cy="0"/>
        </a:xfrm>
      </p:grpSpPr>
      <p:sp>
        <p:nvSpPr>
          <p:cNvPr id="892" name="Google Shape;89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3" name="Google Shape;893;p5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5" name="Google Shape;895;p5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896"/>
        <p:cNvGrpSpPr/>
        <p:nvPr/>
      </p:nvGrpSpPr>
      <p:grpSpPr>
        <a:xfrm>
          <a:off x="0" y="0"/>
          <a:ext cx="0" cy="0"/>
          <a:chOff x="0" y="0"/>
          <a:chExt cx="0" cy="0"/>
        </a:xfrm>
      </p:grpSpPr>
      <p:sp>
        <p:nvSpPr>
          <p:cNvPr id="897" name="Google Shape;897;p5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98" name="Google Shape;898;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9" name="Google Shape;899;p59"/>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900" name="Google Shape;900;p59"/>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01"/>
        <p:cNvGrpSpPr/>
        <p:nvPr/>
      </p:nvGrpSpPr>
      <p:grpSpPr>
        <a:xfrm>
          <a:off x="0" y="0"/>
          <a:ext cx="0" cy="0"/>
          <a:chOff x="0" y="0"/>
          <a:chExt cx="0" cy="0"/>
        </a:xfrm>
      </p:grpSpPr>
      <p:sp>
        <p:nvSpPr>
          <p:cNvPr id="902" name="Google Shape;90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3" name="Google Shape;903;p6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905" name="Google Shape;905;p6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5"/>
          <p:cNvGrpSpPr/>
          <p:nvPr/>
        </p:nvGrpSpPr>
        <p:grpSpPr>
          <a:xfrm>
            <a:off x="419709" y="2145760"/>
            <a:ext cx="289868" cy="852000"/>
            <a:chOff x="456616" y="2161477"/>
            <a:chExt cx="289868" cy="852000"/>
          </a:xfrm>
        </p:grpSpPr>
        <p:sp>
          <p:nvSpPr>
            <p:cNvPr id="25" name="Google Shape;25;p2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5"/>
          <p:cNvGrpSpPr/>
          <p:nvPr/>
        </p:nvGrpSpPr>
        <p:grpSpPr>
          <a:xfrm>
            <a:off x="6514438" y="4556641"/>
            <a:ext cx="2808779" cy="1148975"/>
            <a:chOff x="6525475" y="148600"/>
            <a:chExt cx="2808779" cy="1148975"/>
          </a:xfrm>
        </p:grpSpPr>
        <p:sp>
          <p:nvSpPr>
            <p:cNvPr id="31" name="Google Shape;31;p2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25"/>
          <p:cNvGrpSpPr/>
          <p:nvPr/>
        </p:nvGrpSpPr>
        <p:grpSpPr>
          <a:xfrm>
            <a:off x="2758638" y="4173929"/>
            <a:ext cx="3178775" cy="1439250"/>
            <a:chOff x="2608550" y="4236013"/>
            <a:chExt cx="3178775" cy="1439250"/>
          </a:xfrm>
        </p:grpSpPr>
        <p:grpSp>
          <p:nvGrpSpPr>
            <p:cNvPr id="34" name="Google Shape;34;p25"/>
            <p:cNvGrpSpPr/>
            <p:nvPr/>
          </p:nvGrpSpPr>
          <p:grpSpPr>
            <a:xfrm rot="10800000" flipH="1">
              <a:off x="2608550" y="4596963"/>
              <a:ext cx="1368260" cy="1078296"/>
              <a:chOff x="4231725" y="-443721"/>
              <a:chExt cx="1368260" cy="1078296"/>
            </a:xfrm>
          </p:grpSpPr>
          <p:sp>
            <p:nvSpPr>
              <p:cNvPr id="35" name="Google Shape;35;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25"/>
            <p:cNvGrpSpPr/>
            <p:nvPr/>
          </p:nvGrpSpPr>
          <p:grpSpPr>
            <a:xfrm rot="10800000" flipH="1">
              <a:off x="3550450" y="4236013"/>
              <a:ext cx="1129225" cy="1439250"/>
              <a:chOff x="5173625" y="-443725"/>
              <a:chExt cx="1129225" cy="1439250"/>
            </a:xfrm>
          </p:grpSpPr>
          <p:sp>
            <p:nvSpPr>
              <p:cNvPr id="38" name="Google Shape;3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5"/>
            <p:cNvGrpSpPr/>
            <p:nvPr/>
          </p:nvGrpSpPr>
          <p:grpSpPr>
            <a:xfrm rot="10800000">
              <a:off x="4867050" y="4596963"/>
              <a:ext cx="920275" cy="1078300"/>
              <a:chOff x="4679675" y="-443725"/>
              <a:chExt cx="920275" cy="1078300"/>
            </a:xfrm>
          </p:grpSpPr>
          <p:sp>
            <p:nvSpPr>
              <p:cNvPr id="41" name="Google Shape;4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25"/>
            <p:cNvGrpSpPr/>
            <p:nvPr/>
          </p:nvGrpSpPr>
          <p:grpSpPr>
            <a:xfrm rot="10800000">
              <a:off x="4164150" y="4236013"/>
              <a:ext cx="1129225" cy="1439250"/>
              <a:chOff x="5173625" y="-443725"/>
              <a:chExt cx="1129225" cy="1439250"/>
            </a:xfrm>
          </p:grpSpPr>
          <p:sp>
            <p:nvSpPr>
              <p:cNvPr id="44" name="Google Shape;4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 name="Google Shape;46;p25"/>
          <p:cNvGrpSpPr/>
          <p:nvPr/>
        </p:nvGrpSpPr>
        <p:grpSpPr>
          <a:xfrm rot="10800000" flipH="1">
            <a:off x="7154325" y="3924763"/>
            <a:ext cx="474200" cy="1505350"/>
            <a:chOff x="3995775" y="-443725"/>
            <a:chExt cx="474200" cy="1505350"/>
          </a:xfrm>
        </p:grpSpPr>
        <p:sp>
          <p:nvSpPr>
            <p:cNvPr id="47" name="Google Shape;47;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25"/>
          <p:cNvGrpSpPr/>
          <p:nvPr/>
        </p:nvGrpSpPr>
        <p:grpSpPr>
          <a:xfrm>
            <a:off x="6612948" y="5750"/>
            <a:ext cx="1195349" cy="1078296"/>
            <a:chOff x="4404625" y="-443721"/>
            <a:chExt cx="1195349" cy="1078296"/>
          </a:xfrm>
        </p:grpSpPr>
        <p:sp>
          <p:nvSpPr>
            <p:cNvPr id="50" name="Google Shape;50;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5"/>
          <p:cNvGrpSpPr/>
          <p:nvPr/>
        </p:nvGrpSpPr>
        <p:grpSpPr>
          <a:xfrm>
            <a:off x="7429151" y="-104276"/>
            <a:ext cx="1129225" cy="1439250"/>
            <a:chOff x="5173625" y="-443725"/>
            <a:chExt cx="1129225" cy="1439250"/>
          </a:xfrm>
        </p:grpSpPr>
        <p:sp>
          <p:nvSpPr>
            <p:cNvPr id="53" name="Google Shape;53;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5"/>
          <p:cNvGrpSpPr/>
          <p:nvPr/>
        </p:nvGrpSpPr>
        <p:grpSpPr>
          <a:xfrm>
            <a:off x="3121150" y="-475160"/>
            <a:ext cx="482550" cy="1505350"/>
            <a:chOff x="3121150" y="-443725"/>
            <a:chExt cx="482550" cy="1505350"/>
          </a:xfrm>
        </p:grpSpPr>
        <p:sp>
          <p:nvSpPr>
            <p:cNvPr id="56" name="Google Shape;56;p2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25"/>
          <p:cNvGrpSpPr/>
          <p:nvPr/>
        </p:nvGrpSpPr>
        <p:grpSpPr>
          <a:xfrm>
            <a:off x="1990425" y="-467301"/>
            <a:ext cx="929375" cy="1078300"/>
            <a:chOff x="1990425" y="-443725"/>
            <a:chExt cx="929375" cy="1078300"/>
          </a:xfrm>
        </p:grpSpPr>
        <p:sp>
          <p:nvSpPr>
            <p:cNvPr id="59" name="Google Shape;59;p2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5"/>
          <p:cNvGrpSpPr/>
          <p:nvPr/>
        </p:nvGrpSpPr>
        <p:grpSpPr>
          <a:xfrm>
            <a:off x="1287525" y="-467301"/>
            <a:ext cx="1138350" cy="1439250"/>
            <a:chOff x="1287525" y="-443725"/>
            <a:chExt cx="1138350" cy="1439250"/>
          </a:xfrm>
        </p:grpSpPr>
        <p:sp>
          <p:nvSpPr>
            <p:cNvPr id="62" name="Google Shape;62;p2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5"/>
          <p:cNvGrpSpPr/>
          <p:nvPr/>
        </p:nvGrpSpPr>
        <p:grpSpPr>
          <a:xfrm>
            <a:off x="-241900" y="488800"/>
            <a:ext cx="1375425" cy="572805"/>
            <a:chOff x="-241900" y="154825"/>
            <a:chExt cx="1375425" cy="572805"/>
          </a:xfrm>
        </p:grpSpPr>
        <p:sp>
          <p:nvSpPr>
            <p:cNvPr id="65" name="Google Shape;65;p25"/>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5"/>
          <p:cNvGrpSpPr/>
          <p:nvPr/>
        </p:nvGrpSpPr>
        <p:grpSpPr>
          <a:xfrm>
            <a:off x="3995775" y="-475160"/>
            <a:ext cx="474200" cy="1505350"/>
            <a:chOff x="3995775" y="-443725"/>
            <a:chExt cx="474200" cy="1505350"/>
          </a:xfrm>
        </p:grpSpPr>
        <p:sp>
          <p:nvSpPr>
            <p:cNvPr id="68" name="Google Shape;68;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5"/>
          <p:cNvGrpSpPr/>
          <p:nvPr/>
        </p:nvGrpSpPr>
        <p:grpSpPr>
          <a:xfrm>
            <a:off x="4679675" y="-467301"/>
            <a:ext cx="920275" cy="1078300"/>
            <a:chOff x="4679675" y="-443725"/>
            <a:chExt cx="920275" cy="1078300"/>
          </a:xfrm>
        </p:grpSpPr>
        <p:sp>
          <p:nvSpPr>
            <p:cNvPr id="71" name="Google Shape;7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5"/>
          <p:cNvGrpSpPr/>
          <p:nvPr/>
        </p:nvGrpSpPr>
        <p:grpSpPr>
          <a:xfrm>
            <a:off x="5173625" y="-467301"/>
            <a:ext cx="1129225" cy="1439250"/>
            <a:chOff x="5173625" y="-443725"/>
            <a:chExt cx="1129225" cy="1439250"/>
          </a:xfrm>
        </p:grpSpPr>
        <p:sp>
          <p:nvSpPr>
            <p:cNvPr id="74" name="Google Shape;7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25"/>
          <p:cNvGrpSpPr/>
          <p:nvPr/>
        </p:nvGrpSpPr>
        <p:grpSpPr>
          <a:xfrm rot="-5400000">
            <a:off x="7480661" y="4711607"/>
            <a:ext cx="2014792" cy="719732"/>
            <a:chOff x="-85249" y="4203623"/>
            <a:chExt cx="2014792" cy="719732"/>
          </a:xfrm>
        </p:grpSpPr>
        <p:grpSp>
          <p:nvGrpSpPr>
            <p:cNvPr id="77" name="Google Shape;77;p25"/>
            <p:cNvGrpSpPr/>
            <p:nvPr/>
          </p:nvGrpSpPr>
          <p:grpSpPr>
            <a:xfrm>
              <a:off x="-85248" y="4203623"/>
              <a:ext cx="2014792" cy="469196"/>
              <a:chOff x="-35118" y="4163517"/>
              <a:chExt cx="2014792" cy="469196"/>
            </a:xfrm>
          </p:grpSpPr>
          <p:sp>
            <p:nvSpPr>
              <p:cNvPr id="78" name="Google Shape;78;p2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5"/>
            <p:cNvGrpSpPr/>
            <p:nvPr/>
          </p:nvGrpSpPr>
          <p:grpSpPr>
            <a:xfrm>
              <a:off x="-85248" y="4454155"/>
              <a:ext cx="2014792" cy="469200"/>
              <a:chOff x="-35118" y="4345992"/>
              <a:chExt cx="2014792" cy="469200"/>
            </a:xfrm>
          </p:grpSpPr>
          <p:sp>
            <p:nvSpPr>
              <p:cNvPr id="81" name="Google Shape;81;p2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 name="Google Shape;83;p25"/>
          <p:cNvSpPr txBox="1">
            <a:spLocks noGrp="1"/>
          </p:cNvSpPr>
          <p:nvPr>
            <p:ph type="ctrTitle"/>
          </p:nvPr>
        </p:nvSpPr>
        <p:spPr>
          <a:xfrm>
            <a:off x="929225" y="1472135"/>
            <a:ext cx="5411400" cy="18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84" name="Google Shape;84;p25"/>
          <p:cNvSpPr txBox="1">
            <a:spLocks noGrp="1"/>
          </p:cNvSpPr>
          <p:nvPr>
            <p:ph type="subTitle" idx="1"/>
          </p:nvPr>
        </p:nvSpPr>
        <p:spPr>
          <a:xfrm>
            <a:off x="929213" y="3288800"/>
            <a:ext cx="5005500" cy="4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2450700" y="3072854"/>
            <a:ext cx="4242600" cy="61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26"/>
          <p:cNvSpPr txBox="1">
            <a:spLocks noGrp="1"/>
          </p:cNvSpPr>
          <p:nvPr>
            <p:ph type="title" idx="2"/>
          </p:nvPr>
        </p:nvSpPr>
        <p:spPr>
          <a:xfrm>
            <a:off x="3995121" y="1227576"/>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8" name="Google Shape;88;p26"/>
          <p:cNvSpPr txBox="1">
            <a:spLocks noGrp="1"/>
          </p:cNvSpPr>
          <p:nvPr>
            <p:ph type="subTitle" idx="1"/>
          </p:nvPr>
        </p:nvSpPr>
        <p:spPr>
          <a:xfrm>
            <a:off x="2509200" y="3652872"/>
            <a:ext cx="4125600" cy="4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89" name="Google Shape;89;p26"/>
          <p:cNvGrpSpPr/>
          <p:nvPr/>
        </p:nvGrpSpPr>
        <p:grpSpPr>
          <a:xfrm flipH="1">
            <a:off x="7153751" y="4056822"/>
            <a:ext cx="2074949" cy="962380"/>
            <a:chOff x="-85249" y="3960975"/>
            <a:chExt cx="2074949" cy="962380"/>
          </a:xfrm>
        </p:grpSpPr>
        <p:grpSp>
          <p:nvGrpSpPr>
            <p:cNvPr id="90" name="Google Shape;90;p26"/>
            <p:cNvGrpSpPr/>
            <p:nvPr/>
          </p:nvGrpSpPr>
          <p:grpSpPr>
            <a:xfrm>
              <a:off x="-44137" y="3960975"/>
              <a:ext cx="2033838" cy="459179"/>
              <a:chOff x="-101292" y="3971002"/>
              <a:chExt cx="2033838" cy="459179"/>
            </a:xfrm>
          </p:grpSpPr>
          <p:sp>
            <p:nvSpPr>
              <p:cNvPr id="91" name="Google Shape;91;p2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6"/>
            <p:cNvGrpSpPr/>
            <p:nvPr/>
          </p:nvGrpSpPr>
          <p:grpSpPr>
            <a:xfrm>
              <a:off x="-85248" y="4203623"/>
              <a:ext cx="2014792" cy="469196"/>
              <a:chOff x="-35118" y="4163517"/>
              <a:chExt cx="2014792" cy="469196"/>
            </a:xfrm>
          </p:grpSpPr>
          <p:sp>
            <p:nvSpPr>
              <p:cNvPr id="94" name="Google Shape;94;p2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26"/>
            <p:cNvGrpSpPr/>
            <p:nvPr/>
          </p:nvGrpSpPr>
          <p:grpSpPr>
            <a:xfrm>
              <a:off x="-85248" y="4454155"/>
              <a:ext cx="2014792" cy="469200"/>
              <a:chOff x="-35118" y="4345992"/>
              <a:chExt cx="2014792" cy="469200"/>
            </a:xfrm>
          </p:grpSpPr>
          <p:sp>
            <p:nvSpPr>
              <p:cNvPr id="97" name="Google Shape;97;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99;p26"/>
          <p:cNvGrpSpPr/>
          <p:nvPr/>
        </p:nvGrpSpPr>
        <p:grpSpPr>
          <a:xfrm flipH="1">
            <a:off x="323625" y="3807546"/>
            <a:ext cx="1138350" cy="1418750"/>
            <a:chOff x="1287525" y="3801250"/>
            <a:chExt cx="1138350" cy="1418750"/>
          </a:xfrm>
        </p:grpSpPr>
        <p:sp>
          <p:nvSpPr>
            <p:cNvPr id="100" name="Google Shape;100;p2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6"/>
          <p:cNvGrpSpPr/>
          <p:nvPr/>
        </p:nvGrpSpPr>
        <p:grpSpPr>
          <a:xfrm flipH="1">
            <a:off x="210775" y="4159825"/>
            <a:ext cx="929375" cy="1057800"/>
            <a:chOff x="8076400" y="4159825"/>
            <a:chExt cx="929375" cy="1057800"/>
          </a:xfrm>
        </p:grpSpPr>
        <p:sp>
          <p:nvSpPr>
            <p:cNvPr id="103" name="Google Shape;103;p2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26"/>
          <p:cNvGrpSpPr/>
          <p:nvPr/>
        </p:nvGrpSpPr>
        <p:grpSpPr>
          <a:xfrm>
            <a:off x="6993948" y="5750"/>
            <a:ext cx="1195349" cy="1078296"/>
            <a:chOff x="4404625" y="-443721"/>
            <a:chExt cx="1195349" cy="1078296"/>
          </a:xfrm>
        </p:grpSpPr>
        <p:sp>
          <p:nvSpPr>
            <p:cNvPr id="106" name="Google Shape;106;p2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26"/>
          <p:cNvGrpSpPr/>
          <p:nvPr/>
        </p:nvGrpSpPr>
        <p:grpSpPr>
          <a:xfrm>
            <a:off x="7810151" y="-104276"/>
            <a:ext cx="1129225" cy="1439250"/>
            <a:chOff x="5173625" y="-443725"/>
            <a:chExt cx="1129225" cy="1439250"/>
          </a:xfrm>
        </p:grpSpPr>
        <p:sp>
          <p:nvSpPr>
            <p:cNvPr id="109" name="Google Shape;109;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6"/>
          <p:cNvGrpSpPr/>
          <p:nvPr/>
        </p:nvGrpSpPr>
        <p:grpSpPr>
          <a:xfrm rot="10800000" flipH="1">
            <a:off x="-784112" y="147249"/>
            <a:ext cx="1138350" cy="1418750"/>
            <a:chOff x="-784112" y="3818928"/>
            <a:chExt cx="1138350" cy="1418750"/>
          </a:xfrm>
        </p:grpSpPr>
        <p:sp>
          <p:nvSpPr>
            <p:cNvPr id="112" name="Google Shape;112;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6"/>
          <p:cNvGrpSpPr/>
          <p:nvPr/>
        </p:nvGrpSpPr>
        <p:grpSpPr>
          <a:xfrm rot="10800000" flipH="1">
            <a:off x="-370081" y="-96211"/>
            <a:ext cx="1138350" cy="1418750"/>
            <a:chOff x="-784112" y="3818928"/>
            <a:chExt cx="1138350" cy="1418750"/>
          </a:xfrm>
        </p:grpSpPr>
        <p:sp>
          <p:nvSpPr>
            <p:cNvPr id="115" name="Google Shape;115;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26"/>
          <p:cNvGrpSpPr/>
          <p:nvPr/>
        </p:nvGrpSpPr>
        <p:grpSpPr>
          <a:xfrm rot="10800000" flipH="1">
            <a:off x="70117" y="-395120"/>
            <a:ext cx="1138350" cy="1418750"/>
            <a:chOff x="-784112" y="3818928"/>
            <a:chExt cx="1138350" cy="1418750"/>
          </a:xfrm>
        </p:grpSpPr>
        <p:sp>
          <p:nvSpPr>
            <p:cNvPr id="118" name="Google Shape;118;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2" name="Google Shape;122;p27"/>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Font typeface="Raleway"/>
              <a:buChar char="○"/>
              <a:defRPr/>
            </a:lvl2pPr>
            <a:lvl3pPr marL="1371600" lvl="2" indent="-317500" algn="l">
              <a:lnSpc>
                <a:spcPct val="100000"/>
              </a:lnSpc>
              <a:spcBef>
                <a:spcPts val="1600"/>
              </a:spcBef>
              <a:spcAft>
                <a:spcPts val="0"/>
              </a:spcAft>
              <a:buSzPts val="1400"/>
              <a:buFont typeface="Raleway"/>
              <a:buChar char="■"/>
              <a:defRPr/>
            </a:lvl3pPr>
            <a:lvl4pPr marL="1828800" lvl="3" indent="-317500" algn="l">
              <a:lnSpc>
                <a:spcPct val="100000"/>
              </a:lnSpc>
              <a:spcBef>
                <a:spcPts val="1600"/>
              </a:spcBef>
              <a:spcAft>
                <a:spcPts val="0"/>
              </a:spcAft>
              <a:buSzPts val="1400"/>
              <a:buFont typeface="Raleway"/>
              <a:buChar char="●"/>
              <a:defRPr/>
            </a:lvl4pPr>
            <a:lvl5pPr marL="2286000" lvl="4" indent="-317500" algn="l">
              <a:lnSpc>
                <a:spcPct val="100000"/>
              </a:lnSpc>
              <a:spcBef>
                <a:spcPts val="1600"/>
              </a:spcBef>
              <a:spcAft>
                <a:spcPts val="0"/>
              </a:spcAft>
              <a:buSzPts val="1400"/>
              <a:buFont typeface="Raleway"/>
              <a:buChar char="○"/>
              <a:defRPr/>
            </a:lvl5pPr>
            <a:lvl6pPr marL="2743200" lvl="5" indent="-317500" algn="l">
              <a:lnSpc>
                <a:spcPct val="100000"/>
              </a:lnSpc>
              <a:spcBef>
                <a:spcPts val="1600"/>
              </a:spcBef>
              <a:spcAft>
                <a:spcPts val="0"/>
              </a:spcAft>
              <a:buSzPts val="1400"/>
              <a:buFont typeface="Raleway"/>
              <a:buChar char="■"/>
              <a:defRPr/>
            </a:lvl6pPr>
            <a:lvl7pPr marL="3200400" lvl="6" indent="-317500" algn="l">
              <a:lnSpc>
                <a:spcPct val="100000"/>
              </a:lnSpc>
              <a:spcBef>
                <a:spcPts val="1600"/>
              </a:spcBef>
              <a:spcAft>
                <a:spcPts val="0"/>
              </a:spcAft>
              <a:buSzPts val="1400"/>
              <a:buFont typeface="Raleway"/>
              <a:buChar char="●"/>
              <a:defRPr/>
            </a:lvl7pPr>
            <a:lvl8pPr marL="3657600" lvl="7" indent="-317500" algn="l">
              <a:lnSpc>
                <a:spcPct val="100000"/>
              </a:lnSpc>
              <a:spcBef>
                <a:spcPts val="1600"/>
              </a:spcBef>
              <a:spcAft>
                <a:spcPts val="0"/>
              </a:spcAft>
              <a:buSzPts val="1400"/>
              <a:buFont typeface="Raleway"/>
              <a:buChar char="○"/>
              <a:defRPr/>
            </a:lvl8pPr>
            <a:lvl9pPr marL="4114800" lvl="8" indent="-317500" algn="l">
              <a:lnSpc>
                <a:spcPct val="100000"/>
              </a:lnSpc>
              <a:spcBef>
                <a:spcPts val="1600"/>
              </a:spcBef>
              <a:spcAft>
                <a:spcPts val="1600"/>
              </a:spcAft>
              <a:buSzPts val="1400"/>
              <a:buFont typeface="Raleway"/>
              <a:buChar char="■"/>
              <a:defRPr/>
            </a:lvl9pPr>
          </a:lstStyle>
          <a:p>
            <a:endParaRPr/>
          </a:p>
        </p:txBody>
      </p:sp>
      <p:sp>
        <p:nvSpPr>
          <p:cNvPr id="123" name="Google Shape;123;p2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27"/>
          <p:cNvGrpSpPr/>
          <p:nvPr/>
        </p:nvGrpSpPr>
        <p:grpSpPr>
          <a:xfrm>
            <a:off x="7754575" y="3807546"/>
            <a:ext cx="1138350" cy="1418750"/>
            <a:chOff x="1287525" y="3801250"/>
            <a:chExt cx="1138350" cy="1418750"/>
          </a:xfrm>
        </p:grpSpPr>
        <p:sp>
          <p:nvSpPr>
            <p:cNvPr id="125" name="Google Shape;125;p27"/>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7"/>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7"/>
          <p:cNvGrpSpPr/>
          <p:nvPr/>
        </p:nvGrpSpPr>
        <p:grpSpPr>
          <a:xfrm>
            <a:off x="7619075" y="-472615"/>
            <a:ext cx="1623175" cy="1439250"/>
            <a:chOff x="7619075" y="-179925"/>
            <a:chExt cx="1623175" cy="1439250"/>
          </a:xfrm>
        </p:grpSpPr>
        <p:grpSp>
          <p:nvGrpSpPr>
            <p:cNvPr id="128" name="Google Shape;128;p27"/>
            <p:cNvGrpSpPr/>
            <p:nvPr/>
          </p:nvGrpSpPr>
          <p:grpSpPr>
            <a:xfrm>
              <a:off x="7619075" y="-179925"/>
              <a:ext cx="920275" cy="1078300"/>
              <a:chOff x="4679675" y="-443725"/>
              <a:chExt cx="920275" cy="1078300"/>
            </a:xfrm>
          </p:grpSpPr>
          <p:sp>
            <p:nvSpPr>
              <p:cNvPr id="129" name="Google Shape;129;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7"/>
            <p:cNvGrpSpPr/>
            <p:nvPr/>
          </p:nvGrpSpPr>
          <p:grpSpPr>
            <a:xfrm>
              <a:off x="8113025" y="-179925"/>
              <a:ext cx="1129225" cy="1439250"/>
              <a:chOff x="5173625" y="-443725"/>
              <a:chExt cx="1129225" cy="1439250"/>
            </a:xfrm>
          </p:grpSpPr>
          <p:sp>
            <p:nvSpPr>
              <p:cNvPr id="132" name="Google Shape;132;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 name="Google Shape;134;p27"/>
          <p:cNvGrpSpPr/>
          <p:nvPr/>
        </p:nvGrpSpPr>
        <p:grpSpPr>
          <a:xfrm>
            <a:off x="8076400" y="4159825"/>
            <a:ext cx="929375" cy="1057800"/>
            <a:chOff x="8076400" y="4159825"/>
            <a:chExt cx="929375" cy="1057800"/>
          </a:xfrm>
        </p:grpSpPr>
        <p:sp>
          <p:nvSpPr>
            <p:cNvPr id="135" name="Google Shape;135;p27"/>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7"/>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27"/>
          <p:cNvGrpSpPr/>
          <p:nvPr/>
        </p:nvGrpSpPr>
        <p:grpSpPr>
          <a:xfrm>
            <a:off x="-784112" y="3808068"/>
            <a:ext cx="1138350" cy="1418750"/>
            <a:chOff x="-784112" y="3818928"/>
            <a:chExt cx="1138350" cy="1418750"/>
          </a:xfrm>
        </p:grpSpPr>
        <p:sp>
          <p:nvSpPr>
            <p:cNvPr id="138" name="Google Shape;138;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27"/>
          <p:cNvGrpSpPr/>
          <p:nvPr/>
        </p:nvGrpSpPr>
        <p:grpSpPr>
          <a:xfrm>
            <a:off x="-571562" y="4051528"/>
            <a:ext cx="1138350" cy="1418750"/>
            <a:chOff x="-784112" y="3818928"/>
            <a:chExt cx="1138350" cy="1418750"/>
          </a:xfrm>
        </p:grpSpPr>
        <p:sp>
          <p:nvSpPr>
            <p:cNvPr id="141" name="Google Shape;141;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3"/>
        <p:cNvGrpSpPr/>
        <p:nvPr/>
      </p:nvGrpSpPr>
      <p:grpSpPr>
        <a:xfrm>
          <a:off x="0" y="0"/>
          <a:ext cx="0" cy="0"/>
          <a:chOff x="0" y="0"/>
          <a:chExt cx="0" cy="0"/>
        </a:xfrm>
      </p:grpSpPr>
      <p:grpSp>
        <p:nvGrpSpPr>
          <p:cNvPr id="144" name="Google Shape;144;p28"/>
          <p:cNvGrpSpPr/>
          <p:nvPr/>
        </p:nvGrpSpPr>
        <p:grpSpPr>
          <a:xfrm>
            <a:off x="288363" y="-791171"/>
            <a:ext cx="1368260" cy="1078296"/>
            <a:chOff x="4231725" y="-443721"/>
            <a:chExt cx="1368260" cy="1078296"/>
          </a:xfrm>
        </p:grpSpPr>
        <p:sp>
          <p:nvSpPr>
            <p:cNvPr id="145" name="Google Shape;145;p2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28"/>
          <p:cNvGrpSpPr/>
          <p:nvPr/>
        </p:nvGrpSpPr>
        <p:grpSpPr>
          <a:xfrm>
            <a:off x="163463" y="-105375"/>
            <a:ext cx="1129225" cy="1439250"/>
            <a:chOff x="5173625" y="-443725"/>
            <a:chExt cx="1129225" cy="1439250"/>
          </a:xfrm>
        </p:grpSpPr>
        <p:sp>
          <p:nvSpPr>
            <p:cNvPr id="148" name="Google Shape;148;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8"/>
          <p:cNvGrpSpPr/>
          <p:nvPr/>
        </p:nvGrpSpPr>
        <p:grpSpPr>
          <a:xfrm flipH="1">
            <a:off x="7898942" y="-257775"/>
            <a:ext cx="920275" cy="1078300"/>
            <a:chOff x="4679675" y="-443725"/>
            <a:chExt cx="920275" cy="1078300"/>
          </a:xfrm>
        </p:grpSpPr>
        <p:sp>
          <p:nvSpPr>
            <p:cNvPr id="151" name="Google Shape;151;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8"/>
          <p:cNvGrpSpPr/>
          <p:nvPr/>
        </p:nvGrpSpPr>
        <p:grpSpPr>
          <a:xfrm flipH="1">
            <a:off x="7348442" y="-105375"/>
            <a:ext cx="1129225" cy="1439250"/>
            <a:chOff x="5173625" y="-443725"/>
            <a:chExt cx="1129225" cy="1439250"/>
          </a:xfrm>
        </p:grpSpPr>
        <p:sp>
          <p:nvSpPr>
            <p:cNvPr id="154" name="Google Shape;15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subTitle" idx="1"/>
          </p:nvPr>
        </p:nvSpPr>
        <p:spPr>
          <a:xfrm>
            <a:off x="1290763" y="3086429"/>
            <a:ext cx="24255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7" name="Google Shape;157;p28"/>
          <p:cNvSpPr txBox="1">
            <a:spLocks noGrp="1"/>
          </p:cNvSpPr>
          <p:nvPr>
            <p:ph type="subTitle" idx="2"/>
          </p:nvPr>
        </p:nvSpPr>
        <p:spPr>
          <a:xfrm>
            <a:off x="5427738" y="3086429"/>
            <a:ext cx="2425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8" name="Google Shape;158;p28"/>
          <p:cNvSpPr txBox="1">
            <a:spLocks noGrp="1"/>
          </p:cNvSpPr>
          <p:nvPr>
            <p:ph type="subTitle" idx="3"/>
          </p:nvPr>
        </p:nvSpPr>
        <p:spPr>
          <a:xfrm>
            <a:off x="1290775" y="3562899"/>
            <a:ext cx="2425500" cy="8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9" name="Google Shape;159;p28"/>
          <p:cNvSpPr txBox="1">
            <a:spLocks noGrp="1"/>
          </p:cNvSpPr>
          <p:nvPr>
            <p:ph type="subTitle" idx="4"/>
          </p:nvPr>
        </p:nvSpPr>
        <p:spPr>
          <a:xfrm>
            <a:off x="5427750" y="3562899"/>
            <a:ext cx="2425500" cy="80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0" name="Google Shape;160;p28"/>
          <p:cNvSpPr txBox="1">
            <a:spLocks noGrp="1"/>
          </p:cNvSpPr>
          <p:nvPr>
            <p:ph type="title"/>
          </p:nvPr>
        </p:nvSpPr>
        <p:spPr>
          <a:xfrm>
            <a:off x="1704750" y="539700"/>
            <a:ext cx="5734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29"/>
          <p:cNvGrpSpPr/>
          <p:nvPr/>
        </p:nvGrpSpPr>
        <p:grpSpPr>
          <a:xfrm>
            <a:off x="-331199" y="-1100503"/>
            <a:ext cx="2948396" cy="2299881"/>
            <a:chOff x="-148523" y="-1091464"/>
            <a:chExt cx="2948396" cy="2299881"/>
          </a:xfrm>
        </p:grpSpPr>
        <p:grpSp>
          <p:nvGrpSpPr>
            <p:cNvPr id="163" name="Google Shape;163;p29"/>
            <p:cNvGrpSpPr/>
            <p:nvPr/>
          </p:nvGrpSpPr>
          <p:grpSpPr>
            <a:xfrm>
              <a:off x="-148524" y="246037"/>
              <a:ext cx="2074949" cy="962380"/>
              <a:chOff x="-85249" y="3960975"/>
              <a:chExt cx="2074949" cy="962380"/>
            </a:xfrm>
          </p:grpSpPr>
          <p:grpSp>
            <p:nvGrpSpPr>
              <p:cNvPr id="164" name="Google Shape;164;p29"/>
              <p:cNvGrpSpPr/>
              <p:nvPr/>
            </p:nvGrpSpPr>
            <p:grpSpPr>
              <a:xfrm>
                <a:off x="-44137" y="3960975"/>
                <a:ext cx="2033838" cy="459179"/>
                <a:chOff x="-101292" y="3971002"/>
                <a:chExt cx="2033838" cy="459179"/>
              </a:xfrm>
            </p:grpSpPr>
            <p:sp>
              <p:nvSpPr>
                <p:cNvPr id="165" name="Google Shape;165;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29"/>
              <p:cNvGrpSpPr/>
              <p:nvPr/>
            </p:nvGrpSpPr>
            <p:grpSpPr>
              <a:xfrm>
                <a:off x="-85248" y="4203623"/>
                <a:ext cx="2014792" cy="469196"/>
                <a:chOff x="-35118" y="4163517"/>
                <a:chExt cx="2014792" cy="469196"/>
              </a:xfrm>
            </p:grpSpPr>
            <p:sp>
              <p:nvSpPr>
                <p:cNvPr id="168" name="Google Shape;168;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9"/>
              <p:cNvGrpSpPr/>
              <p:nvPr/>
            </p:nvGrpSpPr>
            <p:grpSpPr>
              <a:xfrm>
                <a:off x="-85248" y="4454155"/>
                <a:ext cx="2014792" cy="469200"/>
                <a:chOff x="-35118" y="4345992"/>
                <a:chExt cx="2014792" cy="469200"/>
              </a:xfrm>
            </p:grpSpPr>
            <p:sp>
              <p:nvSpPr>
                <p:cNvPr id="171" name="Google Shape;171;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9"/>
            <p:cNvGrpSpPr/>
            <p:nvPr/>
          </p:nvGrpSpPr>
          <p:grpSpPr>
            <a:xfrm rot="-899960">
              <a:off x="374474" y="-828634"/>
              <a:ext cx="2249258" cy="1657275"/>
              <a:chOff x="746475" y="-443725"/>
              <a:chExt cx="2249325" cy="1657325"/>
            </a:xfrm>
          </p:grpSpPr>
          <p:sp>
            <p:nvSpPr>
              <p:cNvPr id="174" name="Google Shape;174;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 name="Google Shape;176;p29"/>
          <p:cNvGrpSpPr/>
          <p:nvPr/>
        </p:nvGrpSpPr>
        <p:grpSpPr>
          <a:xfrm flipH="1">
            <a:off x="6526802" y="-1100503"/>
            <a:ext cx="2948396" cy="2299881"/>
            <a:chOff x="3876" y="-939064"/>
            <a:chExt cx="2948396" cy="2299881"/>
          </a:xfrm>
        </p:grpSpPr>
        <p:grpSp>
          <p:nvGrpSpPr>
            <p:cNvPr id="177" name="Google Shape;177;p29"/>
            <p:cNvGrpSpPr/>
            <p:nvPr/>
          </p:nvGrpSpPr>
          <p:grpSpPr>
            <a:xfrm>
              <a:off x="3876" y="398437"/>
              <a:ext cx="2074949" cy="962380"/>
              <a:chOff x="-85249" y="3960975"/>
              <a:chExt cx="2074949" cy="962380"/>
            </a:xfrm>
          </p:grpSpPr>
          <p:grpSp>
            <p:nvGrpSpPr>
              <p:cNvPr id="178" name="Google Shape;178;p29"/>
              <p:cNvGrpSpPr/>
              <p:nvPr/>
            </p:nvGrpSpPr>
            <p:grpSpPr>
              <a:xfrm>
                <a:off x="-44137" y="3960975"/>
                <a:ext cx="2033838" cy="459179"/>
                <a:chOff x="-101292" y="3971002"/>
                <a:chExt cx="2033838" cy="459179"/>
              </a:xfrm>
            </p:grpSpPr>
            <p:sp>
              <p:nvSpPr>
                <p:cNvPr id="179" name="Google Shape;179;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9"/>
              <p:cNvGrpSpPr/>
              <p:nvPr/>
            </p:nvGrpSpPr>
            <p:grpSpPr>
              <a:xfrm>
                <a:off x="-85248" y="4203623"/>
                <a:ext cx="2014792" cy="469196"/>
                <a:chOff x="-35118" y="4163517"/>
                <a:chExt cx="2014792" cy="469196"/>
              </a:xfrm>
            </p:grpSpPr>
            <p:sp>
              <p:nvSpPr>
                <p:cNvPr id="182" name="Google Shape;182;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9"/>
              <p:cNvGrpSpPr/>
              <p:nvPr/>
            </p:nvGrpSpPr>
            <p:grpSpPr>
              <a:xfrm>
                <a:off x="-85248" y="4454155"/>
                <a:ext cx="2014792" cy="469200"/>
                <a:chOff x="-35118" y="4345992"/>
                <a:chExt cx="2014792" cy="469200"/>
              </a:xfrm>
            </p:grpSpPr>
            <p:sp>
              <p:nvSpPr>
                <p:cNvPr id="185" name="Google Shape;185;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 name="Google Shape;187;p29"/>
            <p:cNvGrpSpPr/>
            <p:nvPr/>
          </p:nvGrpSpPr>
          <p:grpSpPr>
            <a:xfrm rot="-899960">
              <a:off x="526874" y="-676234"/>
              <a:ext cx="2249258" cy="1657275"/>
              <a:chOff x="746475" y="-443725"/>
              <a:chExt cx="2249325" cy="1657325"/>
            </a:xfrm>
          </p:grpSpPr>
          <p:sp>
            <p:nvSpPr>
              <p:cNvPr id="188" name="Google Shape;188;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0" name="Google Shape;190;p29"/>
          <p:cNvSpPr txBox="1">
            <a:spLocks noGrp="1"/>
          </p:cNvSpPr>
          <p:nvPr>
            <p:ph type="title"/>
          </p:nvPr>
        </p:nvSpPr>
        <p:spPr>
          <a:xfrm>
            <a:off x="2060700" y="539700"/>
            <a:ext cx="50226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1"/>
        <p:cNvGrpSpPr/>
        <p:nvPr/>
      </p:nvGrpSpPr>
      <p:grpSpPr>
        <a:xfrm>
          <a:off x="0" y="0"/>
          <a:ext cx="0" cy="0"/>
          <a:chOff x="0" y="0"/>
          <a:chExt cx="0" cy="0"/>
        </a:xfrm>
      </p:grpSpPr>
      <p:grpSp>
        <p:nvGrpSpPr>
          <p:cNvPr id="192" name="Google Shape;192;p30"/>
          <p:cNvGrpSpPr/>
          <p:nvPr/>
        </p:nvGrpSpPr>
        <p:grpSpPr>
          <a:xfrm>
            <a:off x="-240840" y="4543828"/>
            <a:ext cx="2014792" cy="473129"/>
            <a:chOff x="-35118" y="4342063"/>
            <a:chExt cx="2014792" cy="473129"/>
          </a:xfrm>
        </p:grpSpPr>
        <p:sp>
          <p:nvSpPr>
            <p:cNvPr id="193" name="Google Shape;193;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0"/>
          <p:cNvGrpSpPr/>
          <p:nvPr/>
        </p:nvGrpSpPr>
        <p:grpSpPr>
          <a:xfrm>
            <a:off x="-185940" y="4793793"/>
            <a:ext cx="2014792" cy="473129"/>
            <a:chOff x="-35118" y="4342063"/>
            <a:chExt cx="2014792" cy="473129"/>
          </a:xfrm>
        </p:grpSpPr>
        <p:sp>
          <p:nvSpPr>
            <p:cNvPr id="196" name="Google Shape;196;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0"/>
          <p:cNvGrpSpPr/>
          <p:nvPr/>
        </p:nvGrpSpPr>
        <p:grpSpPr>
          <a:xfrm>
            <a:off x="-27101" y="9827"/>
            <a:ext cx="1697125" cy="576046"/>
            <a:chOff x="-27101" y="9827"/>
            <a:chExt cx="1697125" cy="576046"/>
          </a:xfrm>
        </p:grpSpPr>
        <p:grpSp>
          <p:nvGrpSpPr>
            <p:cNvPr id="199" name="Google Shape;199;p30"/>
            <p:cNvGrpSpPr/>
            <p:nvPr/>
          </p:nvGrpSpPr>
          <p:grpSpPr>
            <a:xfrm rot="5400000">
              <a:off x="568187" y="-433230"/>
              <a:ext cx="423827" cy="1614380"/>
              <a:chOff x="236836" y="140933"/>
              <a:chExt cx="423827" cy="1614380"/>
            </a:xfrm>
          </p:grpSpPr>
          <p:sp>
            <p:nvSpPr>
              <p:cNvPr id="200" name="Google Shape;200;p30"/>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0"/>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0"/>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0"/>
            <p:cNvGrpSpPr/>
            <p:nvPr/>
          </p:nvGrpSpPr>
          <p:grpSpPr>
            <a:xfrm rot="5400000">
              <a:off x="607062" y="-624336"/>
              <a:ext cx="428800" cy="1697125"/>
              <a:chOff x="79461" y="58200"/>
              <a:chExt cx="428800" cy="1697125"/>
            </a:xfrm>
          </p:grpSpPr>
          <p:sp>
            <p:nvSpPr>
              <p:cNvPr id="204" name="Google Shape;204;p30"/>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30"/>
          <p:cNvGrpSpPr/>
          <p:nvPr/>
        </p:nvGrpSpPr>
        <p:grpSpPr>
          <a:xfrm flipH="1">
            <a:off x="7374533" y="76783"/>
            <a:ext cx="2014792" cy="473129"/>
            <a:chOff x="-35118" y="4342063"/>
            <a:chExt cx="2014792" cy="473129"/>
          </a:xfrm>
        </p:grpSpPr>
        <p:sp>
          <p:nvSpPr>
            <p:cNvPr id="208" name="Google Shape;208;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0"/>
          <p:cNvGrpSpPr/>
          <p:nvPr/>
        </p:nvGrpSpPr>
        <p:grpSpPr>
          <a:xfrm flipH="1">
            <a:off x="7472033" y="479147"/>
            <a:ext cx="2014792" cy="473129"/>
            <a:chOff x="-35118" y="4342063"/>
            <a:chExt cx="2014792" cy="473129"/>
          </a:xfrm>
        </p:grpSpPr>
        <p:sp>
          <p:nvSpPr>
            <p:cNvPr id="211" name="Google Shape;21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30"/>
          <p:cNvGrpSpPr/>
          <p:nvPr/>
        </p:nvGrpSpPr>
        <p:grpSpPr>
          <a:xfrm rot="10800000" flipH="1">
            <a:off x="6230050" y="4537371"/>
            <a:ext cx="920275" cy="1078300"/>
            <a:chOff x="4679675" y="-443725"/>
            <a:chExt cx="920275" cy="1078300"/>
          </a:xfrm>
        </p:grpSpPr>
        <p:sp>
          <p:nvSpPr>
            <p:cNvPr id="214" name="Google Shape;214;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0"/>
          <p:cNvGrpSpPr/>
          <p:nvPr/>
        </p:nvGrpSpPr>
        <p:grpSpPr>
          <a:xfrm rot="10800000" flipH="1">
            <a:off x="6724000" y="4140263"/>
            <a:ext cx="1129225" cy="1439250"/>
            <a:chOff x="5173625" y="-443725"/>
            <a:chExt cx="1129225" cy="1439250"/>
          </a:xfrm>
        </p:grpSpPr>
        <p:sp>
          <p:nvSpPr>
            <p:cNvPr id="217" name="Google Shape;217;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30"/>
          <p:cNvSpPr txBox="1">
            <a:spLocks noGrp="1"/>
          </p:cNvSpPr>
          <p:nvPr>
            <p:ph type="title"/>
          </p:nvPr>
        </p:nvSpPr>
        <p:spPr>
          <a:xfrm>
            <a:off x="706725" y="980400"/>
            <a:ext cx="4254600" cy="86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0" name="Google Shape;220;p30"/>
          <p:cNvSpPr txBox="1">
            <a:spLocks noGrp="1"/>
          </p:cNvSpPr>
          <p:nvPr>
            <p:ph type="body" idx="1"/>
          </p:nvPr>
        </p:nvSpPr>
        <p:spPr>
          <a:xfrm>
            <a:off x="713325" y="1770600"/>
            <a:ext cx="4254600" cy="246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41">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2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09"/>
        <p:cNvGrpSpPr/>
        <p:nvPr/>
      </p:nvGrpSpPr>
      <p:grpSpPr>
        <a:xfrm>
          <a:off x="0" y="0"/>
          <a:ext cx="0" cy="0"/>
          <a:chOff x="0" y="0"/>
          <a:chExt cx="0" cy="0"/>
        </a:xfrm>
      </p:grpSpPr>
      <p:sp>
        <p:nvSpPr>
          <p:cNvPr id="910" name="Google Shape;910;p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Coach Notes</a:t>
            </a:r>
            <a:endParaRPr/>
          </a:p>
        </p:txBody>
      </p:sp>
      <p:sp>
        <p:nvSpPr>
          <p:cNvPr id="911" name="Google Shape;911;p1"/>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The project is very open ended so that students can add the features they want for their AI assistant.</a:t>
            </a:r>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Have the discussion at the beginning for what kind of features they may want to add.</a:t>
            </a:r>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A sample project has been added for your reference.</a:t>
            </a:r>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Students will be excited to add a lot of features to their assistant and to show their parents, make sure they add one feature at a time just so they don’t overwhelm themselves.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dirty="0"/>
              <a:t>Machine Learning with Raspberry Pi</a:t>
            </a:r>
            <a:endParaRPr sz="4000" dirty="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500" i="1" dirty="0"/>
              <a:t>AI Assistant</a:t>
            </a:r>
            <a:endParaRPr sz="2500" i="1" dirty="0"/>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Materials Needed</a:t>
            </a:r>
            <a:endParaRPr dirty="0"/>
          </a:p>
        </p:txBody>
      </p:sp>
      <p:sp>
        <p:nvSpPr>
          <p:cNvPr id="924" name="Google Shape;924;p3"/>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For this lesson, we’ll need the following materials:</a:t>
            </a:r>
            <a:endParaRPr sz="1800" dirty="0"/>
          </a:p>
          <a:p>
            <a:pPr marL="457200" lvl="0" indent="-342900" algn="l" rtl="0">
              <a:lnSpc>
                <a:spcPct val="100000"/>
              </a:lnSpc>
              <a:spcBef>
                <a:spcPts val="1600"/>
              </a:spcBef>
              <a:spcAft>
                <a:spcPts val="0"/>
              </a:spcAft>
              <a:buSzPts val="1800"/>
              <a:buChar char="-"/>
            </a:pPr>
            <a:r>
              <a:rPr lang="en-US" sz="1800" dirty="0"/>
              <a:t>Raspberry Pi with SSH and VNC connection</a:t>
            </a:r>
            <a:endParaRPr sz="1800" dirty="0"/>
          </a:p>
          <a:p>
            <a:pPr marL="457200" lvl="0" indent="-342900" algn="l" rtl="0">
              <a:lnSpc>
                <a:spcPct val="100000"/>
              </a:lnSpc>
              <a:spcBef>
                <a:spcPts val="0"/>
              </a:spcBef>
              <a:spcAft>
                <a:spcPts val="0"/>
              </a:spcAft>
              <a:buSzPts val="1800"/>
              <a:buChar char="-"/>
            </a:pPr>
            <a:r>
              <a:rPr lang="en-US" sz="1800" dirty="0"/>
              <a:t>USB Microphone</a:t>
            </a:r>
          </a:p>
          <a:p>
            <a:pPr marL="457200" lvl="0" indent="-342900" algn="l" rtl="0">
              <a:lnSpc>
                <a:spcPct val="100000"/>
              </a:lnSpc>
              <a:spcBef>
                <a:spcPts val="0"/>
              </a:spcBef>
              <a:spcAft>
                <a:spcPts val="0"/>
              </a:spcAft>
              <a:buSzPts val="1800"/>
              <a:buChar char="-"/>
            </a:pPr>
            <a:r>
              <a:rPr lang="en-US" sz="1800" dirty="0"/>
              <a:t>USB Speaker</a:t>
            </a:r>
          </a:p>
          <a:p>
            <a:pPr marL="457200" lvl="0" indent="-342900" algn="l" rtl="0">
              <a:lnSpc>
                <a:spcPct val="100000"/>
              </a:lnSpc>
              <a:spcBef>
                <a:spcPts val="0"/>
              </a:spcBef>
              <a:spcAft>
                <a:spcPts val="0"/>
              </a:spcAft>
              <a:buSzPts val="1800"/>
              <a:buChar char="-"/>
            </a:pPr>
            <a:r>
              <a:rPr lang="en-US" sz="1800" dirty="0"/>
              <a:t>Other Materials As Needed</a:t>
            </a:r>
            <a:endParaRPr sz="1800" dirty="0"/>
          </a:p>
        </p:txBody>
      </p:sp>
      <p:pic>
        <p:nvPicPr>
          <p:cNvPr id="1026" name="Picture 2" descr="Mini USB Microphone– The Pi Hut">
            <a:extLst>
              <a:ext uri="{FF2B5EF4-FFF2-40B4-BE49-F238E27FC236}">
                <a16:creationId xmlns:a16="http://schemas.microsoft.com/office/drawing/2014/main" id="{9A840671-4124-7032-88ED-753D323C2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650" y="1576386"/>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AI Assistant</a:t>
            </a:r>
            <a:endParaRPr dirty="0"/>
          </a:p>
        </p:txBody>
      </p:sp>
      <p:sp>
        <p:nvSpPr>
          <p:cNvPr id="931" name="Google Shape;931;p4"/>
          <p:cNvSpPr txBox="1"/>
          <p:nvPr/>
        </p:nvSpPr>
        <p:spPr>
          <a:xfrm>
            <a:off x="251011" y="1300163"/>
            <a:ext cx="8478651" cy="37996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Many </a:t>
            </a:r>
            <a:r>
              <a:rPr lang="en-US" sz="1800" dirty="0">
                <a:solidFill>
                  <a:srgbClr val="FFFFFF"/>
                </a:solidFill>
                <a:latin typeface="Source Sans Pro"/>
                <a:ea typeface="Source Sans Pro"/>
                <a:cs typeface="Source Sans Pro"/>
                <a:sym typeface="Source Sans Pro"/>
              </a:rPr>
              <a:t>smartphones and home devices have an AI assistant that can search the web for you or perform other tasks for you.</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What are some examples of AI assistants that you have used or seen before?</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What are some examples of tasks that AI assistant can perform?</a:t>
            </a:r>
            <a:endParaRPr lang="en-US" sz="1800" b="0" i="0" u="none" strike="noStrike" cap="none" dirty="0">
              <a:solidFill>
                <a:srgbClr val="FFFFFF"/>
              </a:solidFill>
              <a:latin typeface="Source Sans Pro"/>
              <a:ea typeface="Source Sans Pro"/>
              <a:cs typeface="Source Sans Pro"/>
              <a:sym typeface="Source Sans Pro"/>
            </a:endParaRPr>
          </a:p>
        </p:txBody>
      </p:sp>
      <p:sp>
        <p:nvSpPr>
          <p:cNvPr id="932" name="Google Shape;932;p4" descr="Tutorial-For-Controlling-28BYJ48-Stepper-Motor-with-Arduin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AI Assistant</a:t>
            </a:r>
            <a:endParaRPr dirty="0"/>
          </a:p>
        </p:txBody>
      </p:sp>
      <p:sp>
        <p:nvSpPr>
          <p:cNvPr id="931" name="Google Shape;931;p4"/>
          <p:cNvSpPr txBox="1"/>
          <p:nvPr/>
        </p:nvSpPr>
        <p:spPr>
          <a:xfrm>
            <a:off x="251011" y="1300163"/>
            <a:ext cx="8478651" cy="37996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Using the code we developed in our previous lesson, add more commands for your AI assistant to use, the AI can even control circuits based on the commands we give.</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Remember to add the command to the AICODE101 text model and then create a function and if statement for it in your code.</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The remainder of the class time is dedicated to working on you assistant and at the end of class, everyone will get the chance to share their assistant and we will look at the features everyone chose. </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If you need any help or have any questions, please ask.</a:t>
            </a:r>
            <a:endParaRPr lang="en-US" sz="1800" b="0" i="0" u="none" strike="noStrike" cap="none" dirty="0">
              <a:solidFill>
                <a:srgbClr val="FFFFFF"/>
              </a:solidFill>
              <a:latin typeface="Source Sans Pro"/>
              <a:ea typeface="Source Sans Pro"/>
              <a:cs typeface="Source Sans Pro"/>
              <a:sym typeface="Source Sans Pro"/>
            </a:endParaRPr>
          </a:p>
        </p:txBody>
      </p:sp>
      <p:sp>
        <p:nvSpPr>
          <p:cNvPr id="932" name="Google Shape;932;p4" descr="Tutorial-For-Controlling-28BYJ48-Stepper-Motor-with-Arduin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5254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Discussion</a:t>
            </a:r>
            <a:endParaRPr dirty="0"/>
          </a:p>
        </p:txBody>
      </p:sp>
      <p:sp>
        <p:nvSpPr>
          <p:cNvPr id="1045" name="Google Shape;1045;p19"/>
          <p:cNvSpPr txBox="1">
            <a:spLocks noGrp="1"/>
          </p:cNvSpPr>
          <p:nvPr>
            <p:ph type="body" idx="1"/>
          </p:nvPr>
        </p:nvSpPr>
        <p:spPr>
          <a:xfrm>
            <a:off x="228600" y="1303338"/>
            <a:ext cx="862965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rPr>
              <a:t>Are you satisfied with you AI assistant?</a:t>
            </a:r>
          </a:p>
          <a:p>
            <a:pPr marL="0" lvl="0" indent="0" algn="l" rtl="0">
              <a:lnSpc>
                <a:spcPct val="100000"/>
              </a:lnSpc>
              <a:spcBef>
                <a:spcPts val="0"/>
              </a:spcBef>
              <a:spcAft>
                <a:spcPts val="0"/>
              </a:spcAft>
              <a:buSzPts val="1400"/>
              <a:buNone/>
            </a:pPr>
            <a:endParaRPr lang="en-US" sz="20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2000" b="0" i="0" u="none" strike="noStrike" dirty="0">
                <a:solidFill>
                  <a:schemeClr val="dk1"/>
                </a:solidFill>
              </a:rPr>
              <a:t>What other features would you like to add to it?</a:t>
            </a:r>
          </a:p>
          <a:p>
            <a:pPr marL="0" lvl="0" indent="0" algn="l" rtl="0">
              <a:lnSpc>
                <a:spcPct val="100000"/>
              </a:lnSpc>
              <a:spcBef>
                <a:spcPts val="0"/>
              </a:spcBef>
              <a:spcAft>
                <a:spcPts val="0"/>
              </a:spcAft>
              <a:buSzPts val="1400"/>
              <a:buNone/>
            </a:pPr>
            <a:endParaRPr lang="en-US" sz="20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2000" b="0" i="0" u="none" strike="noStrike" dirty="0">
                <a:solidFill>
                  <a:schemeClr val="dk1"/>
                </a:solidFill>
              </a:rPr>
              <a:t>How will you use the skills we have learned </a:t>
            </a:r>
            <a:r>
              <a:rPr lang="en-US" sz="2000" dirty="0">
                <a:solidFill>
                  <a:schemeClr val="dk1"/>
                </a:solidFill>
              </a:rPr>
              <a:t>after the class ends?</a:t>
            </a:r>
            <a:endParaRPr sz="2000" b="0" i="0" u="none" strike="noStrike" dirty="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6302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2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Power off</a:t>
            </a:r>
            <a:endParaRPr/>
          </a:p>
        </p:txBody>
      </p:sp>
      <p:sp>
        <p:nvSpPr>
          <p:cNvPr id="1051" name="Google Shape;1051;p2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As usual, shut down your pi properly before disconnecting power.</a:t>
            </a:r>
            <a:endParaRPr sz="180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332</Words>
  <Application>Microsoft Office PowerPoint</Application>
  <PresentationFormat>On-screen Show (16:9)</PresentationFormat>
  <Paragraphs>39</Paragraphs>
  <Slides>7</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Raleway</vt:lpstr>
      <vt:lpstr>Lato</vt:lpstr>
      <vt:lpstr>Times New Roman</vt:lpstr>
      <vt:lpstr>Montserrat</vt:lpstr>
      <vt:lpstr>Bebas Neue</vt:lpstr>
      <vt:lpstr>Josefin Slab SemiBold</vt:lpstr>
      <vt:lpstr>Source Sans Pro</vt:lpstr>
      <vt:lpstr>Electronic Circuit Style CV by Slidesgo</vt:lpstr>
      <vt:lpstr>Coach Notes</vt:lpstr>
      <vt:lpstr>Machine Learning with Raspberry Pi</vt:lpstr>
      <vt:lpstr>Materials Needed</vt:lpstr>
      <vt:lpstr>AI Assistant</vt:lpstr>
      <vt:lpstr>AI Assistant</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 Notes</dc:title>
  <cp:lastModifiedBy>Kyler J. Martinez</cp:lastModifiedBy>
  <cp:revision>10</cp:revision>
  <dcterms:modified xsi:type="dcterms:W3CDTF">2022-07-23T17:42:18Z</dcterms:modified>
</cp:coreProperties>
</file>