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8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8" r:id="rId18"/>
    <p:sldId id="282" r:id="rId19"/>
    <p:sldId id="279" r:id="rId20"/>
    <p:sldId id="280" r:id="rId21"/>
    <p:sldId id="281" r:id="rId22"/>
    <p:sldId id="276" r:id="rId23"/>
    <p:sldId id="277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Josefin Slab SemiBold" pitchFamily="2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Raleway" pitchFamily="2" charset="0"/>
      <p:regular r:id="rId39"/>
      <p:bold r:id="rId40"/>
      <p:italic r:id="rId41"/>
      <p:boldItalic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hxxjtAOX8ErWMXKSK371b1/jz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5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5" name="Google Shape;10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2" name="Google Shape;10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9" name="Google Shape;10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 </a:t>
            </a:r>
            <a:r>
              <a:rPr lang="en-US" dirty="0" err="1"/>
              <a:t>mapNum</a:t>
            </a:r>
            <a:r>
              <a:rPr lang="en-US" dirty="0"/>
              <a:t> function was shown in the pi level 1 class for the servo motor lesson. It is just the equation of a line in slope intercept form.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4" name="Google Shape;10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1" name="Google Shape;10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8" name="Google Shape;10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8" name="Google Shape;10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693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015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8" name="Google Shape;10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688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8" name="Google Shape;10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46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3" name="Google Shape;9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8" name="Google Shape;10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83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3" name="Google Shape;1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9" name="Google Shape;11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0" name="Google Shape;9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8" name="Google Shape;9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5" name="Google Shape;9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3" name="Google Shape;10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ndan Layout 2">
  <p:cSld name="TITLE_3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4"/>
          <p:cNvSpPr/>
          <p:nvPr/>
        </p:nvSpPr>
        <p:spPr>
          <a:xfrm>
            <a:off x="228600" y="228600"/>
            <a:ext cx="8686800" cy="3657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subTitle" idx="1"/>
          </p:nvPr>
        </p:nvSpPr>
        <p:spPr>
          <a:xfrm>
            <a:off x="177600" y="3886200"/>
            <a:ext cx="87888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3"/>
          <p:cNvGrpSpPr/>
          <p:nvPr/>
        </p:nvGrpSpPr>
        <p:grpSpPr>
          <a:xfrm>
            <a:off x="260351" y="2145760"/>
            <a:ext cx="289868" cy="852000"/>
            <a:chOff x="456616" y="2161477"/>
            <a:chExt cx="289868" cy="852000"/>
          </a:xfrm>
        </p:grpSpPr>
        <p:sp>
          <p:nvSpPr>
            <p:cNvPr id="223" name="Google Shape;223;p3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33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29" name="Google Shape;229;p33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33"/>
          <p:cNvGrpSpPr/>
          <p:nvPr/>
        </p:nvGrpSpPr>
        <p:grpSpPr>
          <a:xfrm rot="-5400000">
            <a:off x="7480661" y="4711607"/>
            <a:ext cx="2014792" cy="719732"/>
            <a:chOff x="-85249" y="4203623"/>
            <a:chExt cx="2014792" cy="719732"/>
          </a:xfrm>
        </p:grpSpPr>
        <p:grpSp>
          <p:nvGrpSpPr>
            <p:cNvPr id="232" name="Google Shape;232;p33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233" name="Google Shape;233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" name="Google Shape;235;p33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236" name="Google Shape;236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8" name="Google Shape;238;p33"/>
          <p:cNvGrpSpPr/>
          <p:nvPr/>
        </p:nvGrpSpPr>
        <p:grpSpPr>
          <a:xfrm rot="-5400000">
            <a:off x="7870685" y="4684473"/>
            <a:ext cx="2014792" cy="469200"/>
            <a:chOff x="-35118" y="4345992"/>
            <a:chExt cx="2014792" cy="469200"/>
          </a:xfrm>
        </p:grpSpPr>
        <p:sp>
          <p:nvSpPr>
            <p:cNvPr id="239" name="Google Shape;239;p3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33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42" name="Google Shape;242;p33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43" name="Google Shape;243;p33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3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33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46" name="Google Shape;246;p33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3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8" name="Google Shape;248;p33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49" name="Google Shape;249;p33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4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54" name="Google Shape;254;p3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34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57" name="Google Shape;257;p3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-272765" y="74745"/>
            <a:ext cx="2014792" cy="473129"/>
            <a:chOff x="-35118" y="4342063"/>
            <a:chExt cx="2014792" cy="473129"/>
          </a:xfrm>
        </p:grpSpPr>
        <p:sp>
          <p:nvSpPr>
            <p:cNvPr id="260" name="Google Shape;260;p3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34"/>
          <p:cNvGrpSpPr/>
          <p:nvPr/>
        </p:nvGrpSpPr>
        <p:grpSpPr>
          <a:xfrm>
            <a:off x="7413751" y="76596"/>
            <a:ext cx="2033838" cy="1117222"/>
            <a:chOff x="7413751" y="76596"/>
            <a:chExt cx="2033838" cy="1117222"/>
          </a:xfrm>
        </p:grpSpPr>
        <p:grpSp>
          <p:nvGrpSpPr>
            <p:cNvPr id="263" name="Google Shape;263;p34"/>
            <p:cNvGrpSpPr/>
            <p:nvPr/>
          </p:nvGrpSpPr>
          <p:grpSpPr>
            <a:xfrm flipH="1">
              <a:off x="7413751" y="76596"/>
              <a:ext cx="2033838" cy="463108"/>
              <a:chOff x="-101292" y="3967072"/>
              <a:chExt cx="2033838" cy="463108"/>
            </a:xfrm>
          </p:grpSpPr>
          <p:sp>
            <p:nvSpPr>
              <p:cNvPr id="264" name="Google Shape;264;p34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34"/>
            <p:cNvGrpSpPr/>
            <p:nvPr/>
          </p:nvGrpSpPr>
          <p:grpSpPr>
            <a:xfrm flipH="1">
              <a:off x="7423283" y="366543"/>
              <a:ext cx="2014792" cy="473125"/>
              <a:chOff x="-35118" y="4159588"/>
              <a:chExt cx="2014792" cy="473125"/>
            </a:xfrm>
          </p:grpSpPr>
          <p:sp>
            <p:nvSpPr>
              <p:cNvPr id="267" name="Google Shape;267;p34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p34"/>
            <p:cNvGrpSpPr/>
            <p:nvPr/>
          </p:nvGrpSpPr>
          <p:grpSpPr>
            <a:xfrm flipH="1">
              <a:off x="7423275" y="720689"/>
              <a:ext cx="2014792" cy="473129"/>
              <a:chOff x="-35118" y="4342063"/>
              <a:chExt cx="2014792" cy="473129"/>
            </a:xfrm>
          </p:grpSpPr>
          <p:sp>
            <p:nvSpPr>
              <p:cNvPr id="270" name="Google Shape;270;p34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2" name="Google Shape;272;p34"/>
          <p:cNvGrpSpPr/>
          <p:nvPr/>
        </p:nvGrpSpPr>
        <p:grpSpPr>
          <a:xfrm>
            <a:off x="-370265" y="473288"/>
            <a:ext cx="2014792" cy="473129"/>
            <a:chOff x="-35118" y="4342063"/>
            <a:chExt cx="2014792" cy="473129"/>
          </a:xfrm>
        </p:grpSpPr>
        <p:sp>
          <p:nvSpPr>
            <p:cNvPr id="273" name="Google Shape;273;p3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6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81" name="Google Shape;281;p36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6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84" name="Google Shape;284;p36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36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87" name="Google Shape;287;p36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36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90" name="Google Shape;290;p36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6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93" name="Google Shape;293;p36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6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96" name="Google Shape;296;p36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36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99" name="Google Shape;299;p36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36"/>
          <p:cNvGrpSpPr/>
          <p:nvPr/>
        </p:nvGrpSpPr>
        <p:grpSpPr>
          <a:xfrm>
            <a:off x="8285739" y="2145760"/>
            <a:ext cx="289868" cy="852000"/>
            <a:chOff x="456616" y="2161477"/>
            <a:chExt cx="289868" cy="852000"/>
          </a:xfrm>
        </p:grpSpPr>
        <p:sp>
          <p:nvSpPr>
            <p:cNvPr id="302" name="Google Shape;30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36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308" name="Google Shape;308;p36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36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36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title" idx="2"/>
          </p:nvPr>
        </p:nvSpPr>
        <p:spPr>
          <a:xfrm>
            <a:off x="713325" y="1425075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title" idx="4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8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title" idx="8"/>
          </p:nvPr>
        </p:nvSpPr>
        <p:spPr>
          <a:xfrm>
            <a:off x="720000" y="3089624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5" name="Google Shape;325;p38"/>
          <p:cNvSpPr txBox="1">
            <a:spLocks noGrp="1"/>
          </p:cNvSpPr>
          <p:nvPr>
            <p:ph type="title" idx="14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6" name="Google Shape;326;p38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7" name="Google Shape;327;p38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28" name="Google Shape;328;p38"/>
            <p:cNvGrpSpPr/>
            <p:nvPr/>
          </p:nvGrpSpPr>
          <p:grpSpPr>
            <a:xfrm rot="-5400000">
              <a:off x="8306336" y="3089213"/>
              <a:ext cx="581202" cy="1697125"/>
              <a:chOff x="79461" y="58200"/>
              <a:chExt cx="581202" cy="1697125"/>
            </a:xfrm>
          </p:grpSpPr>
          <p:grpSp>
            <p:nvGrpSpPr>
              <p:cNvPr id="329" name="Google Shape;329;p38"/>
              <p:cNvGrpSpPr/>
              <p:nvPr/>
            </p:nvGrpSpPr>
            <p:grpSpPr>
              <a:xfrm>
                <a:off x="236836" y="140933"/>
                <a:ext cx="423827" cy="1614380"/>
                <a:chOff x="236836" y="140933"/>
                <a:chExt cx="423827" cy="1614380"/>
              </a:xfrm>
            </p:grpSpPr>
            <p:sp>
              <p:nvSpPr>
                <p:cNvPr id="330" name="Google Shape;330;p38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38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38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3" name="Google Shape;333;p38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34" name="Google Shape;334;p38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38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38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7" name="Google Shape;337;p38"/>
            <p:cNvGrpSpPr/>
            <p:nvPr/>
          </p:nvGrpSpPr>
          <p:grpSpPr>
            <a:xfrm rot="-5400000" flipH="1">
              <a:off x="8306336" y="2287684"/>
              <a:ext cx="581202" cy="1697125"/>
              <a:chOff x="79461" y="58200"/>
              <a:chExt cx="581202" cy="1697125"/>
            </a:xfrm>
          </p:grpSpPr>
          <p:grpSp>
            <p:nvGrpSpPr>
              <p:cNvPr id="338" name="Google Shape;338;p38"/>
              <p:cNvGrpSpPr/>
              <p:nvPr/>
            </p:nvGrpSpPr>
            <p:grpSpPr>
              <a:xfrm>
                <a:off x="236836" y="140933"/>
                <a:ext cx="423827" cy="1614380"/>
                <a:chOff x="236836" y="140933"/>
                <a:chExt cx="423827" cy="1614380"/>
              </a:xfrm>
            </p:grpSpPr>
            <p:sp>
              <p:nvSpPr>
                <p:cNvPr id="339" name="Google Shape;339;p38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38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38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2" name="Google Shape;342;p38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43" name="Google Shape;343;p38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38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38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46" name="Google Shape;346;p38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38"/>
          <p:cNvGrpSpPr/>
          <p:nvPr/>
        </p:nvGrpSpPr>
        <p:grpSpPr>
          <a:xfrm>
            <a:off x="8620769" y="604477"/>
            <a:ext cx="640686" cy="543854"/>
            <a:chOff x="8620769" y="639586"/>
            <a:chExt cx="640686" cy="543854"/>
          </a:xfrm>
        </p:grpSpPr>
        <p:sp>
          <p:nvSpPr>
            <p:cNvPr id="349" name="Google Shape;349;p38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54" name="Google Shape;354;p39"/>
          <p:cNvGrpSpPr/>
          <p:nvPr/>
        </p:nvGrpSpPr>
        <p:grpSpPr>
          <a:xfrm flipH="1">
            <a:off x="7586434" y="1581995"/>
            <a:ext cx="2290315" cy="1518338"/>
            <a:chOff x="-736445" y="1581995"/>
            <a:chExt cx="2290315" cy="1518338"/>
          </a:xfrm>
        </p:grpSpPr>
        <p:sp>
          <p:nvSpPr>
            <p:cNvPr id="355" name="Google Shape;355;p39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6" name="Google Shape;356;p39"/>
            <p:cNvGrpSpPr/>
            <p:nvPr/>
          </p:nvGrpSpPr>
          <p:grpSpPr>
            <a:xfrm>
              <a:off x="-736445" y="1581995"/>
              <a:ext cx="2290315" cy="1518338"/>
              <a:chOff x="-565732" y="1582220"/>
              <a:chExt cx="2290315" cy="1518338"/>
            </a:xfrm>
          </p:grpSpPr>
          <p:sp>
            <p:nvSpPr>
              <p:cNvPr id="357" name="Google Shape;357;p39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8" name="Google Shape;358;p39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59" name="Google Shape;359;p39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39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1" name="Google Shape;361;p39"/>
              <p:cNvGrpSpPr/>
              <p:nvPr/>
            </p:nvGrpSpPr>
            <p:grpSpPr>
              <a:xfrm>
                <a:off x="-565732" y="1759770"/>
                <a:ext cx="1948882" cy="441084"/>
                <a:chOff x="-565732" y="1759770"/>
                <a:chExt cx="1948882" cy="441084"/>
              </a:xfrm>
            </p:grpSpPr>
            <p:sp>
              <p:nvSpPr>
                <p:cNvPr id="362" name="Google Shape;362;p39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39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4" name="Google Shape;364;p39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5" name="Google Shape;365;p39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39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7" name="Google Shape;367;p39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8" name="Google Shape;368;p39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39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70" name="Google Shape;370;p39"/>
          <p:cNvGrpSpPr/>
          <p:nvPr/>
        </p:nvGrpSpPr>
        <p:grpSpPr>
          <a:xfrm>
            <a:off x="-736445" y="1581995"/>
            <a:ext cx="2290315" cy="1518338"/>
            <a:chOff x="-736445" y="1581995"/>
            <a:chExt cx="2290315" cy="1518338"/>
          </a:xfrm>
        </p:grpSpPr>
        <p:sp>
          <p:nvSpPr>
            <p:cNvPr id="371" name="Google Shape;371;p39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2" name="Google Shape;372;p39"/>
            <p:cNvGrpSpPr/>
            <p:nvPr/>
          </p:nvGrpSpPr>
          <p:grpSpPr>
            <a:xfrm>
              <a:off x="-736445" y="1581995"/>
              <a:ext cx="2290315" cy="1518338"/>
              <a:chOff x="-565732" y="1582220"/>
              <a:chExt cx="2290315" cy="1518338"/>
            </a:xfrm>
          </p:grpSpPr>
          <p:sp>
            <p:nvSpPr>
              <p:cNvPr id="373" name="Google Shape;373;p39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4" name="Google Shape;374;p39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75" name="Google Shape;375;p39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39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7" name="Google Shape;377;p39"/>
              <p:cNvGrpSpPr/>
              <p:nvPr/>
            </p:nvGrpSpPr>
            <p:grpSpPr>
              <a:xfrm>
                <a:off x="-565732" y="1759770"/>
                <a:ext cx="1948882" cy="441084"/>
                <a:chOff x="-565732" y="1759770"/>
                <a:chExt cx="1948882" cy="441084"/>
              </a:xfrm>
            </p:grpSpPr>
            <p:sp>
              <p:nvSpPr>
                <p:cNvPr id="378" name="Google Shape;378;p39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39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0" name="Google Shape;380;p39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81" name="Google Shape;381;p39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39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3" name="Google Shape;383;p39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84" name="Google Shape;384;p39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39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86" name="Google Shape;386;p39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87" name="Google Shape;387;p3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39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90" name="Google Shape;390;p39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39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93" name="Google Shape;393;p39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39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96" name="Google Shape;396;p3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39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99" name="Google Shape;399;p3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39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402" name="Google Shape;402;p3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40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406" name="Google Shape;406;p4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40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409" name="Google Shape;409;p4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40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4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40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4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18" name="Google Shape;418;p4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40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21" name="Google Shape;421;p4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40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24" name="Google Shape;424;p4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40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27" name="Google Shape;427;p4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40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30" name="Google Shape;430;p4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40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3" name="Google Shape;433;p40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40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5" name="Google Shape;435;p40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40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7" name="Google Shape;437;p40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40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1" name="Google Shape;441;p41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41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" name="Google Shape;443;p41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1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41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41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49" name="Google Shape;449;p41"/>
          <p:cNvGrpSpPr/>
          <p:nvPr/>
        </p:nvGrpSpPr>
        <p:grpSpPr>
          <a:xfrm rot="-5400000" flipH="1">
            <a:off x="7480661" y="-165192"/>
            <a:ext cx="2014792" cy="719732"/>
            <a:chOff x="-85249" y="4203623"/>
            <a:chExt cx="2014792" cy="719732"/>
          </a:xfrm>
        </p:grpSpPr>
        <p:grpSp>
          <p:nvGrpSpPr>
            <p:cNvPr id="450" name="Google Shape;450;p41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451" name="Google Shape;451;p4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41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454" name="Google Shape;454;p4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6" name="Google Shape;456;p41"/>
          <p:cNvGrpSpPr/>
          <p:nvPr/>
        </p:nvGrpSpPr>
        <p:grpSpPr>
          <a:xfrm rot="-5400000" flipH="1">
            <a:off x="7870685" y="112474"/>
            <a:ext cx="2014792" cy="469200"/>
            <a:chOff x="-35118" y="4345992"/>
            <a:chExt cx="2014792" cy="469200"/>
          </a:xfrm>
        </p:grpSpPr>
        <p:sp>
          <p:nvSpPr>
            <p:cNvPr id="457" name="Google Shape;457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41"/>
          <p:cNvGrpSpPr/>
          <p:nvPr/>
        </p:nvGrpSpPr>
        <p:grpSpPr>
          <a:xfrm>
            <a:off x="-272765" y="4539543"/>
            <a:ext cx="2014792" cy="473129"/>
            <a:chOff x="-35118" y="4342063"/>
            <a:chExt cx="2014792" cy="473129"/>
          </a:xfrm>
        </p:grpSpPr>
        <p:sp>
          <p:nvSpPr>
            <p:cNvPr id="460" name="Google Shape;460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41"/>
          <p:cNvGrpSpPr/>
          <p:nvPr/>
        </p:nvGrpSpPr>
        <p:grpSpPr>
          <a:xfrm>
            <a:off x="-217865" y="4785686"/>
            <a:ext cx="2014792" cy="473129"/>
            <a:chOff x="-35118" y="4342063"/>
            <a:chExt cx="2014792" cy="473129"/>
          </a:xfrm>
        </p:grpSpPr>
        <p:sp>
          <p:nvSpPr>
            <p:cNvPr id="463" name="Google Shape;463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41"/>
          <p:cNvGrpSpPr/>
          <p:nvPr/>
        </p:nvGrpSpPr>
        <p:grpSpPr>
          <a:xfrm>
            <a:off x="-519444" y="4310943"/>
            <a:ext cx="2014792" cy="473129"/>
            <a:chOff x="-35118" y="4342063"/>
            <a:chExt cx="2014792" cy="473129"/>
          </a:xfrm>
        </p:grpSpPr>
        <p:sp>
          <p:nvSpPr>
            <p:cNvPr id="466" name="Google Shape;466;p4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42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2" name="Google Shape;472;p42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42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4" name="Google Shape;474;p42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42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6" name="Google Shape;476;p42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2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" name="Google Shape;478;p42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42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0" name="Google Shape;480;p42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42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82" name="Google Shape;482;p42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42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42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86" name="Google Shape;486;p4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42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89" name="Google Shape;489;p42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42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92" name="Google Shape;492;p42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42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95" name="Google Shape;495;p42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42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98" name="Google Shape;498;p42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0" name="Google Shape;500;p42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5"/>
          <p:cNvSpPr/>
          <p:nvPr/>
        </p:nvSpPr>
        <p:spPr>
          <a:xfrm>
            <a:off x="228600" y="228600"/>
            <a:ext cx="8686800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43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503" name="Google Shape;503;p43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43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506" name="Google Shape;506;p4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43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509" name="Google Shape;509;p4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43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512" name="Google Shape;512;p4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43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15" name="Google Shape;515;p43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43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18" name="Google Shape;518;p4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23" name="Google Shape;523;p44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24" name="Google Shape;524;p44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25" name="Google Shape;525;p44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4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7" name="Google Shape;527;p44"/>
            <p:cNvGrpSpPr/>
            <p:nvPr/>
          </p:nvGrpSpPr>
          <p:grpSpPr>
            <a:xfrm>
              <a:off x="6826225" y="326868"/>
              <a:ext cx="2547832" cy="405547"/>
              <a:chOff x="6826225" y="344423"/>
              <a:chExt cx="2547832" cy="405547"/>
            </a:xfrm>
          </p:grpSpPr>
          <p:sp>
            <p:nvSpPr>
              <p:cNvPr id="528" name="Google Shape;528;p44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4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0" name="Google Shape;530;p44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34" name="Google Shape;534;p45"/>
          <p:cNvGrpSpPr/>
          <p:nvPr/>
        </p:nvGrpSpPr>
        <p:grpSpPr>
          <a:xfrm>
            <a:off x="-217865" y="4785686"/>
            <a:ext cx="2014792" cy="473129"/>
            <a:chOff x="-35118" y="4342063"/>
            <a:chExt cx="2014792" cy="473129"/>
          </a:xfrm>
        </p:grpSpPr>
        <p:sp>
          <p:nvSpPr>
            <p:cNvPr id="535" name="Google Shape;535;p4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45"/>
          <p:cNvGrpSpPr/>
          <p:nvPr/>
        </p:nvGrpSpPr>
        <p:grpSpPr>
          <a:xfrm>
            <a:off x="-519444" y="4548261"/>
            <a:ext cx="2014792" cy="473129"/>
            <a:chOff x="-35118" y="4342063"/>
            <a:chExt cx="2014792" cy="473129"/>
          </a:xfrm>
        </p:grpSpPr>
        <p:sp>
          <p:nvSpPr>
            <p:cNvPr id="538" name="Google Shape;538;p4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45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41" name="Google Shape;541;p4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45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44" name="Google Shape;544;p4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45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47" name="Google Shape;547;p4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45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50" name="Google Shape;550;p4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46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54" name="Google Shape;554;p46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46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57" name="Google Shape;557;p46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46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60" name="Google Shape;560;p46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46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63" name="Google Shape;563;p46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64" name="Google Shape;564;p46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6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6" name="Google Shape;566;p46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67" name="Google Shape;567;p46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6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9" name="Google Shape;569;p46"/>
          <p:cNvGrpSpPr/>
          <p:nvPr/>
        </p:nvGrpSpPr>
        <p:grpSpPr>
          <a:xfrm>
            <a:off x="-1256132" y="715243"/>
            <a:ext cx="2014792" cy="473129"/>
            <a:chOff x="-35118" y="4342063"/>
            <a:chExt cx="2014792" cy="473129"/>
          </a:xfrm>
        </p:grpSpPr>
        <p:sp>
          <p:nvSpPr>
            <p:cNvPr id="570" name="Google Shape;570;p4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46"/>
          <p:cNvGrpSpPr/>
          <p:nvPr/>
        </p:nvGrpSpPr>
        <p:grpSpPr>
          <a:xfrm>
            <a:off x="-1179938" y="967068"/>
            <a:ext cx="2014792" cy="473129"/>
            <a:chOff x="-35118" y="4342063"/>
            <a:chExt cx="2014792" cy="473129"/>
          </a:xfrm>
        </p:grpSpPr>
        <p:sp>
          <p:nvSpPr>
            <p:cNvPr id="573" name="Google Shape;573;p4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46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7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78" name="Google Shape;578;p47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47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81" name="Google Shape;581;p47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47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84" name="Google Shape;584;p47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47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87" name="Google Shape;587;p47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47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90" name="Google Shape;590;p4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47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93" name="Google Shape;593;p4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47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96" name="Google Shape;596;p4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47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99" name="Google Shape;599;p4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47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602" name="Google Shape;602;p47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7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p47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605" name="Google Shape;605;p47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7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47"/>
          <p:cNvSpPr txBox="1">
            <a:spLocks noGrp="1"/>
          </p:cNvSpPr>
          <p:nvPr>
            <p:ph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608" name="Google Shape;608;p47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47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0" name="Google Shape;610;p47"/>
          <p:cNvSpPr txBox="1">
            <a:spLocks noGrp="1"/>
          </p:cNvSpPr>
          <p:nvPr>
            <p:ph type="title" idx="3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611" name="Google Shape;611;p47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47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3" name="Google Shape;613;p47"/>
          <p:cNvSpPr txBox="1">
            <a:spLocks noGrp="1"/>
          </p:cNvSpPr>
          <p:nvPr>
            <p:ph type="title" idx="6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614" name="Google Shape;614;p47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47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16" name="Google Shape;616;p47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17" name="Google Shape;617;p47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8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21" name="Google Shape;621;p48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2" name="Google Shape;622;p48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23" name="Google Shape;623;p48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48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26" name="Google Shape;626;p4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48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29" name="Google Shape;629;p4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48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32" name="Google Shape;632;p48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48"/>
          <p:cNvGrpSpPr/>
          <p:nvPr/>
        </p:nvGrpSpPr>
        <p:grpSpPr>
          <a:xfrm rot="10800000" flipH="1">
            <a:off x="-483488" y="4432691"/>
            <a:ext cx="2014792" cy="473129"/>
            <a:chOff x="-35118" y="4342063"/>
            <a:chExt cx="2014792" cy="473129"/>
          </a:xfrm>
        </p:grpSpPr>
        <p:sp>
          <p:nvSpPr>
            <p:cNvPr id="635" name="Google Shape;635;p4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48"/>
          <p:cNvGrpSpPr/>
          <p:nvPr/>
        </p:nvGrpSpPr>
        <p:grpSpPr>
          <a:xfrm>
            <a:off x="-483496" y="4392827"/>
            <a:ext cx="2014792" cy="473129"/>
            <a:chOff x="-35118" y="4342063"/>
            <a:chExt cx="2014792" cy="473129"/>
          </a:xfrm>
        </p:grpSpPr>
        <p:sp>
          <p:nvSpPr>
            <p:cNvPr id="638" name="Google Shape;638;p4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48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41" name="Google Shape;641;p48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48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44" name="Google Shape;644;p48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48"/>
          <p:cNvGrpSpPr/>
          <p:nvPr/>
        </p:nvGrpSpPr>
        <p:grpSpPr>
          <a:xfrm rot="5400000">
            <a:off x="965855" y="-856180"/>
            <a:ext cx="2290315" cy="1518338"/>
            <a:chOff x="-736445" y="1581995"/>
            <a:chExt cx="2290315" cy="1518338"/>
          </a:xfrm>
        </p:grpSpPr>
        <p:sp>
          <p:nvSpPr>
            <p:cNvPr id="647" name="Google Shape;647;p48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8" name="Google Shape;648;p48"/>
            <p:cNvGrpSpPr/>
            <p:nvPr/>
          </p:nvGrpSpPr>
          <p:grpSpPr>
            <a:xfrm>
              <a:off x="-736445" y="1581995"/>
              <a:ext cx="2290315" cy="1518338"/>
              <a:chOff x="-565732" y="1582220"/>
              <a:chExt cx="2290315" cy="1518338"/>
            </a:xfrm>
          </p:grpSpPr>
          <p:sp>
            <p:nvSpPr>
              <p:cNvPr id="649" name="Google Shape;649;p48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0" name="Google Shape;650;p48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51" name="Google Shape;651;p48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48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3" name="Google Shape;653;p48"/>
              <p:cNvGrpSpPr/>
              <p:nvPr/>
            </p:nvGrpSpPr>
            <p:grpSpPr>
              <a:xfrm>
                <a:off x="-565732" y="1759770"/>
                <a:ext cx="1948882" cy="441084"/>
                <a:chOff x="-565732" y="1759770"/>
                <a:chExt cx="1948882" cy="441084"/>
              </a:xfrm>
            </p:grpSpPr>
            <p:sp>
              <p:nvSpPr>
                <p:cNvPr id="654" name="Google Shape;654;p48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48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6" name="Google Shape;656;p48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57" name="Google Shape;657;p48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48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9" name="Google Shape;659;p48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60" name="Google Shape;660;p48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48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49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64" name="Google Shape;664;p49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6" name="Google Shape;666;p49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67" name="Google Shape;667;p4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49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70" name="Google Shape;670;p4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49"/>
          <p:cNvGrpSpPr/>
          <p:nvPr/>
        </p:nvGrpSpPr>
        <p:grpSpPr>
          <a:xfrm flipH="1">
            <a:off x="6888679" y="-997823"/>
            <a:ext cx="1994692" cy="2439925"/>
            <a:chOff x="403405" y="-997823"/>
            <a:chExt cx="1994692" cy="2439925"/>
          </a:xfrm>
        </p:grpSpPr>
        <p:grpSp>
          <p:nvGrpSpPr>
            <p:cNvPr id="673" name="Google Shape;673;p49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74" name="Google Shape;674;p49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49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6" name="Google Shape;676;p49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77" name="Google Shape;677;p49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49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9" name="Google Shape;679;p49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80" name="Google Shape;680;p49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49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2" name="Google Shape;682;p49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49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4" name="Google Shape;684;p49"/>
          <p:cNvGrpSpPr/>
          <p:nvPr/>
        </p:nvGrpSpPr>
        <p:grpSpPr>
          <a:xfrm>
            <a:off x="-272765" y="4539543"/>
            <a:ext cx="2014792" cy="473129"/>
            <a:chOff x="-35118" y="4342063"/>
            <a:chExt cx="2014792" cy="473129"/>
          </a:xfrm>
        </p:grpSpPr>
        <p:sp>
          <p:nvSpPr>
            <p:cNvPr id="685" name="Google Shape;685;p4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49"/>
          <p:cNvGrpSpPr/>
          <p:nvPr/>
        </p:nvGrpSpPr>
        <p:grpSpPr>
          <a:xfrm>
            <a:off x="-217865" y="4785686"/>
            <a:ext cx="2014792" cy="473129"/>
            <a:chOff x="-35118" y="4342063"/>
            <a:chExt cx="2014792" cy="473129"/>
          </a:xfrm>
        </p:grpSpPr>
        <p:sp>
          <p:nvSpPr>
            <p:cNvPr id="688" name="Google Shape;688;p4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49"/>
          <p:cNvGrpSpPr/>
          <p:nvPr/>
        </p:nvGrpSpPr>
        <p:grpSpPr>
          <a:xfrm rot="10800000">
            <a:off x="7239829" y="4310942"/>
            <a:ext cx="2014792" cy="473129"/>
            <a:chOff x="-35118" y="4342063"/>
            <a:chExt cx="2014792" cy="473129"/>
          </a:xfrm>
        </p:grpSpPr>
        <p:sp>
          <p:nvSpPr>
            <p:cNvPr id="691" name="Google Shape;691;p4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0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50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96" name="Google Shape;696;p50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97" name="Google Shape;697;p5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9" name="Google Shape;699;p50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700" name="Google Shape;700;p5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50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703" name="Google Shape;703;p5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50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706" name="Google Shape;706;p5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50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709" name="Google Shape;709;p5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50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712" name="Google Shape;712;p5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1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51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17" name="Google Shape;717;p51"/>
          <p:cNvGrpSpPr/>
          <p:nvPr/>
        </p:nvGrpSpPr>
        <p:grpSpPr>
          <a:xfrm>
            <a:off x="-1411812" y="3924763"/>
            <a:ext cx="2961179" cy="2085653"/>
            <a:chOff x="-1411812" y="3924763"/>
            <a:chExt cx="2961179" cy="2085653"/>
          </a:xfrm>
        </p:grpSpPr>
        <p:grpSp>
          <p:nvGrpSpPr>
            <p:cNvPr id="718" name="Google Shape;718;p51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19" name="Google Shape;719;p51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51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1" name="Google Shape;721;p51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22" name="Google Shape;722;p51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51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4" name="Google Shape;724;p51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25" name="Google Shape;725;p51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51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7" name="Google Shape;727;p51"/>
          <p:cNvGrpSpPr/>
          <p:nvPr/>
        </p:nvGrpSpPr>
        <p:grpSpPr>
          <a:xfrm flipH="1">
            <a:off x="7393916" y="159663"/>
            <a:ext cx="2014792" cy="464411"/>
            <a:chOff x="-35118" y="4350781"/>
            <a:chExt cx="2014792" cy="464411"/>
          </a:xfrm>
        </p:grpSpPr>
        <p:sp>
          <p:nvSpPr>
            <p:cNvPr id="728" name="Google Shape;728;p5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51"/>
          <p:cNvGrpSpPr/>
          <p:nvPr/>
        </p:nvGrpSpPr>
        <p:grpSpPr>
          <a:xfrm flipH="1">
            <a:off x="7393916" y="480896"/>
            <a:ext cx="2014792" cy="473129"/>
            <a:chOff x="-35118" y="4342063"/>
            <a:chExt cx="2014792" cy="473129"/>
          </a:xfrm>
        </p:grpSpPr>
        <p:sp>
          <p:nvSpPr>
            <p:cNvPr id="731" name="Google Shape;731;p5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2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5" name="Google Shape;735;p52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52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7" name="Google Shape;737;p52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52"/>
          <p:cNvGrpSpPr/>
          <p:nvPr/>
        </p:nvGrpSpPr>
        <p:grpSpPr>
          <a:xfrm flipH="1">
            <a:off x="7136201" y="4054216"/>
            <a:ext cx="2074949" cy="962380"/>
            <a:chOff x="-85249" y="3960975"/>
            <a:chExt cx="2074949" cy="962380"/>
          </a:xfrm>
        </p:grpSpPr>
        <p:grpSp>
          <p:nvGrpSpPr>
            <p:cNvPr id="739" name="Google Shape;739;p52"/>
            <p:cNvGrpSpPr/>
            <p:nvPr/>
          </p:nvGrpSpPr>
          <p:grpSpPr>
            <a:xfrm>
              <a:off x="-44137" y="3960975"/>
              <a:ext cx="2033838" cy="459179"/>
              <a:chOff x="-101292" y="3971002"/>
              <a:chExt cx="2033838" cy="459179"/>
            </a:xfrm>
          </p:grpSpPr>
          <p:sp>
            <p:nvSpPr>
              <p:cNvPr id="740" name="Google Shape;740;p52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52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52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743" name="Google Shape;743;p5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5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5" name="Google Shape;745;p52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746" name="Google Shape;746;p5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5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8" name="Google Shape;748;p52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49" name="Google Shape;749;p52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2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1" name="Google Shape;751;p52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52" name="Google Shape;752;p52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52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52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52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52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52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8" name="Google Shape;758;p52"/>
              <p:cNvGrpSpPr/>
              <p:nvPr/>
            </p:nvGrpSpPr>
            <p:grpSpPr>
              <a:xfrm>
                <a:off x="8530783" y="2299824"/>
                <a:ext cx="640686" cy="543854"/>
                <a:chOff x="10364519" y="2624211"/>
                <a:chExt cx="640686" cy="543854"/>
              </a:xfrm>
            </p:grpSpPr>
            <p:sp>
              <p:nvSpPr>
                <p:cNvPr id="759" name="Google Shape;759;p52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52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6"/>
          <p:cNvSpPr/>
          <p:nvPr/>
        </p:nvSpPr>
        <p:spPr>
          <a:xfrm>
            <a:off x="228600" y="228600"/>
            <a:ext cx="8686800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53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63" name="Google Shape;763;p53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64" name="Google Shape;764;p53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53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6" name="Google Shape;766;p53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67" name="Google Shape;767;p53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53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9" name="Google Shape;769;p53"/>
          <p:cNvGrpSpPr/>
          <p:nvPr/>
        </p:nvGrpSpPr>
        <p:grpSpPr>
          <a:xfrm>
            <a:off x="-1256132" y="867643"/>
            <a:ext cx="2014792" cy="473129"/>
            <a:chOff x="-35118" y="4342063"/>
            <a:chExt cx="2014792" cy="473129"/>
          </a:xfrm>
        </p:grpSpPr>
        <p:sp>
          <p:nvSpPr>
            <p:cNvPr id="770" name="Google Shape;770;p5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53"/>
          <p:cNvGrpSpPr/>
          <p:nvPr/>
        </p:nvGrpSpPr>
        <p:grpSpPr>
          <a:xfrm>
            <a:off x="-1179938" y="1195668"/>
            <a:ext cx="2014792" cy="473129"/>
            <a:chOff x="-35118" y="4342063"/>
            <a:chExt cx="2014792" cy="473129"/>
          </a:xfrm>
        </p:grpSpPr>
        <p:sp>
          <p:nvSpPr>
            <p:cNvPr id="773" name="Google Shape;773;p5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53"/>
          <p:cNvGrpSpPr/>
          <p:nvPr/>
        </p:nvGrpSpPr>
        <p:grpSpPr>
          <a:xfrm rot="10800000" flipH="1">
            <a:off x="39853" y="-260808"/>
            <a:ext cx="2014792" cy="473129"/>
            <a:chOff x="-35118" y="4342063"/>
            <a:chExt cx="2014792" cy="473129"/>
          </a:xfrm>
        </p:grpSpPr>
        <p:sp>
          <p:nvSpPr>
            <p:cNvPr id="776" name="Google Shape;776;p5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Google Shape;778;p53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79" name="Google Shape;779;p5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53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82" name="Google Shape;782;p5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53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85" name="Google Shape;785;p5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54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89" name="Google Shape;789;p54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4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54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92" name="Google Shape;792;p5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54"/>
          <p:cNvGrpSpPr/>
          <p:nvPr/>
        </p:nvGrpSpPr>
        <p:grpSpPr>
          <a:xfrm rot="10800000" flipH="1">
            <a:off x="-351288" y="128489"/>
            <a:ext cx="2014792" cy="473129"/>
            <a:chOff x="-35118" y="4342063"/>
            <a:chExt cx="2014792" cy="473129"/>
          </a:xfrm>
        </p:grpSpPr>
        <p:sp>
          <p:nvSpPr>
            <p:cNvPr id="795" name="Google Shape;795;p5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Google Shape;797;p54"/>
          <p:cNvGrpSpPr/>
          <p:nvPr/>
        </p:nvGrpSpPr>
        <p:grpSpPr>
          <a:xfrm rot="10800000" flipH="1">
            <a:off x="-407288" y="4585091"/>
            <a:ext cx="2014792" cy="473129"/>
            <a:chOff x="-35118" y="4342063"/>
            <a:chExt cx="2014792" cy="473129"/>
          </a:xfrm>
        </p:grpSpPr>
        <p:sp>
          <p:nvSpPr>
            <p:cNvPr id="798" name="Google Shape;798;p5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54"/>
          <p:cNvGrpSpPr/>
          <p:nvPr/>
        </p:nvGrpSpPr>
        <p:grpSpPr>
          <a:xfrm>
            <a:off x="-407296" y="4545227"/>
            <a:ext cx="2014792" cy="473129"/>
            <a:chOff x="-35118" y="4342063"/>
            <a:chExt cx="2014792" cy="473129"/>
          </a:xfrm>
        </p:grpSpPr>
        <p:sp>
          <p:nvSpPr>
            <p:cNvPr id="801" name="Google Shape;801;p5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3" name="Google Shape;803;p54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804" name="Google Shape;804;p5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54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807" name="Google Shape;807;p5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54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810" name="Google Shape;810;p5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54"/>
          <p:cNvGrpSpPr/>
          <p:nvPr/>
        </p:nvGrpSpPr>
        <p:grpSpPr>
          <a:xfrm rot="10800000" flipH="1">
            <a:off x="-198888" y="-100111"/>
            <a:ext cx="2014792" cy="473129"/>
            <a:chOff x="-35118" y="4342063"/>
            <a:chExt cx="2014792" cy="473129"/>
          </a:xfrm>
        </p:grpSpPr>
        <p:sp>
          <p:nvSpPr>
            <p:cNvPr id="813" name="Google Shape;813;p5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55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17" name="Google Shape;817;p5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p55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20" name="Google Shape;820;p5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Google Shape;822;p55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23" name="Google Shape;823;p5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55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26" name="Google Shape;826;p5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55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29" name="Google Shape;829;p5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Google Shape;831;p55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32" name="Google Shape;832;p5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4" name="Google Shape;834;p55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35" name="Google Shape;835;p5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55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38" name="Google Shape;838;p5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0" name="Google Shape;840;p55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41" name="Google Shape;841;p5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55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44" name="Google Shape;844;p55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5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55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47" name="Google Shape;847;p55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5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55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50" name="Google Shape;850;p55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5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2" name="Google Shape;852;p55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53" name="Google Shape;853;p5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55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56" name="Google Shape;856;p5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55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59" name="Google Shape;859;p5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55"/>
          <p:cNvGrpSpPr/>
          <p:nvPr/>
        </p:nvGrpSpPr>
        <p:grpSpPr>
          <a:xfrm rot="5400000" flipH="1">
            <a:off x="-766399" y="4711607"/>
            <a:ext cx="2014792" cy="719732"/>
            <a:chOff x="-85249" y="4203623"/>
            <a:chExt cx="2014792" cy="719732"/>
          </a:xfrm>
        </p:grpSpPr>
        <p:grpSp>
          <p:nvGrpSpPr>
            <p:cNvPr id="862" name="Google Shape;862;p55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863" name="Google Shape;863;p55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55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5" name="Google Shape;865;p55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866" name="Google Shape;866;p55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55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8" name="Google Shape;868;p55"/>
          <p:cNvGrpSpPr/>
          <p:nvPr/>
        </p:nvGrpSpPr>
        <p:grpSpPr>
          <a:xfrm flipH="1">
            <a:off x="8418669" y="734101"/>
            <a:ext cx="2014792" cy="469196"/>
            <a:chOff x="-35118" y="4163517"/>
            <a:chExt cx="2014792" cy="469196"/>
          </a:xfrm>
        </p:grpSpPr>
        <p:sp>
          <p:nvSpPr>
            <p:cNvPr id="869" name="Google Shape;869;p55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5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ndan Layout">
  <p:cSld name="TITLE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6"/>
          <p:cNvSpPr/>
          <p:nvPr/>
        </p:nvSpPr>
        <p:spPr>
          <a:xfrm>
            <a:off x="228600" y="228600"/>
            <a:ext cx="8686800" cy="3657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3" name="Google Shape;87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4" name="Google Shape;874;p56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5" name="Google Shape;875;p56"/>
          <p:cNvSpPr txBox="1">
            <a:spLocks noGrp="1"/>
          </p:cNvSpPr>
          <p:nvPr>
            <p:ph type="subTitle" idx="1"/>
          </p:nvPr>
        </p:nvSpPr>
        <p:spPr>
          <a:xfrm>
            <a:off x="177600" y="3886200"/>
            <a:ext cx="87888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ndan Layout 1">
  <p:cSld name="TITLE_2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7"/>
          <p:cNvSpPr/>
          <p:nvPr/>
        </p:nvSpPr>
        <p:spPr>
          <a:xfrm>
            <a:off x="228600" y="228600"/>
            <a:ext cx="8686800" cy="3657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8" name="Google Shape;87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9" name="Google Shape;879;p57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80" name="Google Shape;880;p57"/>
          <p:cNvSpPr txBox="1">
            <a:spLocks noGrp="1"/>
          </p:cNvSpPr>
          <p:nvPr>
            <p:ph type="subTitle" idx="1"/>
          </p:nvPr>
        </p:nvSpPr>
        <p:spPr>
          <a:xfrm>
            <a:off x="177600" y="3886200"/>
            <a:ext cx="87888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3" name="Google Shape;883;p58"/>
          <p:cNvSpPr/>
          <p:nvPr/>
        </p:nvSpPr>
        <p:spPr>
          <a:xfrm>
            <a:off x="228600" y="228600"/>
            <a:ext cx="8686800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8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58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ndan Layout 3">
  <p:cSld name="TITLE_4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9"/>
          <p:cNvSpPr/>
          <p:nvPr/>
        </p:nvSpPr>
        <p:spPr>
          <a:xfrm>
            <a:off x="228600" y="228600"/>
            <a:ext cx="8686800" cy="3657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8" name="Google Shape;88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9" name="Google Shape;889;p59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90" name="Google Shape;890;p59"/>
          <p:cNvSpPr txBox="1">
            <a:spLocks noGrp="1"/>
          </p:cNvSpPr>
          <p:nvPr>
            <p:ph type="subTitle" idx="1"/>
          </p:nvPr>
        </p:nvSpPr>
        <p:spPr>
          <a:xfrm>
            <a:off x="177600" y="3886200"/>
            <a:ext cx="87888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4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3" name="Google Shape;893;p60"/>
          <p:cNvSpPr/>
          <p:nvPr/>
        </p:nvSpPr>
        <p:spPr>
          <a:xfrm>
            <a:off x="228600" y="228600"/>
            <a:ext cx="8686800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6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60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ndan Layout 4">
  <p:cSld name="TITLE_5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1"/>
          <p:cNvSpPr/>
          <p:nvPr/>
        </p:nvSpPr>
        <p:spPr>
          <a:xfrm>
            <a:off x="228600" y="228600"/>
            <a:ext cx="8686800" cy="3657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8" name="Google Shape;898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9" name="Google Shape;899;p61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0" name="Google Shape;900;p61"/>
          <p:cNvSpPr txBox="1">
            <a:spLocks noGrp="1"/>
          </p:cNvSpPr>
          <p:nvPr>
            <p:ph type="subTitle" idx="1"/>
          </p:nvPr>
        </p:nvSpPr>
        <p:spPr>
          <a:xfrm>
            <a:off x="177600" y="3886200"/>
            <a:ext cx="87888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5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3" name="Google Shape;903;p62"/>
          <p:cNvSpPr/>
          <p:nvPr/>
        </p:nvSpPr>
        <p:spPr>
          <a:xfrm>
            <a:off x="228600" y="228600"/>
            <a:ext cx="8686800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62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62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7"/>
          <p:cNvGrpSpPr/>
          <p:nvPr/>
        </p:nvGrpSpPr>
        <p:grpSpPr>
          <a:xfrm>
            <a:off x="419709" y="2145760"/>
            <a:ext cx="289868" cy="852000"/>
            <a:chOff x="456616" y="2161477"/>
            <a:chExt cx="289868" cy="852000"/>
          </a:xfrm>
        </p:grpSpPr>
        <p:sp>
          <p:nvSpPr>
            <p:cNvPr id="25" name="Google Shape;25;p2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7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31" name="Google Shape;31;p27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7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27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34" name="Google Shape;34;p27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35" name="Google Shape;35;p27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7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27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38" name="Google Shape;38;p27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7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27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41" name="Google Shape;41;p27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7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7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44" name="Google Shape;44;p27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7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" name="Google Shape;46;p27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47" name="Google Shape;47;p27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7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7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50" name="Google Shape;50;p27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7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53" name="Google Shape;53;p2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7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56" name="Google Shape;56;p27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7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27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59" name="Google Shape;59;p27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7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27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62" name="Google Shape;62;p27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7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7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65" name="Google Shape;65;p27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7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27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68" name="Google Shape;68;p27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7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27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71" name="Google Shape;71;p2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7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74" name="Google Shape;74;p2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27"/>
          <p:cNvGrpSpPr/>
          <p:nvPr/>
        </p:nvGrpSpPr>
        <p:grpSpPr>
          <a:xfrm rot="-5400000">
            <a:off x="7480661" y="4711607"/>
            <a:ext cx="2014792" cy="719732"/>
            <a:chOff x="-85249" y="4203623"/>
            <a:chExt cx="2014792" cy="719732"/>
          </a:xfrm>
        </p:grpSpPr>
        <p:grpSp>
          <p:nvGrpSpPr>
            <p:cNvPr id="77" name="Google Shape;77;p27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78" name="Google Shape;7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27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81" name="Google Shape;8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27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ndan Layout" type="title">
  <p:cSld name="TITLE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4"/>
          <p:cNvSpPr/>
          <p:nvPr/>
        </p:nvSpPr>
        <p:spPr>
          <a:xfrm>
            <a:off x="228600" y="228600"/>
            <a:ext cx="8686800" cy="3657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2" name="Google Shape;912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3" name="Google Shape;913;p64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14" name="Google Shape;914;p64"/>
          <p:cNvSpPr txBox="1">
            <a:spLocks noGrp="1"/>
          </p:cNvSpPr>
          <p:nvPr>
            <p:ph type="subTitle" idx="1"/>
          </p:nvPr>
        </p:nvSpPr>
        <p:spPr>
          <a:xfrm>
            <a:off x="177600" y="3886200"/>
            <a:ext cx="87888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7" name="Google Shape;917;p65"/>
          <p:cNvSpPr/>
          <p:nvPr/>
        </p:nvSpPr>
        <p:spPr>
          <a:xfrm>
            <a:off x="228600" y="228600"/>
            <a:ext cx="8686800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65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65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3" name="Google Shape;923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7" name="Google Shape;927;p6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8" name="Google Shape;928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4" name="Google Shape;934;p6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5" name="Google Shape;935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38" name="Google Shape;938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7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2" name="Google Shape;942;p7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3" name="Google Shape;943;p7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4" name="Google Shape;944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7" name="Google Shape;947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0" name="Google Shape;950;p7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1" name="Google Shape;951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28"/>
          <p:cNvGrpSpPr/>
          <p:nvPr/>
        </p:nvGrpSpPr>
        <p:grpSpPr>
          <a:xfrm flipH="1">
            <a:off x="7153751" y="4056822"/>
            <a:ext cx="2074949" cy="962380"/>
            <a:chOff x="-85249" y="3960975"/>
            <a:chExt cx="2074949" cy="962380"/>
          </a:xfrm>
        </p:grpSpPr>
        <p:grpSp>
          <p:nvGrpSpPr>
            <p:cNvPr id="90" name="Google Shape;90;p28"/>
            <p:cNvGrpSpPr/>
            <p:nvPr/>
          </p:nvGrpSpPr>
          <p:grpSpPr>
            <a:xfrm>
              <a:off x="-44137" y="3960975"/>
              <a:ext cx="2033838" cy="459179"/>
              <a:chOff x="-101292" y="3971002"/>
              <a:chExt cx="2033838" cy="459179"/>
            </a:xfrm>
          </p:grpSpPr>
          <p:sp>
            <p:nvSpPr>
              <p:cNvPr id="91" name="Google Shape;91;p28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8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28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94" name="Google Shape;94;p2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28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97" name="Google Shape;97;p2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9" name="Google Shape;99;p28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100" name="Google Shape;100;p28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8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103" name="Google Shape;103;p28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28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106" name="Google Shape;106;p28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8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109" name="Google Shape;109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8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112" name="Google Shape;112;p28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28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15" name="Google Shape;115;p28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8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18" name="Google Shape;118;p28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8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29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25" name="Google Shape;125;p29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9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9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28" name="Google Shape;128;p29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29" name="Google Shape;129;p29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9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29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32" name="Google Shape;132;p29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9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4" name="Google Shape;134;p29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35" name="Google Shape;135;p29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29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38" name="Google Shape;138;p2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29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41" name="Google Shape;141;p2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0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45" name="Google Shape;14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30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48" name="Google Shape;14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30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51" name="Google Shape;15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30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54" name="Google Shape;15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1"/>
          <p:cNvGrpSpPr/>
          <p:nvPr/>
        </p:nvGrpSpPr>
        <p:grpSpPr>
          <a:xfrm>
            <a:off x="-331199" y="-1100503"/>
            <a:ext cx="2948396" cy="2299881"/>
            <a:chOff x="-148523" y="-1091464"/>
            <a:chExt cx="2948396" cy="2299881"/>
          </a:xfrm>
        </p:grpSpPr>
        <p:grpSp>
          <p:nvGrpSpPr>
            <p:cNvPr id="163" name="Google Shape;163;p31"/>
            <p:cNvGrpSpPr/>
            <p:nvPr/>
          </p:nvGrpSpPr>
          <p:grpSpPr>
            <a:xfrm>
              <a:off x="-148524" y="246037"/>
              <a:ext cx="2074949" cy="962380"/>
              <a:chOff x="-85249" y="3960975"/>
              <a:chExt cx="2074949" cy="962380"/>
            </a:xfrm>
          </p:grpSpPr>
          <p:grpSp>
            <p:nvGrpSpPr>
              <p:cNvPr id="164" name="Google Shape;164;p31"/>
              <p:cNvGrpSpPr/>
              <p:nvPr/>
            </p:nvGrpSpPr>
            <p:grpSpPr>
              <a:xfrm>
                <a:off x="-44137" y="3960975"/>
                <a:ext cx="2033838" cy="459179"/>
                <a:chOff x="-101292" y="3971002"/>
                <a:chExt cx="2033838" cy="459179"/>
              </a:xfrm>
            </p:grpSpPr>
            <p:sp>
              <p:nvSpPr>
                <p:cNvPr id="165" name="Google Shape;165;p31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31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" name="Google Shape;167;p31"/>
              <p:cNvGrpSpPr/>
              <p:nvPr/>
            </p:nvGrpSpPr>
            <p:grpSpPr>
              <a:xfrm>
                <a:off x="-85248" y="4203623"/>
                <a:ext cx="2014792" cy="469196"/>
                <a:chOff x="-35118" y="4163517"/>
                <a:chExt cx="2014792" cy="469196"/>
              </a:xfrm>
            </p:grpSpPr>
            <p:sp>
              <p:nvSpPr>
                <p:cNvPr id="168" name="Google Shape;168;p31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31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" name="Google Shape;170;p31"/>
              <p:cNvGrpSpPr/>
              <p:nvPr/>
            </p:nvGrpSpPr>
            <p:grpSpPr>
              <a:xfrm>
                <a:off x="-85248" y="4454155"/>
                <a:ext cx="2014792" cy="469200"/>
                <a:chOff x="-35118" y="4345992"/>
                <a:chExt cx="2014792" cy="469200"/>
              </a:xfrm>
            </p:grpSpPr>
            <p:sp>
              <p:nvSpPr>
                <p:cNvPr id="171" name="Google Shape;171;p31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31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3" name="Google Shape;173;p31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74" name="Google Shape;174;p31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1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6" name="Google Shape;176;p31"/>
          <p:cNvGrpSpPr/>
          <p:nvPr/>
        </p:nvGrpSpPr>
        <p:grpSpPr>
          <a:xfrm flipH="1">
            <a:off x="6526802" y="-1100503"/>
            <a:ext cx="2948396" cy="2299881"/>
            <a:chOff x="3876" y="-939064"/>
            <a:chExt cx="2948396" cy="2299881"/>
          </a:xfrm>
        </p:grpSpPr>
        <p:grpSp>
          <p:nvGrpSpPr>
            <p:cNvPr id="177" name="Google Shape;177;p31"/>
            <p:cNvGrpSpPr/>
            <p:nvPr/>
          </p:nvGrpSpPr>
          <p:grpSpPr>
            <a:xfrm>
              <a:off x="3876" y="398437"/>
              <a:ext cx="2074949" cy="962380"/>
              <a:chOff x="-85249" y="3960975"/>
              <a:chExt cx="2074949" cy="962380"/>
            </a:xfrm>
          </p:grpSpPr>
          <p:grpSp>
            <p:nvGrpSpPr>
              <p:cNvPr id="178" name="Google Shape;178;p31"/>
              <p:cNvGrpSpPr/>
              <p:nvPr/>
            </p:nvGrpSpPr>
            <p:grpSpPr>
              <a:xfrm>
                <a:off x="-44137" y="3960975"/>
                <a:ext cx="2033838" cy="459179"/>
                <a:chOff x="-101292" y="3971002"/>
                <a:chExt cx="2033838" cy="459179"/>
              </a:xfrm>
            </p:grpSpPr>
            <p:sp>
              <p:nvSpPr>
                <p:cNvPr id="179" name="Google Shape;179;p31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31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1" name="Google Shape;181;p31"/>
              <p:cNvGrpSpPr/>
              <p:nvPr/>
            </p:nvGrpSpPr>
            <p:grpSpPr>
              <a:xfrm>
                <a:off x="-85248" y="4203623"/>
                <a:ext cx="2014792" cy="469196"/>
                <a:chOff x="-35118" y="4163517"/>
                <a:chExt cx="2014792" cy="469196"/>
              </a:xfrm>
            </p:grpSpPr>
            <p:sp>
              <p:nvSpPr>
                <p:cNvPr id="182" name="Google Shape;182;p31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31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4" name="Google Shape;184;p31"/>
              <p:cNvGrpSpPr/>
              <p:nvPr/>
            </p:nvGrpSpPr>
            <p:grpSpPr>
              <a:xfrm>
                <a:off x="-85248" y="4454155"/>
                <a:ext cx="2014792" cy="469200"/>
                <a:chOff x="-35118" y="4345992"/>
                <a:chExt cx="2014792" cy="469200"/>
              </a:xfrm>
            </p:grpSpPr>
            <p:sp>
              <p:nvSpPr>
                <p:cNvPr id="185" name="Google Shape;185;p31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31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7" name="Google Shape;187;p31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88" name="Google Shape;188;p31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1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32"/>
          <p:cNvGrpSpPr/>
          <p:nvPr/>
        </p:nvGrpSpPr>
        <p:grpSpPr>
          <a:xfrm>
            <a:off x="-240840" y="4543828"/>
            <a:ext cx="2014792" cy="473129"/>
            <a:chOff x="-35118" y="4342063"/>
            <a:chExt cx="2014792" cy="473129"/>
          </a:xfrm>
        </p:grpSpPr>
        <p:sp>
          <p:nvSpPr>
            <p:cNvPr id="193" name="Google Shape;193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32"/>
          <p:cNvGrpSpPr/>
          <p:nvPr/>
        </p:nvGrpSpPr>
        <p:grpSpPr>
          <a:xfrm>
            <a:off x="-185940" y="4793793"/>
            <a:ext cx="2014792" cy="473129"/>
            <a:chOff x="-35118" y="4342063"/>
            <a:chExt cx="2014792" cy="473129"/>
          </a:xfrm>
        </p:grpSpPr>
        <p:sp>
          <p:nvSpPr>
            <p:cNvPr id="196" name="Google Shape;196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32"/>
          <p:cNvGrpSpPr/>
          <p:nvPr/>
        </p:nvGrpSpPr>
        <p:grpSpPr>
          <a:xfrm>
            <a:off x="-27101" y="9827"/>
            <a:ext cx="1697125" cy="576046"/>
            <a:chOff x="-27101" y="9827"/>
            <a:chExt cx="1697125" cy="576046"/>
          </a:xfrm>
        </p:grpSpPr>
        <p:grpSp>
          <p:nvGrpSpPr>
            <p:cNvPr id="199" name="Google Shape;199;p32"/>
            <p:cNvGrpSpPr/>
            <p:nvPr/>
          </p:nvGrpSpPr>
          <p:grpSpPr>
            <a:xfrm rot="5400000">
              <a:off x="568187" y="-433230"/>
              <a:ext cx="423827" cy="1614380"/>
              <a:chOff x="236836" y="140933"/>
              <a:chExt cx="423827" cy="1614380"/>
            </a:xfrm>
          </p:grpSpPr>
          <p:sp>
            <p:nvSpPr>
              <p:cNvPr id="200" name="Google Shape;200;p32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2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2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32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204" name="Google Shape;204;p32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2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2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7" name="Google Shape;207;p32"/>
          <p:cNvGrpSpPr/>
          <p:nvPr/>
        </p:nvGrpSpPr>
        <p:grpSpPr>
          <a:xfrm flipH="1">
            <a:off x="7374533" y="76783"/>
            <a:ext cx="2014792" cy="473129"/>
            <a:chOff x="-35118" y="4342063"/>
            <a:chExt cx="2014792" cy="473129"/>
          </a:xfrm>
        </p:grpSpPr>
        <p:sp>
          <p:nvSpPr>
            <p:cNvPr id="208" name="Google Shape;208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32"/>
          <p:cNvGrpSpPr/>
          <p:nvPr/>
        </p:nvGrpSpPr>
        <p:grpSpPr>
          <a:xfrm flipH="1">
            <a:off x="7472033" y="479147"/>
            <a:ext cx="2014792" cy="473129"/>
            <a:chOff x="-35118" y="4342063"/>
            <a:chExt cx="2014792" cy="473129"/>
          </a:xfrm>
        </p:grpSpPr>
        <p:sp>
          <p:nvSpPr>
            <p:cNvPr id="211" name="Google Shape;211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32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214" name="Google Shape;214;p3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32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17" name="Google Shape;217;p3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4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Char char="●"/>
              <a:defRPr sz="18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○"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■"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●"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○"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■"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●"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Char char="○"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Times New Roman"/>
              <a:buChar char="■"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9" name="Google Shape;90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sz="4000"/>
              <a:t>Machine Learning with Raspberry Pi</a:t>
            </a:r>
            <a:endParaRPr sz="4000"/>
          </a:p>
        </p:txBody>
      </p:sp>
      <p:sp>
        <p:nvSpPr>
          <p:cNvPr id="959" name="Google Shape;959;p1"/>
          <p:cNvSpPr txBox="1">
            <a:spLocks noGrp="1"/>
          </p:cNvSpPr>
          <p:nvPr>
            <p:ph type="subTitle" idx="1"/>
          </p:nvPr>
        </p:nvSpPr>
        <p:spPr>
          <a:xfrm>
            <a:off x="177600" y="2571750"/>
            <a:ext cx="8788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2500" i="1"/>
              <a:t>Lesson 2: DC Motor</a:t>
            </a:r>
            <a:endParaRPr sz="2500" i="1"/>
          </a:p>
        </p:txBody>
      </p:sp>
      <p:sp>
        <p:nvSpPr>
          <p:cNvPr id="960" name="Google Shape;960;p1"/>
          <p:cNvSpPr txBox="1"/>
          <p:nvPr/>
        </p:nvSpPr>
        <p:spPr>
          <a:xfrm>
            <a:off x="6423000" y="3934900"/>
            <a:ext cx="25434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 Code Academy</a:t>
            </a:r>
            <a:endParaRPr sz="14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Bi-Directional Motor Control</a:t>
            </a:r>
            <a:endParaRPr/>
          </a:p>
        </p:txBody>
      </p:sp>
      <p:sp>
        <p:nvSpPr>
          <p:cNvPr id="1028" name="Google Shape;1028;p10"/>
          <p:cNvSpPr txBox="1">
            <a:spLocks noGrp="1"/>
          </p:cNvSpPr>
          <p:nvPr>
            <p:ph type="body" idx="1"/>
          </p:nvPr>
        </p:nvSpPr>
        <p:spPr>
          <a:xfrm>
            <a:off x="228599" y="1314450"/>
            <a:ext cx="8582025" cy="364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Import modules and create variables to store the pin numbers for our motor driver input (direction1 and direction2) and the enable pin.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 sz="1800" dirty="0"/>
              <a:t>We will then store them in a list and create our ADC device.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E7405-8D6C-56E5-63DB-7FD75973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11" y="2613480"/>
            <a:ext cx="6141777" cy="2314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1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Motor Setup</a:t>
            </a:r>
            <a:endParaRPr/>
          </a:p>
        </p:txBody>
      </p:sp>
      <p:sp>
        <p:nvSpPr>
          <p:cNvPr id="1035" name="Google Shape;1035;p11"/>
          <p:cNvSpPr txBox="1">
            <a:spLocks noGrp="1"/>
          </p:cNvSpPr>
          <p:nvPr>
            <p:ph type="body" idx="1"/>
          </p:nvPr>
        </p:nvSpPr>
        <p:spPr>
          <a:xfrm>
            <a:off x="247650" y="1304927"/>
            <a:ext cx="4581525" cy="383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Inside the setup function,  we will first setup the ADC module and then configure our motor pins to be outputs.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Create and start a PWM pin for each direction, dp1 and dp2.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Set the enable pin to high to enable the motor output.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B90ED-9340-EA37-FA1D-7D7B4C8C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09" y="1304926"/>
            <a:ext cx="3880364" cy="33385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2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Motor Control</a:t>
            </a:r>
            <a:endParaRPr/>
          </a:p>
        </p:txBody>
      </p:sp>
      <p:sp>
        <p:nvSpPr>
          <p:cNvPr id="1042" name="Google Shape;1042;p12"/>
          <p:cNvSpPr txBox="1">
            <a:spLocks noGrp="1"/>
          </p:cNvSpPr>
          <p:nvPr>
            <p:ph type="body" idx="1"/>
          </p:nvPr>
        </p:nvSpPr>
        <p:spPr>
          <a:xfrm>
            <a:off x="228600" y="1257300"/>
            <a:ext cx="8658225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We then will create a motor function that will take an ADC value as input. The value we output to the motor will be stored in a value variable alongside our max speed.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510A4A-D2A1-83B1-A4E8-052A4233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207" y="2071688"/>
            <a:ext cx="5224868" cy="2728912"/>
          </a:xfrm>
          <a:prstGeom prst="rect">
            <a:avLst/>
          </a:prstGeom>
        </p:spPr>
      </p:pic>
      <p:sp>
        <p:nvSpPr>
          <p:cNvPr id="7" name="Google Shape;1042;p12">
            <a:extLst>
              <a:ext uri="{FF2B5EF4-FFF2-40B4-BE49-F238E27FC236}">
                <a16:creationId xmlns:a16="http://schemas.microsoft.com/office/drawing/2014/main" id="{106D162B-B7B4-A1BE-66E1-7E9724AB28FF}"/>
              </a:ext>
            </a:extLst>
          </p:cNvPr>
          <p:cNvSpPr txBox="1">
            <a:spLocks/>
          </p:cNvSpPr>
          <p:nvPr/>
        </p:nvSpPr>
        <p:spPr>
          <a:xfrm>
            <a:off x="228600" y="1776418"/>
            <a:ext cx="3389858" cy="302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Bef>
                <a:spcPts val="1600"/>
              </a:spcBef>
              <a:buFont typeface="Source Sans Pro"/>
              <a:buNone/>
            </a:pPr>
            <a:r>
              <a:rPr lang="en-US" sz="1800" dirty="0"/>
              <a:t>We then will have an if-</a:t>
            </a:r>
            <a:r>
              <a:rPr lang="en-US" sz="1800" dirty="0" err="1"/>
              <a:t>elif</a:t>
            </a:r>
            <a:r>
              <a:rPr lang="en-US" sz="1800" dirty="0"/>
              <a:t>-else branch to determine which pin will be set to GND and which will output the duty cycle.</a:t>
            </a:r>
          </a:p>
          <a:p>
            <a:pPr marL="0" indent="0">
              <a:spcBef>
                <a:spcPts val="1600"/>
              </a:spcBef>
              <a:buFont typeface="Source Sans Pro"/>
              <a:buNone/>
            </a:pPr>
            <a:r>
              <a:rPr lang="en-US" sz="1800" dirty="0" err="1"/>
              <a:t>mapNum</a:t>
            </a:r>
            <a:r>
              <a:rPr lang="en-US" sz="1800" dirty="0"/>
              <a:t> converts the speed into a duty cycle percentage. The use the absolute value of our speed since the negative sign only shows direction.</a:t>
            </a:r>
          </a:p>
          <a:p>
            <a:pPr marL="0" indent="0">
              <a:buFont typeface="Source Sans Pro"/>
              <a:buNone/>
            </a:pPr>
            <a:endParaRPr lang="en-US" sz="18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Source Sans Pro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4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Motor Loop</a:t>
            </a:r>
            <a:endParaRPr/>
          </a:p>
        </p:txBody>
      </p:sp>
      <p:sp>
        <p:nvSpPr>
          <p:cNvPr id="1057" name="Google Shape;1057;p14"/>
          <p:cNvSpPr txBox="1">
            <a:spLocks noGrp="1"/>
          </p:cNvSpPr>
          <p:nvPr>
            <p:ph type="body" idx="1"/>
          </p:nvPr>
        </p:nvSpPr>
        <p:spPr>
          <a:xfrm>
            <a:off x="228600" y="1257300"/>
            <a:ext cx="8610600" cy="370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Inside of our main loop we will read the value of the potentiometer and then call the motor function.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After that we will then sleep for 0.1 secs before updating the motor.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/>
          </a:p>
        </p:txBody>
      </p:sp>
      <p:pic>
        <p:nvPicPr>
          <p:cNvPr id="1058" name="Google Shape;10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904" y="2571750"/>
            <a:ext cx="6644191" cy="214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5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DC_Motor.py</a:t>
            </a:r>
            <a:endParaRPr/>
          </a:p>
        </p:txBody>
      </p:sp>
      <p:sp>
        <p:nvSpPr>
          <p:cNvPr id="1064" name="Google Shape;1064;p15"/>
          <p:cNvSpPr txBox="1">
            <a:spLocks noGrp="1"/>
          </p:cNvSpPr>
          <p:nvPr>
            <p:ph type="body" idx="1"/>
          </p:nvPr>
        </p:nvSpPr>
        <p:spPr>
          <a:xfrm>
            <a:off x="228600" y="1257300"/>
            <a:ext cx="8610600" cy="370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To finish off this program, we have the destroy and entry code.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/>
          </a:p>
        </p:txBody>
      </p:sp>
      <p:pic>
        <p:nvPicPr>
          <p:cNvPr id="1065" name="Google Shape;106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554" y="1792036"/>
            <a:ext cx="7966691" cy="308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Try It Out</a:t>
            </a:r>
            <a:endParaRPr/>
          </a:p>
        </p:txBody>
      </p:sp>
      <p:sp>
        <p:nvSpPr>
          <p:cNvPr id="1071" name="Google Shape;1071;p16"/>
          <p:cNvSpPr txBox="1">
            <a:spLocks noGrp="1"/>
          </p:cNvSpPr>
          <p:nvPr>
            <p:ph type="body" idx="1"/>
          </p:nvPr>
        </p:nvSpPr>
        <p:spPr>
          <a:xfrm>
            <a:off x="228599" y="1257300"/>
            <a:ext cx="8696325" cy="370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Are you able to control the speed of the motor and make it switch directions and move faster?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 sz="2000" dirty="0"/>
              <a:t>Are there any additional features we would want to add?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Emergency Stop</a:t>
            </a:r>
            <a:endParaRPr dirty="0"/>
          </a:p>
        </p:txBody>
      </p:sp>
      <p:sp>
        <p:nvSpPr>
          <p:cNvPr id="1071" name="Google Shape;1071;p16"/>
          <p:cNvSpPr txBox="1">
            <a:spLocks noGrp="1"/>
          </p:cNvSpPr>
          <p:nvPr>
            <p:ph type="body" idx="1"/>
          </p:nvPr>
        </p:nvSpPr>
        <p:spPr>
          <a:xfrm>
            <a:off x="228599" y="1257300"/>
            <a:ext cx="8696325" cy="370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Often with devices that move it is best to have a way to stop it from moving in case of an emergency.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If you wanted to use this project away from your keyboard, you would need to adjust the speed before the motor would stop.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In situations like these, it is best to have a button or a switch to stop everything quickly.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We will add a button to our circuit and will use GPIO 26 for the input. Make a copy of your code and we will make these adjustments.</a:t>
            </a:r>
          </a:p>
        </p:txBody>
      </p:sp>
    </p:spTree>
    <p:extLst>
      <p:ext uri="{BB962C8B-B14F-4D97-AF65-F5344CB8AC3E}">
        <p14:creationId xmlns:p14="http://schemas.microsoft.com/office/powerpoint/2010/main" val="390846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Modified Circuit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291535B-0AAB-14A6-A216-8C85C37CF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4" y="1300323"/>
            <a:ext cx="7857371" cy="36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Setup</a:t>
            </a:r>
            <a:endParaRPr dirty="0"/>
          </a:p>
        </p:txBody>
      </p:sp>
      <p:sp>
        <p:nvSpPr>
          <p:cNvPr id="1071" name="Google Shape;1071;p16"/>
          <p:cNvSpPr txBox="1">
            <a:spLocks noGrp="1"/>
          </p:cNvSpPr>
          <p:nvPr>
            <p:ph type="body" idx="1"/>
          </p:nvPr>
        </p:nvSpPr>
        <p:spPr>
          <a:xfrm>
            <a:off x="228599" y="1257300"/>
            <a:ext cx="3138490" cy="329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Add two new variables to the start of the code, one will be for the button pin number and the other is a Boolean to represent if we are running the motor.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By default, we will enable the motor, we could modify this, so it is disabled by default.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73E99-1C10-DFBF-503D-6180CA492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4" y="1414464"/>
            <a:ext cx="5219234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8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Setup</a:t>
            </a:r>
            <a:endParaRPr dirty="0"/>
          </a:p>
        </p:txBody>
      </p:sp>
      <p:sp>
        <p:nvSpPr>
          <p:cNvPr id="1071" name="Google Shape;1071;p16"/>
          <p:cNvSpPr txBox="1">
            <a:spLocks noGrp="1"/>
          </p:cNvSpPr>
          <p:nvPr>
            <p:ph type="body" idx="1"/>
          </p:nvPr>
        </p:nvSpPr>
        <p:spPr>
          <a:xfrm>
            <a:off x="228598" y="1257301"/>
            <a:ext cx="852011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In the setup function, configure the button to be an input and add an interrupt for the button to call the </a:t>
            </a:r>
            <a:r>
              <a:rPr lang="en-US" sz="1800" dirty="0" err="1"/>
              <a:t>start_stop</a:t>
            </a:r>
            <a:r>
              <a:rPr lang="en-US" sz="1800" dirty="0"/>
              <a:t> function. Also change the enable pin to output the value of running.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7DB43-283C-4A35-204A-83C8DC37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" y="2330670"/>
            <a:ext cx="7653338" cy="13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3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Materials Needed</a:t>
            </a:r>
            <a:endParaRPr/>
          </a:p>
        </p:txBody>
      </p:sp>
      <p:sp>
        <p:nvSpPr>
          <p:cNvPr id="966" name="Google Shape;966;p2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For this lesson, we’ll need the following materials: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Raspberry Pi with SSH and VNC connection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Breadboard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GPIO extension board and wire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220 Ohm resistor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Button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ADC Module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Potentiometer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Power Module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DC Motor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Motor Driver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Jumper wires</a:t>
            </a:r>
            <a:endParaRPr sz="1800"/>
          </a:p>
        </p:txBody>
      </p:sp>
      <p:pic>
        <p:nvPicPr>
          <p:cNvPr id="967" name="Google Shape;9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5200" y="2219019"/>
            <a:ext cx="4080200" cy="26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Interrupt</a:t>
            </a:r>
            <a:endParaRPr dirty="0"/>
          </a:p>
        </p:txBody>
      </p:sp>
      <p:sp>
        <p:nvSpPr>
          <p:cNvPr id="1071" name="Google Shape;1071;p16"/>
          <p:cNvSpPr txBox="1">
            <a:spLocks noGrp="1"/>
          </p:cNvSpPr>
          <p:nvPr>
            <p:ph type="body" idx="1"/>
          </p:nvPr>
        </p:nvSpPr>
        <p:spPr>
          <a:xfrm>
            <a:off x="228598" y="1257301"/>
            <a:ext cx="866299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The </a:t>
            </a:r>
            <a:r>
              <a:rPr lang="en-US" sz="2000" dirty="0" err="1"/>
              <a:t>start_stop</a:t>
            </a:r>
            <a:r>
              <a:rPr lang="en-US" sz="2000" dirty="0"/>
              <a:t> function will invert the value of the running variable and then output the Boolean to the enable pin.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/>
              <a:t>Using Booleans will make it easier for use to just invert the value of the variable running and output it directly to the enable pin.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07299-0512-8048-02F7-6262DEDA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618" y="3109803"/>
            <a:ext cx="583964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71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21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106" name="Google Shape;1106;p21"/>
          <p:cNvSpPr txBox="1">
            <a:spLocks noGrp="1"/>
          </p:cNvSpPr>
          <p:nvPr>
            <p:ph type="body" idx="1"/>
          </p:nvPr>
        </p:nvSpPr>
        <p:spPr>
          <a:xfrm>
            <a:off x="228600" y="1303338"/>
            <a:ext cx="8629650" cy="365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Did the motor stop when you pressed the button?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some applications for the DC motor that you have used in your life?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 sz="1800" b="0" i="0" u="none" strike="noStrik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other features could we add to our project?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 sz="1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ideas for how we could measure the speed of our motor so that we can have a more precise speed?</a:t>
            </a:r>
            <a:endParaRPr sz="1800" b="0" i="0" u="none" strike="noStrik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112" name="Google Shape;1112;p22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Power off</a:t>
            </a:r>
            <a:endParaRPr/>
          </a:p>
        </p:txBody>
      </p:sp>
      <p:sp>
        <p:nvSpPr>
          <p:cNvPr id="1113" name="Google Shape;1113;p22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As usual, shut down your pi properly before disconnecting power.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DC Motors</a:t>
            </a:r>
            <a:endParaRPr dirty="0"/>
          </a:p>
        </p:txBody>
      </p:sp>
      <p:sp>
        <p:nvSpPr>
          <p:cNvPr id="973" name="Google Shape;973;p3"/>
          <p:cNvSpPr txBox="1"/>
          <p:nvPr/>
        </p:nvSpPr>
        <p:spPr>
          <a:xfrm>
            <a:off x="228601" y="1221581"/>
            <a:ext cx="8745070" cy="162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the past we have worked with motors and are extremely useful in a wide array of projects with most robotics projects requiring many different motors.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b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DC motors convert electrical energy into mechanical energy and will consist of two primary components: stator and rotor.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74" name="Google Shape;974;p3" descr="DC Motor: What Is It? How Does It Work? Types, Uses"/>
          <p:cNvPicPr preferRelativeResize="0"/>
          <p:nvPr/>
        </p:nvPicPr>
        <p:blipFill rotWithShape="1">
          <a:blip r:embed="rId3">
            <a:alphaModFix/>
          </a:blip>
          <a:srcRect l="6250" t="7424" r="9375" b="8891"/>
          <a:stretch/>
        </p:blipFill>
        <p:spPr>
          <a:xfrm>
            <a:off x="5921715" y="2512039"/>
            <a:ext cx="2921966" cy="2450886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3"/>
          <p:cNvSpPr txBox="1"/>
          <p:nvPr/>
        </p:nvSpPr>
        <p:spPr>
          <a:xfrm>
            <a:off x="228601" y="2725271"/>
            <a:ext cx="5693114" cy="223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Stator: the outer casing including magnets and power terminals to connect the electromagnetic coils. Most hobby DC motors use a pair of permanent magnets.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Rotor: the part of the motor that rotates, comprised of the shaft and several electromagnets connected to a commutator to supply electrical power.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Motors</a:t>
            </a:r>
            <a:endParaRPr/>
          </a:p>
        </p:txBody>
      </p:sp>
      <p:sp>
        <p:nvSpPr>
          <p:cNvPr id="981" name="Google Shape;981;p4"/>
          <p:cNvSpPr txBox="1"/>
          <p:nvPr/>
        </p:nvSpPr>
        <p:spPr>
          <a:xfrm>
            <a:off x="228601" y="1221581"/>
            <a:ext cx="8745070" cy="205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power on the DC motor, connect one pin of the motor to 3.3V and the other to GND.</a:t>
            </a:r>
            <a:b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you place the 3.3V on the other pin, the motor will rotate in the other direction.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rotate at various speeds, we must vary the voltage that we apply to the motor.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can we do this?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82" name="Google Shape;982;p4" descr="electroons.com - DC Motor direction control using l29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875" y="3367088"/>
            <a:ext cx="7334250" cy="161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Power Module</a:t>
            </a:r>
            <a:endParaRPr/>
          </a:p>
        </p:txBody>
      </p:sp>
      <p:sp>
        <p:nvSpPr>
          <p:cNvPr id="988" name="Google Shape;988;p5"/>
          <p:cNvSpPr txBox="1"/>
          <p:nvPr/>
        </p:nvSpPr>
        <p:spPr>
          <a:xfrm>
            <a:off x="228601" y="1221581"/>
            <a:ext cx="874507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turn on the motor with the 3.3V and 5V, but if we try to use PWM and a GPIO pin to control the motor, we will have trouble controlling the speed.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dirty="0"/>
          </a:p>
        </p:txBody>
      </p:sp>
      <p:pic>
        <p:nvPicPr>
          <p:cNvPr id="989" name="Google Shape;9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8665" y="2166167"/>
            <a:ext cx="3099800" cy="20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5"/>
          <p:cNvSpPr txBox="1"/>
          <p:nvPr/>
        </p:nvSpPr>
        <p:spPr>
          <a:xfrm>
            <a:off x="228601" y="1907381"/>
            <a:ext cx="5200649" cy="281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Pi is unable to supply enough power to the motor using the GPIO pins so we will need to supply power with a </a:t>
            </a: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different power source.</a:t>
            </a:r>
            <a:endParaRPr lang="en-US"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resolve this issue, we will use an additional power module and use a 9V battery to provide power.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Please select the jumpers to set 3.3V on off for the right side of the module and 5V and off for the left.</a:t>
            </a:r>
            <a:endParaRPr dirty="0"/>
          </a:p>
        </p:txBody>
      </p:sp>
      <p:sp>
        <p:nvSpPr>
          <p:cNvPr id="991" name="Google Shape;991;p5"/>
          <p:cNvSpPr/>
          <p:nvPr/>
        </p:nvSpPr>
        <p:spPr>
          <a:xfrm>
            <a:off x="5873750" y="3303634"/>
            <a:ext cx="349250" cy="373016"/>
          </a:xfrm>
          <a:prstGeom prst="rect">
            <a:avLst/>
          </a:prstGeom>
          <a:noFill/>
          <a:ln w="25400" cap="flat" cmpd="sng">
            <a:solidFill>
              <a:srgbClr val="B2A2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5"/>
          <p:cNvSpPr/>
          <p:nvPr/>
        </p:nvSpPr>
        <p:spPr>
          <a:xfrm>
            <a:off x="8392193" y="3277294"/>
            <a:ext cx="349250" cy="373016"/>
          </a:xfrm>
          <a:prstGeom prst="rect">
            <a:avLst/>
          </a:prstGeom>
          <a:noFill/>
          <a:ln w="25400" cap="flat" cmpd="sng">
            <a:solidFill>
              <a:srgbClr val="B2A2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Motor Driver</a:t>
            </a:r>
            <a:endParaRPr/>
          </a:p>
        </p:txBody>
      </p:sp>
      <p:sp>
        <p:nvSpPr>
          <p:cNvPr id="998" name="Google Shape;998;p6"/>
          <p:cNvSpPr txBox="1"/>
          <p:nvPr/>
        </p:nvSpPr>
        <p:spPr>
          <a:xfrm>
            <a:off x="228601" y="1221581"/>
            <a:ext cx="8745070" cy="188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L293D motor driver IC will allow us to control the speed of our motor with a digital input and switch the direction at which it spins.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driver supports a unidirectional DC motor with 4 ports and a bi-directional motor with 2 ports.</a:t>
            </a:r>
            <a:endParaRPr dirty="0"/>
          </a:p>
        </p:txBody>
      </p:sp>
      <p:pic>
        <p:nvPicPr>
          <p:cNvPr id="999" name="Google Shape;99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31" y="2857875"/>
            <a:ext cx="1355700" cy="19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0182" y="3060513"/>
            <a:ext cx="1752927" cy="153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8147" y="2944637"/>
            <a:ext cx="5157252" cy="1704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7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Motor Driver</a:t>
            </a:r>
            <a:endParaRPr/>
          </a:p>
        </p:txBody>
      </p:sp>
      <p:sp>
        <p:nvSpPr>
          <p:cNvPr id="1007" name="Google Shape;1007;p7"/>
          <p:cNvSpPr txBox="1"/>
          <p:nvPr/>
        </p:nvSpPr>
        <p:spPr>
          <a:xfrm>
            <a:off x="228601" y="1221581"/>
            <a:ext cx="8745070" cy="188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In 1 and In 2 pins will allow us to control the direction and speed the motor spins.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Enable 1 pin will </a:t>
            </a: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enable the motor’s output.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Out 1 and Out 2 pins will be connected the motor to output power to it.</a:t>
            </a:r>
            <a:endParaRPr dirty="0"/>
          </a:p>
        </p:txBody>
      </p:sp>
      <p:pic>
        <p:nvPicPr>
          <p:cNvPr id="1008" name="Google Shape;100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31" y="2857875"/>
            <a:ext cx="1355700" cy="19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0182" y="3060513"/>
            <a:ext cx="1752927" cy="153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8147" y="2944637"/>
            <a:ext cx="5157252" cy="1704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id="1016" name="Google Shape;1016;p8"/>
          <p:cNvSpPr txBox="1"/>
          <p:nvPr/>
        </p:nvSpPr>
        <p:spPr>
          <a:xfrm>
            <a:off x="228600" y="1221581"/>
            <a:ext cx="8458199" cy="305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our project, we are going to create a circuit and a program that will rotate the motor in one direction when a potentiometer is turned to the right and the opposite direction if turned to the left.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use the ADC values from 0-127 for turning backwards and we will use 129-255 for turning forward. 128 will be used for stopping the motor.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simplicity, we will alter this number so that we use a negative number to indicate the direction.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Circuit for this Project</a:t>
            </a:r>
            <a:endParaRPr/>
          </a:p>
        </p:txBody>
      </p:sp>
      <p:pic>
        <p:nvPicPr>
          <p:cNvPr id="1022" name="Google Shape;1022;p9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525" y="1332715"/>
            <a:ext cx="7804150" cy="358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1145</Words>
  <Application>Microsoft Office PowerPoint</Application>
  <PresentationFormat>On-screen Show (16:9)</PresentationFormat>
  <Paragraphs>102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Raleway</vt:lpstr>
      <vt:lpstr>Lato</vt:lpstr>
      <vt:lpstr>Source Sans Pro</vt:lpstr>
      <vt:lpstr>Times New Roman</vt:lpstr>
      <vt:lpstr>Josefin Slab SemiBold</vt:lpstr>
      <vt:lpstr>Bebas Neue</vt:lpstr>
      <vt:lpstr>Montserrat</vt:lpstr>
      <vt:lpstr>Arial</vt:lpstr>
      <vt:lpstr>Electronic Circuit Style CV by Slidesgo</vt:lpstr>
      <vt:lpstr>Simple Dark</vt:lpstr>
      <vt:lpstr>Machine Learning with Raspberry Pi</vt:lpstr>
      <vt:lpstr>Materials Needed</vt:lpstr>
      <vt:lpstr>DC Motors</vt:lpstr>
      <vt:lpstr>Motors</vt:lpstr>
      <vt:lpstr>Power Module</vt:lpstr>
      <vt:lpstr>Motor Driver</vt:lpstr>
      <vt:lpstr>Motor Driver</vt:lpstr>
      <vt:lpstr>Project</vt:lpstr>
      <vt:lpstr>Circuit for this Project</vt:lpstr>
      <vt:lpstr>Bi-Directional Motor Control</vt:lpstr>
      <vt:lpstr>Motor Setup</vt:lpstr>
      <vt:lpstr>Motor Control</vt:lpstr>
      <vt:lpstr>Motor Loop</vt:lpstr>
      <vt:lpstr>DC_Motor.py</vt:lpstr>
      <vt:lpstr>Try It Out</vt:lpstr>
      <vt:lpstr>Emergency Stop</vt:lpstr>
      <vt:lpstr>Modified Circuit</vt:lpstr>
      <vt:lpstr>Setup</vt:lpstr>
      <vt:lpstr>Setup</vt:lpstr>
      <vt:lpstr>Interrupt</vt:lpstr>
      <vt:lpstr>Discussion</vt:lpstr>
      <vt:lpstr>Power 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Raspberry Pi</dc:title>
  <cp:lastModifiedBy>Kyler J. Martinez</cp:lastModifiedBy>
  <cp:revision>8</cp:revision>
  <dcterms:modified xsi:type="dcterms:W3CDTF">2022-07-22T23:13:23Z</dcterms:modified>
</cp:coreProperties>
</file>