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Bebas Neue" panose="020B0606020202050201" pitchFamily="34" charset="0"/>
      <p:regular r:id="rId23"/>
    </p:embeddedFont>
    <p:embeddedFont>
      <p:font typeface="Josefin Slab SemiBold" pitchFamily="2"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Raleway" pitchFamily="2" charset="0"/>
      <p:regular r:id="rId36"/>
      <p:bold r:id="rId37"/>
      <p:italic r:id="rId38"/>
      <p:boldItalic r:id="rId39"/>
    </p:embeddedFont>
    <p:embeddedFont>
      <p:font typeface="Source Sans Pro" panose="020B0503030403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jC4VzEPVQMfQKIlgyAzRrN97X+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5933F2-91DE-4DF7-B6E3-054570EE3266}">
  <a:tblStyle styleId="{3C5933F2-91DE-4DF7-B6E3-054570EE326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chemeClr val="dk1"/>
          </a:solidFill>
        </a:fill>
      </a:tcStyle>
    </a:wholeTbl>
    <a:band1H>
      <a:tcTxStyle/>
      <a:tcStyle>
        <a:tcBdr/>
        <a:fill>
          <a:solidFill>
            <a:schemeClr val="dk1"/>
          </a:solidFill>
        </a:fill>
      </a:tcStyle>
    </a:band1H>
    <a:band2H>
      <a:tcTxStyle/>
      <a:tcStyle>
        <a:tcBdr/>
      </a:tcStyle>
    </a:band2H>
    <a:band1V>
      <a:tcTxStyle/>
      <a:tcStyle>
        <a:tcBdr/>
        <a:fill>
          <a:solidFill>
            <a:schemeClr val="dk1"/>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0" d="100"/>
          <a:sy n="200" d="100"/>
        </p:scale>
        <p:origin x="65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8" name="Google Shape;90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1" name="Google Shape;98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7" name="Google Shape;98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4" name="Google Shape;9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1" name="Google Shape;100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8" name="Google Shape;100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5" name="Google Shape;101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2" name="Google Shape;102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9" name="Google Shape;102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6" name="Google Shape;103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2" name="Google Shape;104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3d2ddeb9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4" name="Google Shape;914;g13d2ddeb91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 name="Google Shape;104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1" name="Google Shape;9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8" name="Google Shape;9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8" name="Google Shape;93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7" name="Google Shape;94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6" name="Google Shape;95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4" name="Google Shape;96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1" name="Google Shape;9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3">
  <p:cSld name="SECTION_HEADER_3">
    <p:spTree>
      <p:nvGrpSpPr>
        <p:cNvPr id="1" name="Shape 8"/>
        <p:cNvGrpSpPr/>
        <p:nvPr/>
      </p:nvGrpSpPr>
      <p:grpSpPr>
        <a:xfrm>
          <a:off x="0" y="0"/>
          <a:ext cx="0" cy="0"/>
          <a:chOff x="0" y="0"/>
          <a:chExt cx="0" cy="0"/>
        </a:xfrm>
      </p:grpSpPr>
      <p:sp>
        <p:nvSpPr>
          <p:cNvPr id="9" name="Google Shape;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0" name="Google Shape;10;p22"/>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2"/>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2" name="Google Shape;12;p22"/>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1"/>
        <p:cNvGrpSpPr/>
        <p:nvPr/>
      </p:nvGrpSpPr>
      <p:grpSpPr>
        <a:xfrm>
          <a:off x="0" y="0"/>
          <a:ext cx="0" cy="0"/>
          <a:chOff x="0" y="0"/>
          <a:chExt cx="0" cy="0"/>
        </a:xfrm>
      </p:grpSpPr>
      <p:grpSp>
        <p:nvGrpSpPr>
          <p:cNvPr id="222" name="Google Shape;222;p31"/>
          <p:cNvGrpSpPr/>
          <p:nvPr/>
        </p:nvGrpSpPr>
        <p:grpSpPr>
          <a:xfrm>
            <a:off x="260351" y="2145760"/>
            <a:ext cx="289868" cy="852000"/>
            <a:chOff x="456616" y="2161477"/>
            <a:chExt cx="289868" cy="852000"/>
          </a:xfrm>
        </p:grpSpPr>
        <p:sp>
          <p:nvSpPr>
            <p:cNvPr id="223" name="Google Shape;223;p3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 name="Google Shape;228;p31"/>
          <p:cNvGrpSpPr/>
          <p:nvPr/>
        </p:nvGrpSpPr>
        <p:grpSpPr>
          <a:xfrm>
            <a:off x="6514438" y="4556641"/>
            <a:ext cx="2808779" cy="1148975"/>
            <a:chOff x="6525475" y="148600"/>
            <a:chExt cx="2808779" cy="1148975"/>
          </a:xfrm>
        </p:grpSpPr>
        <p:sp>
          <p:nvSpPr>
            <p:cNvPr id="229" name="Google Shape;229;p31"/>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1"/>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1" name="Google Shape;231;p31"/>
          <p:cNvGrpSpPr/>
          <p:nvPr/>
        </p:nvGrpSpPr>
        <p:grpSpPr>
          <a:xfrm rot="-5400000">
            <a:off x="7480661" y="4711607"/>
            <a:ext cx="2014792" cy="719732"/>
            <a:chOff x="-85249" y="4203623"/>
            <a:chExt cx="2014792" cy="719732"/>
          </a:xfrm>
        </p:grpSpPr>
        <p:grpSp>
          <p:nvGrpSpPr>
            <p:cNvPr id="232" name="Google Shape;232;p31"/>
            <p:cNvGrpSpPr/>
            <p:nvPr/>
          </p:nvGrpSpPr>
          <p:grpSpPr>
            <a:xfrm>
              <a:off x="-85248" y="4203623"/>
              <a:ext cx="2014792" cy="469196"/>
              <a:chOff x="-35118" y="4163517"/>
              <a:chExt cx="2014792" cy="469196"/>
            </a:xfrm>
          </p:grpSpPr>
          <p:sp>
            <p:nvSpPr>
              <p:cNvPr id="233" name="Google Shape;233;p31"/>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1"/>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5" name="Google Shape;235;p31"/>
            <p:cNvGrpSpPr/>
            <p:nvPr/>
          </p:nvGrpSpPr>
          <p:grpSpPr>
            <a:xfrm>
              <a:off x="-85248" y="4454155"/>
              <a:ext cx="2014792" cy="469200"/>
              <a:chOff x="-35118" y="4345992"/>
              <a:chExt cx="2014792" cy="469200"/>
            </a:xfrm>
          </p:grpSpPr>
          <p:sp>
            <p:nvSpPr>
              <p:cNvPr id="236" name="Google Shape;236;p3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1"/>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38" name="Google Shape;238;p31"/>
          <p:cNvGrpSpPr/>
          <p:nvPr/>
        </p:nvGrpSpPr>
        <p:grpSpPr>
          <a:xfrm rot="-5400000">
            <a:off x="7870685" y="4684473"/>
            <a:ext cx="2014792" cy="469200"/>
            <a:chOff x="-35118" y="4345992"/>
            <a:chExt cx="2014792" cy="469200"/>
          </a:xfrm>
        </p:grpSpPr>
        <p:sp>
          <p:nvSpPr>
            <p:cNvPr id="239" name="Google Shape;239;p3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1"/>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1" name="Google Shape;241;p31"/>
          <p:cNvGrpSpPr/>
          <p:nvPr/>
        </p:nvGrpSpPr>
        <p:grpSpPr>
          <a:xfrm>
            <a:off x="7619075" y="-472615"/>
            <a:ext cx="1623175" cy="1439250"/>
            <a:chOff x="7619075" y="-179925"/>
            <a:chExt cx="1623175" cy="1439250"/>
          </a:xfrm>
        </p:grpSpPr>
        <p:grpSp>
          <p:nvGrpSpPr>
            <p:cNvPr id="242" name="Google Shape;242;p31"/>
            <p:cNvGrpSpPr/>
            <p:nvPr/>
          </p:nvGrpSpPr>
          <p:grpSpPr>
            <a:xfrm>
              <a:off x="7619075" y="-179925"/>
              <a:ext cx="920275" cy="1078300"/>
              <a:chOff x="4679675" y="-443725"/>
              <a:chExt cx="920275" cy="1078300"/>
            </a:xfrm>
          </p:grpSpPr>
          <p:sp>
            <p:nvSpPr>
              <p:cNvPr id="243" name="Google Shape;243;p3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5" name="Google Shape;245;p31"/>
            <p:cNvGrpSpPr/>
            <p:nvPr/>
          </p:nvGrpSpPr>
          <p:grpSpPr>
            <a:xfrm>
              <a:off x="8113025" y="-179925"/>
              <a:ext cx="1129225" cy="1439250"/>
              <a:chOff x="5173625" y="-443725"/>
              <a:chExt cx="1129225" cy="1439250"/>
            </a:xfrm>
          </p:grpSpPr>
          <p:sp>
            <p:nvSpPr>
              <p:cNvPr id="246" name="Google Shape;246;p3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48" name="Google Shape;248;p31"/>
          <p:cNvGrpSpPr/>
          <p:nvPr/>
        </p:nvGrpSpPr>
        <p:grpSpPr>
          <a:xfrm>
            <a:off x="6362038" y="4861441"/>
            <a:ext cx="2808779" cy="1148975"/>
            <a:chOff x="6525475" y="148600"/>
            <a:chExt cx="2808779" cy="1148975"/>
          </a:xfrm>
        </p:grpSpPr>
        <p:sp>
          <p:nvSpPr>
            <p:cNvPr id="249" name="Google Shape;249;p31"/>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1"/>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1" name="Google Shape;251;p31"/>
          <p:cNvSpPr txBox="1">
            <a:spLocks noGrp="1"/>
          </p:cNvSpPr>
          <p:nvPr>
            <p:ph type="title"/>
          </p:nvPr>
        </p:nvSpPr>
        <p:spPr>
          <a:xfrm>
            <a:off x="766675" y="1421850"/>
            <a:ext cx="4616100" cy="22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2"/>
        <p:cNvGrpSpPr/>
        <p:nvPr/>
      </p:nvGrpSpPr>
      <p:grpSpPr>
        <a:xfrm>
          <a:off x="0" y="0"/>
          <a:ext cx="0" cy="0"/>
          <a:chOff x="0" y="0"/>
          <a:chExt cx="0" cy="0"/>
        </a:xfrm>
      </p:grpSpPr>
      <p:grpSp>
        <p:nvGrpSpPr>
          <p:cNvPr id="253" name="Google Shape;253;p32"/>
          <p:cNvGrpSpPr/>
          <p:nvPr/>
        </p:nvGrpSpPr>
        <p:grpSpPr>
          <a:xfrm rot="-5400000" flipH="1">
            <a:off x="8142388" y="3383598"/>
            <a:ext cx="1138350" cy="1418750"/>
            <a:chOff x="-784112" y="3818928"/>
            <a:chExt cx="1138350" cy="1418750"/>
          </a:xfrm>
        </p:grpSpPr>
        <p:sp>
          <p:nvSpPr>
            <p:cNvPr id="254" name="Google Shape;254;p32"/>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2"/>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 name="Google Shape;256;p32"/>
          <p:cNvGrpSpPr/>
          <p:nvPr/>
        </p:nvGrpSpPr>
        <p:grpSpPr>
          <a:xfrm rot="-5400000" flipH="1">
            <a:off x="8374988" y="3596148"/>
            <a:ext cx="1138350" cy="1418750"/>
            <a:chOff x="-784112" y="3818928"/>
            <a:chExt cx="1138350" cy="1418750"/>
          </a:xfrm>
        </p:grpSpPr>
        <p:sp>
          <p:nvSpPr>
            <p:cNvPr id="257" name="Google Shape;257;p32"/>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2"/>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32"/>
          <p:cNvGrpSpPr/>
          <p:nvPr/>
        </p:nvGrpSpPr>
        <p:grpSpPr>
          <a:xfrm>
            <a:off x="-272765" y="74745"/>
            <a:ext cx="2014792" cy="473129"/>
            <a:chOff x="-35118" y="4342063"/>
            <a:chExt cx="2014792" cy="473129"/>
          </a:xfrm>
        </p:grpSpPr>
        <p:sp>
          <p:nvSpPr>
            <p:cNvPr id="260" name="Google Shape;260;p3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2" name="Google Shape;262;p32"/>
          <p:cNvGrpSpPr/>
          <p:nvPr/>
        </p:nvGrpSpPr>
        <p:grpSpPr>
          <a:xfrm>
            <a:off x="7413751" y="76596"/>
            <a:ext cx="2033838" cy="1117222"/>
            <a:chOff x="7413751" y="76596"/>
            <a:chExt cx="2033838" cy="1117222"/>
          </a:xfrm>
        </p:grpSpPr>
        <p:grpSp>
          <p:nvGrpSpPr>
            <p:cNvPr id="263" name="Google Shape;263;p32"/>
            <p:cNvGrpSpPr/>
            <p:nvPr/>
          </p:nvGrpSpPr>
          <p:grpSpPr>
            <a:xfrm flipH="1">
              <a:off x="7413751" y="76596"/>
              <a:ext cx="2033838" cy="463108"/>
              <a:chOff x="-101292" y="3967072"/>
              <a:chExt cx="2033838" cy="463108"/>
            </a:xfrm>
          </p:grpSpPr>
          <p:sp>
            <p:nvSpPr>
              <p:cNvPr id="264" name="Google Shape;264;p32"/>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2"/>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6" name="Google Shape;266;p32"/>
            <p:cNvGrpSpPr/>
            <p:nvPr/>
          </p:nvGrpSpPr>
          <p:grpSpPr>
            <a:xfrm flipH="1">
              <a:off x="7423283" y="366543"/>
              <a:ext cx="2014792" cy="473125"/>
              <a:chOff x="-35118" y="4159588"/>
              <a:chExt cx="2014792" cy="473125"/>
            </a:xfrm>
          </p:grpSpPr>
          <p:sp>
            <p:nvSpPr>
              <p:cNvPr id="267" name="Google Shape;267;p3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2"/>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9" name="Google Shape;269;p32"/>
            <p:cNvGrpSpPr/>
            <p:nvPr/>
          </p:nvGrpSpPr>
          <p:grpSpPr>
            <a:xfrm flipH="1">
              <a:off x="7423275" y="720689"/>
              <a:ext cx="2014792" cy="473129"/>
              <a:chOff x="-35118" y="4342063"/>
              <a:chExt cx="2014792" cy="473129"/>
            </a:xfrm>
          </p:grpSpPr>
          <p:sp>
            <p:nvSpPr>
              <p:cNvPr id="270" name="Google Shape;270;p3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72" name="Google Shape;272;p32"/>
          <p:cNvGrpSpPr/>
          <p:nvPr/>
        </p:nvGrpSpPr>
        <p:grpSpPr>
          <a:xfrm>
            <a:off x="-370265" y="473288"/>
            <a:ext cx="2014792" cy="473129"/>
            <a:chOff x="-35118" y="4342063"/>
            <a:chExt cx="2014792" cy="473129"/>
          </a:xfrm>
        </p:grpSpPr>
        <p:sp>
          <p:nvSpPr>
            <p:cNvPr id="273" name="Google Shape;273;p3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5" name="Google Shape;275;p32"/>
          <p:cNvSpPr txBox="1">
            <a:spLocks noGrp="1"/>
          </p:cNvSpPr>
          <p:nvPr>
            <p:ph type="title"/>
          </p:nvPr>
        </p:nvSpPr>
        <p:spPr>
          <a:xfrm>
            <a:off x="4691075" y="1303150"/>
            <a:ext cx="3663300" cy="717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6" name="Google Shape;276;p32"/>
          <p:cNvSpPr txBox="1">
            <a:spLocks noGrp="1"/>
          </p:cNvSpPr>
          <p:nvPr>
            <p:ph type="subTitle" idx="1"/>
          </p:nvPr>
        </p:nvSpPr>
        <p:spPr>
          <a:xfrm>
            <a:off x="4691175" y="2143100"/>
            <a:ext cx="3663300" cy="1679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41150" y="4095000"/>
            <a:ext cx="9226200" cy="508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2500"/>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9"/>
        <p:cNvGrpSpPr/>
        <p:nvPr/>
      </p:nvGrpSpPr>
      <p:grpSpPr>
        <a:xfrm>
          <a:off x="0" y="0"/>
          <a:ext cx="0" cy="0"/>
          <a:chOff x="0" y="0"/>
          <a:chExt cx="0" cy="0"/>
        </a:xfrm>
      </p:grpSpPr>
      <p:grpSp>
        <p:nvGrpSpPr>
          <p:cNvPr id="280" name="Google Shape;280;p34"/>
          <p:cNvGrpSpPr/>
          <p:nvPr/>
        </p:nvGrpSpPr>
        <p:grpSpPr>
          <a:xfrm rot="10800000" flipH="1">
            <a:off x="5345388" y="4117956"/>
            <a:ext cx="482550" cy="1505350"/>
            <a:chOff x="3121150" y="-443725"/>
            <a:chExt cx="482550" cy="1505350"/>
          </a:xfrm>
        </p:grpSpPr>
        <p:sp>
          <p:nvSpPr>
            <p:cNvPr id="281" name="Google Shape;281;p3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3" name="Google Shape;283;p34"/>
          <p:cNvGrpSpPr/>
          <p:nvPr/>
        </p:nvGrpSpPr>
        <p:grpSpPr>
          <a:xfrm rot="10800000" flipH="1">
            <a:off x="4214663" y="4545006"/>
            <a:ext cx="929375" cy="1078300"/>
            <a:chOff x="1990425" y="-443725"/>
            <a:chExt cx="929375" cy="1078300"/>
          </a:xfrm>
        </p:grpSpPr>
        <p:sp>
          <p:nvSpPr>
            <p:cNvPr id="284" name="Google Shape;284;p3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 name="Google Shape;286;p34"/>
          <p:cNvGrpSpPr/>
          <p:nvPr/>
        </p:nvGrpSpPr>
        <p:grpSpPr>
          <a:xfrm rot="10800000" flipH="1">
            <a:off x="3511763" y="4184056"/>
            <a:ext cx="1138350" cy="1439250"/>
            <a:chOff x="1287525" y="-443725"/>
            <a:chExt cx="1138350" cy="1439250"/>
          </a:xfrm>
        </p:grpSpPr>
        <p:sp>
          <p:nvSpPr>
            <p:cNvPr id="287" name="Google Shape;287;p3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9" name="Google Shape;289;p34"/>
          <p:cNvGrpSpPr/>
          <p:nvPr/>
        </p:nvGrpSpPr>
        <p:grpSpPr>
          <a:xfrm rot="10800000" flipH="1">
            <a:off x="6220013" y="4117956"/>
            <a:ext cx="474200" cy="1505350"/>
            <a:chOff x="3995775" y="-443725"/>
            <a:chExt cx="474200" cy="1505350"/>
          </a:xfrm>
        </p:grpSpPr>
        <p:sp>
          <p:nvSpPr>
            <p:cNvPr id="290" name="Google Shape;290;p3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 name="Google Shape;292;p34"/>
          <p:cNvGrpSpPr/>
          <p:nvPr/>
        </p:nvGrpSpPr>
        <p:grpSpPr>
          <a:xfrm rot="10800000" flipH="1">
            <a:off x="6903913" y="4545006"/>
            <a:ext cx="920275" cy="1078300"/>
            <a:chOff x="4679675" y="-443725"/>
            <a:chExt cx="920275" cy="1078300"/>
          </a:xfrm>
        </p:grpSpPr>
        <p:sp>
          <p:nvSpPr>
            <p:cNvPr id="293" name="Google Shape;293;p3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5" name="Google Shape;295;p34"/>
          <p:cNvGrpSpPr/>
          <p:nvPr/>
        </p:nvGrpSpPr>
        <p:grpSpPr>
          <a:xfrm rot="10800000" flipH="1">
            <a:off x="7397863" y="4184056"/>
            <a:ext cx="1129225" cy="1439250"/>
            <a:chOff x="5173625" y="-443725"/>
            <a:chExt cx="1129225" cy="1439250"/>
          </a:xfrm>
        </p:grpSpPr>
        <p:sp>
          <p:nvSpPr>
            <p:cNvPr id="296" name="Google Shape;296;p3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8" name="Google Shape;298;p34"/>
          <p:cNvGrpSpPr/>
          <p:nvPr/>
        </p:nvGrpSpPr>
        <p:grpSpPr>
          <a:xfrm rot="10800000" flipH="1">
            <a:off x="8350838" y="3965981"/>
            <a:ext cx="2240950" cy="1657325"/>
            <a:chOff x="4603700" y="-443725"/>
            <a:chExt cx="2240950" cy="1657325"/>
          </a:xfrm>
        </p:grpSpPr>
        <p:sp>
          <p:nvSpPr>
            <p:cNvPr id="299" name="Google Shape;299;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1" name="Google Shape;301;p34"/>
          <p:cNvGrpSpPr/>
          <p:nvPr/>
        </p:nvGrpSpPr>
        <p:grpSpPr>
          <a:xfrm>
            <a:off x="8285739" y="2145760"/>
            <a:ext cx="289868" cy="852000"/>
            <a:chOff x="456616" y="2161477"/>
            <a:chExt cx="289868" cy="852000"/>
          </a:xfrm>
        </p:grpSpPr>
        <p:sp>
          <p:nvSpPr>
            <p:cNvPr id="302" name="Google Shape;302;p3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7" name="Google Shape;307;p34"/>
          <p:cNvGrpSpPr/>
          <p:nvPr/>
        </p:nvGrpSpPr>
        <p:grpSpPr>
          <a:xfrm>
            <a:off x="7733951" y="-104276"/>
            <a:ext cx="1129225" cy="1439250"/>
            <a:chOff x="5173625" y="-443725"/>
            <a:chExt cx="1129225" cy="1439250"/>
          </a:xfrm>
        </p:grpSpPr>
        <p:sp>
          <p:nvSpPr>
            <p:cNvPr id="308" name="Google Shape;308;p3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0" name="Google Shape;310;p34"/>
          <p:cNvSpPr txBox="1">
            <a:spLocks noGrp="1"/>
          </p:cNvSpPr>
          <p:nvPr>
            <p:ph type="title" hasCustomPrompt="1"/>
          </p:nvPr>
        </p:nvSpPr>
        <p:spPr>
          <a:xfrm>
            <a:off x="1681800" y="1603075"/>
            <a:ext cx="5780400" cy="136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9600"/>
              <a:buNone/>
              <a:defRPr sz="9600">
                <a:solidFill>
                  <a:schemeClr val="accent1"/>
                </a:solidFill>
              </a:defRPr>
            </a:lvl1pPr>
            <a:lvl2pPr lvl="1" algn="ctr">
              <a:lnSpc>
                <a:spcPct val="100000"/>
              </a:lnSpc>
              <a:spcBef>
                <a:spcPts val="0"/>
              </a:spcBef>
              <a:spcAft>
                <a:spcPts val="0"/>
              </a:spcAft>
              <a:buClr>
                <a:schemeClr val="accent1"/>
              </a:buClr>
              <a:buSzPts val="9600"/>
              <a:buNone/>
              <a:defRPr sz="9600">
                <a:solidFill>
                  <a:schemeClr val="accent1"/>
                </a:solidFill>
              </a:defRPr>
            </a:lvl2pPr>
            <a:lvl3pPr lvl="2" algn="ctr">
              <a:lnSpc>
                <a:spcPct val="100000"/>
              </a:lnSpc>
              <a:spcBef>
                <a:spcPts val="0"/>
              </a:spcBef>
              <a:spcAft>
                <a:spcPts val="0"/>
              </a:spcAft>
              <a:buClr>
                <a:schemeClr val="accent1"/>
              </a:buClr>
              <a:buSzPts val="9600"/>
              <a:buNone/>
              <a:defRPr sz="9600">
                <a:solidFill>
                  <a:schemeClr val="accent1"/>
                </a:solidFill>
              </a:defRPr>
            </a:lvl3pPr>
            <a:lvl4pPr lvl="3" algn="ctr">
              <a:lnSpc>
                <a:spcPct val="100000"/>
              </a:lnSpc>
              <a:spcBef>
                <a:spcPts val="0"/>
              </a:spcBef>
              <a:spcAft>
                <a:spcPts val="0"/>
              </a:spcAft>
              <a:buClr>
                <a:schemeClr val="accent1"/>
              </a:buClr>
              <a:buSzPts val="9600"/>
              <a:buNone/>
              <a:defRPr sz="9600">
                <a:solidFill>
                  <a:schemeClr val="accent1"/>
                </a:solidFill>
              </a:defRPr>
            </a:lvl4pPr>
            <a:lvl5pPr lvl="4" algn="ctr">
              <a:lnSpc>
                <a:spcPct val="100000"/>
              </a:lnSpc>
              <a:spcBef>
                <a:spcPts val="0"/>
              </a:spcBef>
              <a:spcAft>
                <a:spcPts val="0"/>
              </a:spcAft>
              <a:buClr>
                <a:schemeClr val="accent1"/>
              </a:buClr>
              <a:buSzPts val="9600"/>
              <a:buNone/>
              <a:defRPr sz="9600">
                <a:solidFill>
                  <a:schemeClr val="accent1"/>
                </a:solidFill>
              </a:defRPr>
            </a:lvl5pPr>
            <a:lvl6pPr lvl="5" algn="ctr">
              <a:lnSpc>
                <a:spcPct val="100000"/>
              </a:lnSpc>
              <a:spcBef>
                <a:spcPts val="0"/>
              </a:spcBef>
              <a:spcAft>
                <a:spcPts val="0"/>
              </a:spcAft>
              <a:buClr>
                <a:schemeClr val="accent1"/>
              </a:buClr>
              <a:buSzPts val="9600"/>
              <a:buNone/>
              <a:defRPr sz="9600">
                <a:solidFill>
                  <a:schemeClr val="accent1"/>
                </a:solidFill>
              </a:defRPr>
            </a:lvl6pPr>
            <a:lvl7pPr lvl="6" algn="ctr">
              <a:lnSpc>
                <a:spcPct val="100000"/>
              </a:lnSpc>
              <a:spcBef>
                <a:spcPts val="0"/>
              </a:spcBef>
              <a:spcAft>
                <a:spcPts val="0"/>
              </a:spcAft>
              <a:buClr>
                <a:schemeClr val="accent1"/>
              </a:buClr>
              <a:buSzPts val="9600"/>
              <a:buNone/>
              <a:defRPr sz="9600">
                <a:solidFill>
                  <a:schemeClr val="accent1"/>
                </a:solidFill>
              </a:defRPr>
            </a:lvl7pPr>
            <a:lvl8pPr lvl="7" algn="ctr">
              <a:lnSpc>
                <a:spcPct val="100000"/>
              </a:lnSpc>
              <a:spcBef>
                <a:spcPts val="0"/>
              </a:spcBef>
              <a:spcAft>
                <a:spcPts val="0"/>
              </a:spcAft>
              <a:buClr>
                <a:schemeClr val="accent1"/>
              </a:buClr>
              <a:buSzPts val="9600"/>
              <a:buNone/>
              <a:defRPr sz="9600">
                <a:solidFill>
                  <a:schemeClr val="accent1"/>
                </a:solidFill>
              </a:defRPr>
            </a:lvl8pPr>
            <a:lvl9pPr lvl="8" algn="ctr">
              <a:lnSpc>
                <a:spcPct val="100000"/>
              </a:lnSpc>
              <a:spcBef>
                <a:spcPts val="0"/>
              </a:spcBef>
              <a:spcAft>
                <a:spcPts val="0"/>
              </a:spcAft>
              <a:buClr>
                <a:schemeClr val="accent1"/>
              </a:buClr>
              <a:buSzPts val="9600"/>
              <a:buNone/>
              <a:defRPr sz="9600">
                <a:solidFill>
                  <a:schemeClr val="accent1"/>
                </a:solidFill>
              </a:defRPr>
            </a:lvl9pPr>
          </a:lstStyle>
          <a:p>
            <a:r>
              <a:t>xx%</a:t>
            </a:r>
          </a:p>
        </p:txBody>
      </p:sp>
      <p:sp>
        <p:nvSpPr>
          <p:cNvPr id="311" name="Google Shape;311;p34"/>
          <p:cNvSpPr txBox="1">
            <a:spLocks noGrp="1"/>
          </p:cNvSpPr>
          <p:nvPr>
            <p:ph type="subTitle" idx="1"/>
          </p:nvPr>
        </p:nvSpPr>
        <p:spPr>
          <a:xfrm>
            <a:off x="2059200" y="2969825"/>
            <a:ext cx="5025600" cy="57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713325" y="1958098"/>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15" name="Google Shape;315;p36"/>
          <p:cNvSpPr txBox="1">
            <a:spLocks noGrp="1"/>
          </p:cNvSpPr>
          <p:nvPr>
            <p:ph type="title" idx="2"/>
          </p:nvPr>
        </p:nvSpPr>
        <p:spPr>
          <a:xfrm>
            <a:off x="713325" y="1425075"/>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16" name="Google Shape;316;p36"/>
          <p:cNvSpPr txBox="1">
            <a:spLocks noGrp="1"/>
          </p:cNvSpPr>
          <p:nvPr>
            <p:ph type="subTitle" idx="1"/>
          </p:nvPr>
        </p:nvSpPr>
        <p:spPr>
          <a:xfrm>
            <a:off x="713313" y="2405941"/>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317" name="Google Shape;317;p36"/>
          <p:cNvSpPr txBox="1">
            <a:spLocks noGrp="1"/>
          </p:cNvSpPr>
          <p:nvPr>
            <p:ph type="title" idx="3"/>
          </p:nvPr>
        </p:nvSpPr>
        <p:spPr>
          <a:xfrm>
            <a:off x="3878250" y="1958098"/>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18" name="Google Shape;318;p36"/>
          <p:cNvSpPr txBox="1">
            <a:spLocks noGrp="1"/>
          </p:cNvSpPr>
          <p:nvPr>
            <p:ph type="title" idx="4"/>
          </p:nvPr>
        </p:nvSpPr>
        <p:spPr>
          <a:xfrm>
            <a:off x="3878250" y="1425075"/>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19" name="Google Shape;319;p36"/>
          <p:cNvSpPr txBox="1">
            <a:spLocks noGrp="1"/>
          </p:cNvSpPr>
          <p:nvPr>
            <p:ph type="subTitle" idx="5"/>
          </p:nvPr>
        </p:nvSpPr>
        <p:spPr>
          <a:xfrm>
            <a:off x="3878238" y="2405941"/>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320" name="Google Shape;320;p36"/>
          <p:cNvSpPr txBox="1">
            <a:spLocks noGrp="1"/>
          </p:cNvSpPr>
          <p:nvPr>
            <p:ph type="title" idx="6"/>
          </p:nvPr>
        </p:nvSpPr>
        <p:spPr>
          <a:xfrm>
            <a:off x="720000" y="539700"/>
            <a:ext cx="5365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321" name="Google Shape;321;p36"/>
          <p:cNvSpPr txBox="1">
            <a:spLocks noGrp="1"/>
          </p:cNvSpPr>
          <p:nvPr>
            <p:ph type="title" idx="7"/>
          </p:nvPr>
        </p:nvSpPr>
        <p:spPr>
          <a:xfrm>
            <a:off x="720000" y="3622629"/>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22" name="Google Shape;322;p36"/>
          <p:cNvSpPr txBox="1">
            <a:spLocks noGrp="1"/>
          </p:cNvSpPr>
          <p:nvPr>
            <p:ph type="title" idx="8"/>
          </p:nvPr>
        </p:nvSpPr>
        <p:spPr>
          <a:xfrm>
            <a:off x="720000" y="3089624"/>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23" name="Google Shape;323;p36"/>
          <p:cNvSpPr txBox="1">
            <a:spLocks noGrp="1"/>
          </p:cNvSpPr>
          <p:nvPr>
            <p:ph type="subTitle" idx="9"/>
          </p:nvPr>
        </p:nvSpPr>
        <p:spPr>
          <a:xfrm>
            <a:off x="719988" y="4070479"/>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324" name="Google Shape;324;p36"/>
          <p:cNvSpPr txBox="1">
            <a:spLocks noGrp="1"/>
          </p:cNvSpPr>
          <p:nvPr>
            <p:ph type="title" idx="13"/>
          </p:nvPr>
        </p:nvSpPr>
        <p:spPr>
          <a:xfrm>
            <a:off x="3884925" y="3622629"/>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25" name="Google Shape;325;p36"/>
          <p:cNvSpPr txBox="1">
            <a:spLocks noGrp="1"/>
          </p:cNvSpPr>
          <p:nvPr>
            <p:ph type="title" idx="14"/>
          </p:nvPr>
        </p:nvSpPr>
        <p:spPr>
          <a:xfrm>
            <a:off x="3884925" y="3089624"/>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26" name="Google Shape;326;p36"/>
          <p:cNvSpPr txBox="1">
            <a:spLocks noGrp="1"/>
          </p:cNvSpPr>
          <p:nvPr>
            <p:ph type="subTitle" idx="15"/>
          </p:nvPr>
        </p:nvSpPr>
        <p:spPr>
          <a:xfrm>
            <a:off x="3884913" y="4070479"/>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grpSp>
        <p:nvGrpSpPr>
          <p:cNvPr id="327" name="Google Shape;327;p36"/>
          <p:cNvGrpSpPr/>
          <p:nvPr/>
        </p:nvGrpSpPr>
        <p:grpSpPr>
          <a:xfrm>
            <a:off x="7730824" y="2876232"/>
            <a:ext cx="1697125" cy="1382731"/>
            <a:chOff x="7748374" y="2845645"/>
            <a:chExt cx="1697125" cy="1382731"/>
          </a:xfrm>
        </p:grpSpPr>
        <p:grpSp>
          <p:nvGrpSpPr>
            <p:cNvPr id="328" name="Google Shape;328;p36"/>
            <p:cNvGrpSpPr/>
            <p:nvPr/>
          </p:nvGrpSpPr>
          <p:grpSpPr>
            <a:xfrm rot="-5400000">
              <a:off x="8306336" y="3089213"/>
              <a:ext cx="581202" cy="1697125"/>
              <a:chOff x="79461" y="58200"/>
              <a:chExt cx="581202" cy="1697125"/>
            </a:xfrm>
          </p:grpSpPr>
          <p:grpSp>
            <p:nvGrpSpPr>
              <p:cNvPr id="329" name="Google Shape;329;p36"/>
              <p:cNvGrpSpPr/>
              <p:nvPr/>
            </p:nvGrpSpPr>
            <p:grpSpPr>
              <a:xfrm>
                <a:off x="236836" y="140933"/>
                <a:ext cx="423827" cy="1614380"/>
                <a:chOff x="236836" y="140933"/>
                <a:chExt cx="423827" cy="1614380"/>
              </a:xfrm>
            </p:grpSpPr>
            <p:sp>
              <p:nvSpPr>
                <p:cNvPr id="330" name="Google Shape;330;p36"/>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6"/>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6"/>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3" name="Google Shape;333;p36"/>
              <p:cNvGrpSpPr/>
              <p:nvPr/>
            </p:nvGrpSpPr>
            <p:grpSpPr>
              <a:xfrm>
                <a:off x="79461" y="58200"/>
                <a:ext cx="428800" cy="1697125"/>
                <a:chOff x="79461" y="58200"/>
                <a:chExt cx="428800" cy="1697125"/>
              </a:xfrm>
            </p:grpSpPr>
            <p:sp>
              <p:nvSpPr>
                <p:cNvPr id="334" name="Google Shape;334;p36"/>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6"/>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6"/>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37" name="Google Shape;337;p36"/>
            <p:cNvGrpSpPr/>
            <p:nvPr/>
          </p:nvGrpSpPr>
          <p:grpSpPr>
            <a:xfrm rot="-5400000" flipH="1">
              <a:off x="8306336" y="2287684"/>
              <a:ext cx="581202" cy="1697125"/>
              <a:chOff x="79461" y="58200"/>
              <a:chExt cx="581202" cy="1697125"/>
            </a:xfrm>
          </p:grpSpPr>
          <p:grpSp>
            <p:nvGrpSpPr>
              <p:cNvPr id="338" name="Google Shape;338;p36"/>
              <p:cNvGrpSpPr/>
              <p:nvPr/>
            </p:nvGrpSpPr>
            <p:grpSpPr>
              <a:xfrm>
                <a:off x="236836" y="140933"/>
                <a:ext cx="423827" cy="1614380"/>
                <a:chOff x="236836" y="140933"/>
                <a:chExt cx="423827" cy="1614380"/>
              </a:xfrm>
            </p:grpSpPr>
            <p:sp>
              <p:nvSpPr>
                <p:cNvPr id="339" name="Google Shape;339;p36"/>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6"/>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6"/>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2" name="Google Shape;342;p36"/>
              <p:cNvGrpSpPr/>
              <p:nvPr/>
            </p:nvGrpSpPr>
            <p:grpSpPr>
              <a:xfrm>
                <a:off x="79461" y="58200"/>
                <a:ext cx="428800" cy="1697125"/>
                <a:chOff x="79461" y="58200"/>
                <a:chExt cx="428800" cy="1697125"/>
              </a:xfrm>
            </p:grpSpPr>
            <p:sp>
              <p:nvSpPr>
                <p:cNvPr id="343" name="Google Shape;343;p36"/>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6"/>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6"/>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46" name="Google Shape;346;p36"/>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6"/>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8" name="Google Shape;348;p36"/>
          <p:cNvGrpSpPr/>
          <p:nvPr/>
        </p:nvGrpSpPr>
        <p:grpSpPr>
          <a:xfrm>
            <a:off x="8620769" y="604477"/>
            <a:ext cx="640686" cy="543854"/>
            <a:chOff x="8620769" y="639586"/>
            <a:chExt cx="640686" cy="543854"/>
          </a:xfrm>
        </p:grpSpPr>
        <p:sp>
          <p:nvSpPr>
            <p:cNvPr id="349" name="Google Shape;349;p36"/>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6"/>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51"/>
        <p:cNvGrpSpPr/>
        <p:nvPr/>
      </p:nvGrpSpPr>
      <p:grpSpPr>
        <a:xfrm>
          <a:off x="0" y="0"/>
          <a:ext cx="0" cy="0"/>
          <a:chOff x="0" y="0"/>
          <a:chExt cx="0" cy="0"/>
        </a:xfrm>
      </p:grpSpPr>
      <p:sp>
        <p:nvSpPr>
          <p:cNvPr id="352" name="Google Shape;352;p37"/>
          <p:cNvSpPr txBox="1">
            <a:spLocks noGrp="1"/>
          </p:cNvSpPr>
          <p:nvPr>
            <p:ph type="title"/>
          </p:nvPr>
        </p:nvSpPr>
        <p:spPr>
          <a:xfrm>
            <a:off x="2601150" y="3162600"/>
            <a:ext cx="3941700" cy="531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353" name="Google Shape;353;p37"/>
          <p:cNvSpPr txBox="1">
            <a:spLocks noGrp="1"/>
          </p:cNvSpPr>
          <p:nvPr>
            <p:ph type="subTitle" idx="1"/>
          </p:nvPr>
        </p:nvSpPr>
        <p:spPr>
          <a:xfrm>
            <a:off x="1776005" y="1484125"/>
            <a:ext cx="5592000" cy="171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7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grpSp>
        <p:nvGrpSpPr>
          <p:cNvPr id="354" name="Google Shape;354;p37"/>
          <p:cNvGrpSpPr/>
          <p:nvPr/>
        </p:nvGrpSpPr>
        <p:grpSpPr>
          <a:xfrm flipH="1">
            <a:off x="7586434" y="1581995"/>
            <a:ext cx="2290315" cy="1518338"/>
            <a:chOff x="-736445" y="1581995"/>
            <a:chExt cx="2290315" cy="1518338"/>
          </a:xfrm>
        </p:grpSpPr>
        <p:sp>
          <p:nvSpPr>
            <p:cNvPr id="355" name="Google Shape;355;p37"/>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6" name="Google Shape;356;p37"/>
            <p:cNvGrpSpPr/>
            <p:nvPr/>
          </p:nvGrpSpPr>
          <p:grpSpPr>
            <a:xfrm>
              <a:off x="-736445" y="1581995"/>
              <a:ext cx="2290315" cy="1518338"/>
              <a:chOff x="-565732" y="1582220"/>
              <a:chExt cx="2290315" cy="1518338"/>
            </a:xfrm>
          </p:grpSpPr>
          <p:sp>
            <p:nvSpPr>
              <p:cNvPr id="357" name="Google Shape;357;p37"/>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8" name="Google Shape;358;p37"/>
              <p:cNvGrpSpPr/>
              <p:nvPr/>
            </p:nvGrpSpPr>
            <p:grpSpPr>
              <a:xfrm>
                <a:off x="-565732" y="1582220"/>
                <a:ext cx="2290315" cy="435914"/>
                <a:chOff x="-565732" y="1582220"/>
                <a:chExt cx="2290315" cy="435914"/>
              </a:xfrm>
            </p:grpSpPr>
            <p:sp>
              <p:nvSpPr>
                <p:cNvPr id="359" name="Google Shape;359;p37"/>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7"/>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1" name="Google Shape;361;p37"/>
              <p:cNvGrpSpPr/>
              <p:nvPr/>
            </p:nvGrpSpPr>
            <p:grpSpPr>
              <a:xfrm>
                <a:off x="-565732" y="1759770"/>
                <a:ext cx="1948882" cy="441084"/>
                <a:chOff x="-565732" y="1759770"/>
                <a:chExt cx="1948882" cy="441084"/>
              </a:xfrm>
            </p:grpSpPr>
            <p:sp>
              <p:nvSpPr>
                <p:cNvPr id="362" name="Google Shape;362;p37"/>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7"/>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4" name="Google Shape;364;p37"/>
              <p:cNvGrpSpPr/>
              <p:nvPr/>
            </p:nvGrpSpPr>
            <p:grpSpPr>
              <a:xfrm>
                <a:off x="-390503" y="2295383"/>
                <a:ext cx="1572778" cy="118575"/>
                <a:chOff x="-390503" y="2295383"/>
                <a:chExt cx="1572778" cy="118575"/>
              </a:xfrm>
            </p:grpSpPr>
            <p:sp>
              <p:nvSpPr>
                <p:cNvPr id="365" name="Google Shape;365;p37"/>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7"/>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7" name="Google Shape;367;p37"/>
              <p:cNvGrpSpPr/>
              <p:nvPr/>
            </p:nvGrpSpPr>
            <p:grpSpPr>
              <a:xfrm>
                <a:off x="-565732" y="2666266"/>
                <a:ext cx="2239329" cy="434292"/>
                <a:chOff x="-565732" y="2666266"/>
                <a:chExt cx="2239329" cy="434292"/>
              </a:xfrm>
            </p:grpSpPr>
            <p:sp>
              <p:nvSpPr>
                <p:cNvPr id="368" name="Google Shape;368;p37"/>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7"/>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370" name="Google Shape;370;p37"/>
          <p:cNvGrpSpPr/>
          <p:nvPr/>
        </p:nvGrpSpPr>
        <p:grpSpPr>
          <a:xfrm>
            <a:off x="-736445" y="1581995"/>
            <a:ext cx="2290315" cy="1518338"/>
            <a:chOff x="-736445" y="1581995"/>
            <a:chExt cx="2290315" cy="1518338"/>
          </a:xfrm>
        </p:grpSpPr>
        <p:sp>
          <p:nvSpPr>
            <p:cNvPr id="371" name="Google Shape;371;p37"/>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2" name="Google Shape;372;p37"/>
            <p:cNvGrpSpPr/>
            <p:nvPr/>
          </p:nvGrpSpPr>
          <p:grpSpPr>
            <a:xfrm>
              <a:off x="-736445" y="1581995"/>
              <a:ext cx="2290315" cy="1518338"/>
              <a:chOff x="-565732" y="1582220"/>
              <a:chExt cx="2290315" cy="1518338"/>
            </a:xfrm>
          </p:grpSpPr>
          <p:sp>
            <p:nvSpPr>
              <p:cNvPr id="373" name="Google Shape;373;p37"/>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4" name="Google Shape;374;p37"/>
              <p:cNvGrpSpPr/>
              <p:nvPr/>
            </p:nvGrpSpPr>
            <p:grpSpPr>
              <a:xfrm>
                <a:off x="-565732" y="1582220"/>
                <a:ext cx="2290315" cy="435914"/>
                <a:chOff x="-565732" y="1582220"/>
                <a:chExt cx="2290315" cy="435914"/>
              </a:xfrm>
            </p:grpSpPr>
            <p:sp>
              <p:nvSpPr>
                <p:cNvPr id="375" name="Google Shape;375;p37"/>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7"/>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7" name="Google Shape;377;p37"/>
              <p:cNvGrpSpPr/>
              <p:nvPr/>
            </p:nvGrpSpPr>
            <p:grpSpPr>
              <a:xfrm>
                <a:off x="-565732" y="1759770"/>
                <a:ext cx="1948882" cy="441084"/>
                <a:chOff x="-565732" y="1759770"/>
                <a:chExt cx="1948882" cy="441084"/>
              </a:xfrm>
            </p:grpSpPr>
            <p:sp>
              <p:nvSpPr>
                <p:cNvPr id="378" name="Google Shape;378;p37"/>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7"/>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0" name="Google Shape;380;p37"/>
              <p:cNvGrpSpPr/>
              <p:nvPr/>
            </p:nvGrpSpPr>
            <p:grpSpPr>
              <a:xfrm>
                <a:off x="-390503" y="2295383"/>
                <a:ext cx="1572778" cy="118575"/>
                <a:chOff x="-390503" y="2295383"/>
                <a:chExt cx="1572778" cy="118575"/>
              </a:xfrm>
            </p:grpSpPr>
            <p:sp>
              <p:nvSpPr>
                <p:cNvPr id="381" name="Google Shape;381;p37"/>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7"/>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3" name="Google Shape;383;p37"/>
              <p:cNvGrpSpPr/>
              <p:nvPr/>
            </p:nvGrpSpPr>
            <p:grpSpPr>
              <a:xfrm>
                <a:off x="-565732" y="2666266"/>
                <a:ext cx="2239329" cy="434292"/>
                <a:chOff x="-565732" y="2666266"/>
                <a:chExt cx="2239329" cy="434292"/>
              </a:xfrm>
            </p:grpSpPr>
            <p:sp>
              <p:nvSpPr>
                <p:cNvPr id="384" name="Google Shape;384;p37"/>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7"/>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386" name="Google Shape;386;p37"/>
          <p:cNvGrpSpPr/>
          <p:nvPr/>
        </p:nvGrpSpPr>
        <p:grpSpPr>
          <a:xfrm rot="10800000" flipH="1">
            <a:off x="3897588" y="4408140"/>
            <a:ext cx="482550" cy="1505350"/>
            <a:chOff x="3121150" y="-443725"/>
            <a:chExt cx="482550" cy="1505350"/>
          </a:xfrm>
        </p:grpSpPr>
        <p:sp>
          <p:nvSpPr>
            <p:cNvPr id="387" name="Google Shape;387;p37"/>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7"/>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9" name="Google Shape;389;p37"/>
          <p:cNvGrpSpPr/>
          <p:nvPr/>
        </p:nvGrpSpPr>
        <p:grpSpPr>
          <a:xfrm rot="10800000" flipH="1">
            <a:off x="2766863" y="4835190"/>
            <a:ext cx="929375" cy="1078300"/>
            <a:chOff x="1990425" y="-443725"/>
            <a:chExt cx="929375" cy="1078300"/>
          </a:xfrm>
        </p:grpSpPr>
        <p:sp>
          <p:nvSpPr>
            <p:cNvPr id="390" name="Google Shape;390;p37"/>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7"/>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2" name="Google Shape;392;p37"/>
          <p:cNvGrpSpPr/>
          <p:nvPr/>
        </p:nvGrpSpPr>
        <p:grpSpPr>
          <a:xfrm rot="10800000" flipH="1">
            <a:off x="2063963" y="4474240"/>
            <a:ext cx="1138350" cy="1439250"/>
            <a:chOff x="1287525" y="-443725"/>
            <a:chExt cx="1138350" cy="1439250"/>
          </a:xfrm>
        </p:grpSpPr>
        <p:sp>
          <p:nvSpPr>
            <p:cNvPr id="393" name="Google Shape;393;p37"/>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7"/>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5" name="Google Shape;395;p37"/>
          <p:cNvGrpSpPr/>
          <p:nvPr/>
        </p:nvGrpSpPr>
        <p:grpSpPr>
          <a:xfrm rot="10800000" flipH="1">
            <a:off x="4772213" y="4408140"/>
            <a:ext cx="474200" cy="1505350"/>
            <a:chOff x="3995775" y="-443725"/>
            <a:chExt cx="474200" cy="1505350"/>
          </a:xfrm>
        </p:grpSpPr>
        <p:sp>
          <p:nvSpPr>
            <p:cNvPr id="396" name="Google Shape;396;p37"/>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7"/>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8" name="Google Shape;398;p37"/>
          <p:cNvGrpSpPr/>
          <p:nvPr/>
        </p:nvGrpSpPr>
        <p:grpSpPr>
          <a:xfrm rot="10800000" flipH="1">
            <a:off x="5456113" y="4835190"/>
            <a:ext cx="920275" cy="1078300"/>
            <a:chOff x="4679675" y="-443725"/>
            <a:chExt cx="920275" cy="1078300"/>
          </a:xfrm>
        </p:grpSpPr>
        <p:sp>
          <p:nvSpPr>
            <p:cNvPr id="399" name="Google Shape;399;p3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1" name="Google Shape;401;p37"/>
          <p:cNvGrpSpPr/>
          <p:nvPr/>
        </p:nvGrpSpPr>
        <p:grpSpPr>
          <a:xfrm rot="10800000" flipH="1">
            <a:off x="5950063" y="4474240"/>
            <a:ext cx="1129225" cy="1439250"/>
            <a:chOff x="5173625" y="-443725"/>
            <a:chExt cx="1129225" cy="1439250"/>
          </a:xfrm>
        </p:grpSpPr>
        <p:sp>
          <p:nvSpPr>
            <p:cNvPr id="402" name="Google Shape;402;p3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404"/>
        <p:cNvGrpSpPr/>
        <p:nvPr/>
      </p:nvGrpSpPr>
      <p:grpSpPr>
        <a:xfrm>
          <a:off x="0" y="0"/>
          <a:ext cx="0" cy="0"/>
          <a:chOff x="0" y="0"/>
          <a:chExt cx="0" cy="0"/>
        </a:xfrm>
      </p:grpSpPr>
      <p:grpSp>
        <p:nvGrpSpPr>
          <p:cNvPr id="405" name="Google Shape;405;p38"/>
          <p:cNvGrpSpPr/>
          <p:nvPr/>
        </p:nvGrpSpPr>
        <p:grpSpPr>
          <a:xfrm>
            <a:off x="7513631" y="-475160"/>
            <a:ext cx="482550" cy="1505350"/>
            <a:chOff x="3121150" y="-443725"/>
            <a:chExt cx="482550" cy="1505350"/>
          </a:xfrm>
        </p:grpSpPr>
        <p:sp>
          <p:nvSpPr>
            <p:cNvPr id="406" name="Google Shape;406;p38"/>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8"/>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8" name="Google Shape;408;p38"/>
          <p:cNvGrpSpPr/>
          <p:nvPr/>
        </p:nvGrpSpPr>
        <p:grpSpPr>
          <a:xfrm>
            <a:off x="8388256" y="-475160"/>
            <a:ext cx="474200" cy="1505350"/>
            <a:chOff x="3995775" y="-443725"/>
            <a:chExt cx="474200" cy="1505350"/>
          </a:xfrm>
        </p:grpSpPr>
        <p:sp>
          <p:nvSpPr>
            <p:cNvPr id="409" name="Google Shape;409;p38"/>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8"/>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1" name="Google Shape;411;p38"/>
          <p:cNvGrpSpPr/>
          <p:nvPr/>
        </p:nvGrpSpPr>
        <p:grpSpPr>
          <a:xfrm rot="10800000" flipH="1">
            <a:off x="119138" y="4268208"/>
            <a:ext cx="1129225" cy="1439250"/>
            <a:chOff x="5173625" y="-443725"/>
            <a:chExt cx="1129225" cy="1439250"/>
          </a:xfrm>
        </p:grpSpPr>
        <p:sp>
          <p:nvSpPr>
            <p:cNvPr id="412" name="Google Shape;412;p3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4" name="Google Shape;414;p38"/>
          <p:cNvGrpSpPr/>
          <p:nvPr/>
        </p:nvGrpSpPr>
        <p:grpSpPr>
          <a:xfrm rot="10800000">
            <a:off x="713779" y="4534879"/>
            <a:ext cx="920275" cy="1078300"/>
            <a:chOff x="4679675" y="-443725"/>
            <a:chExt cx="920275" cy="1078300"/>
          </a:xfrm>
        </p:grpSpPr>
        <p:sp>
          <p:nvSpPr>
            <p:cNvPr id="415" name="Google Shape;415;p3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7" name="Google Shape;417;p38"/>
          <p:cNvGrpSpPr/>
          <p:nvPr/>
        </p:nvGrpSpPr>
        <p:grpSpPr>
          <a:xfrm>
            <a:off x="1050348" y="-469529"/>
            <a:ext cx="1195349" cy="1078296"/>
            <a:chOff x="4404625" y="-443721"/>
            <a:chExt cx="1195349" cy="1078296"/>
          </a:xfrm>
        </p:grpSpPr>
        <p:sp>
          <p:nvSpPr>
            <p:cNvPr id="418" name="Google Shape;418;p38"/>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8"/>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0" name="Google Shape;420;p38"/>
          <p:cNvGrpSpPr/>
          <p:nvPr/>
        </p:nvGrpSpPr>
        <p:grpSpPr>
          <a:xfrm rot="-5400000">
            <a:off x="-393663" y="-505555"/>
            <a:ext cx="2181860" cy="892524"/>
            <a:chOff x="6525475" y="148600"/>
            <a:chExt cx="2808779" cy="1148975"/>
          </a:xfrm>
        </p:grpSpPr>
        <p:sp>
          <p:nvSpPr>
            <p:cNvPr id="421" name="Google Shape;421;p3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3" name="Google Shape;423;p38"/>
          <p:cNvGrpSpPr/>
          <p:nvPr/>
        </p:nvGrpSpPr>
        <p:grpSpPr>
          <a:xfrm rot="-5400000">
            <a:off x="29766" y="-247490"/>
            <a:ext cx="2181860" cy="892524"/>
            <a:chOff x="6525475" y="148600"/>
            <a:chExt cx="2808779" cy="1148975"/>
          </a:xfrm>
        </p:grpSpPr>
        <p:sp>
          <p:nvSpPr>
            <p:cNvPr id="424" name="Google Shape;424;p3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3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6" name="Google Shape;426;p38"/>
          <p:cNvGrpSpPr/>
          <p:nvPr/>
        </p:nvGrpSpPr>
        <p:grpSpPr>
          <a:xfrm rot="10800000">
            <a:off x="7892346" y="4268208"/>
            <a:ext cx="1129225" cy="1439250"/>
            <a:chOff x="5173625" y="-443725"/>
            <a:chExt cx="1129225" cy="1439250"/>
          </a:xfrm>
        </p:grpSpPr>
        <p:sp>
          <p:nvSpPr>
            <p:cNvPr id="427" name="Google Shape;427;p3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3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9" name="Google Shape;429;p38"/>
          <p:cNvGrpSpPr/>
          <p:nvPr/>
        </p:nvGrpSpPr>
        <p:grpSpPr>
          <a:xfrm rot="10800000" flipH="1">
            <a:off x="7506654" y="4534879"/>
            <a:ext cx="920275" cy="1078300"/>
            <a:chOff x="4679675" y="-443725"/>
            <a:chExt cx="920275" cy="1078300"/>
          </a:xfrm>
        </p:grpSpPr>
        <p:sp>
          <p:nvSpPr>
            <p:cNvPr id="430" name="Google Shape;430;p3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2" name="Google Shape;432;p38"/>
          <p:cNvSpPr txBox="1">
            <a:spLocks noGrp="1"/>
          </p:cNvSpPr>
          <p:nvPr>
            <p:ph type="title"/>
          </p:nvPr>
        </p:nvSpPr>
        <p:spPr>
          <a:xfrm>
            <a:off x="720000" y="2571750"/>
            <a:ext cx="2100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33" name="Google Shape;433;p38"/>
          <p:cNvSpPr txBox="1">
            <a:spLocks noGrp="1"/>
          </p:cNvSpPr>
          <p:nvPr>
            <p:ph type="subTitle" idx="1"/>
          </p:nvPr>
        </p:nvSpPr>
        <p:spPr>
          <a:xfrm>
            <a:off x="720000" y="3009850"/>
            <a:ext cx="2100300" cy="66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4" name="Google Shape;434;p38"/>
          <p:cNvSpPr txBox="1">
            <a:spLocks noGrp="1"/>
          </p:cNvSpPr>
          <p:nvPr>
            <p:ph type="title" idx="2"/>
          </p:nvPr>
        </p:nvSpPr>
        <p:spPr>
          <a:xfrm>
            <a:off x="3521850" y="2571750"/>
            <a:ext cx="2100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35" name="Google Shape;435;p38"/>
          <p:cNvSpPr txBox="1">
            <a:spLocks noGrp="1"/>
          </p:cNvSpPr>
          <p:nvPr>
            <p:ph type="subTitle" idx="3"/>
          </p:nvPr>
        </p:nvSpPr>
        <p:spPr>
          <a:xfrm>
            <a:off x="3521850" y="3009850"/>
            <a:ext cx="2100300" cy="66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6" name="Google Shape;436;p38"/>
          <p:cNvSpPr txBox="1">
            <a:spLocks noGrp="1"/>
          </p:cNvSpPr>
          <p:nvPr>
            <p:ph type="title" idx="4"/>
          </p:nvPr>
        </p:nvSpPr>
        <p:spPr>
          <a:xfrm>
            <a:off x="6323700" y="2571750"/>
            <a:ext cx="2100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37" name="Google Shape;437;p38"/>
          <p:cNvSpPr txBox="1">
            <a:spLocks noGrp="1"/>
          </p:cNvSpPr>
          <p:nvPr>
            <p:ph type="subTitle" idx="5"/>
          </p:nvPr>
        </p:nvSpPr>
        <p:spPr>
          <a:xfrm>
            <a:off x="6323700" y="3009850"/>
            <a:ext cx="2100300" cy="66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8" name="Google Shape;438;p38"/>
          <p:cNvSpPr txBox="1">
            <a:spLocks noGrp="1"/>
          </p:cNvSpPr>
          <p:nvPr>
            <p:ph type="title" idx="6"/>
          </p:nvPr>
        </p:nvSpPr>
        <p:spPr>
          <a:xfrm>
            <a:off x="1485450" y="539700"/>
            <a:ext cx="6173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39"/>
        <p:cNvGrpSpPr/>
        <p:nvPr/>
      </p:nvGrpSpPr>
      <p:grpSpPr>
        <a:xfrm>
          <a:off x="0" y="0"/>
          <a:ext cx="0" cy="0"/>
          <a:chOff x="0" y="0"/>
          <a:chExt cx="0" cy="0"/>
        </a:xfrm>
      </p:grpSpPr>
      <p:sp>
        <p:nvSpPr>
          <p:cNvPr id="440" name="Google Shape;440;p39"/>
          <p:cNvSpPr txBox="1">
            <a:spLocks noGrp="1"/>
          </p:cNvSpPr>
          <p:nvPr>
            <p:ph type="title"/>
          </p:nvPr>
        </p:nvSpPr>
        <p:spPr>
          <a:xfrm>
            <a:off x="713288"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1" name="Google Shape;441;p39"/>
          <p:cNvSpPr txBox="1">
            <a:spLocks noGrp="1"/>
          </p:cNvSpPr>
          <p:nvPr>
            <p:ph type="subTitle" idx="1"/>
          </p:nvPr>
        </p:nvSpPr>
        <p:spPr>
          <a:xfrm>
            <a:off x="713288"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2" name="Google Shape;442;p39"/>
          <p:cNvSpPr txBox="1">
            <a:spLocks noGrp="1"/>
          </p:cNvSpPr>
          <p:nvPr>
            <p:ph type="title" idx="2"/>
          </p:nvPr>
        </p:nvSpPr>
        <p:spPr>
          <a:xfrm>
            <a:off x="2704760"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3" name="Google Shape;443;p39"/>
          <p:cNvSpPr txBox="1">
            <a:spLocks noGrp="1"/>
          </p:cNvSpPr>
          <p:nvPr>
            <p:ph type="subTitle" idx="3"/>
          </p:nvPr>
        </p:nvSpPr>
        <p:spPr>
          <a:xfrm>
            <a:off x="2704760"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4" name="Google Shape;444;p39"/>
          <p:cNvSpPr txBox="1">
            <a:spLocks noGrp="1"/>
          </p:cNvSpPr>
          <p:nvPr>
            <p:ph type="title" idx="4"/>
          </p:nvPr>
        </p:nvSpPr>
        <p:spPr>
          <a:xfrm>
            <a:off x="6687713"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5" name="Google Shape;445;p39"/>
          <p:cNvSpPr txBox="1">
            <a:spLocks noGrp="1"/>
          </p:cNvSpPr>
          <p:nvPr>
            <p:ph type="subTitle" idx="5"/>
          </p:nvPr>
        </p:nvSpPr>
        <p:spPr>
          <a:xfrm>
            <a:off x="6687713"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6" name="Google Shape;446;p39"/>
          <p:cNvSpPr txBox="1">
            <a:spLocks noGrp="1"/>
          </p:cNvSpPr>
          <p:nvPr>
            <p:ph type="title" idx="6"/>
          </p:nvPr>
        </p:nvSpPr>
        <p:spPr>
          <a:xfrm>
            <a:off x="4696235"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7" name="Google Shape;447;p39"/>
          <p:cNvSpPr txBox="1">
            <a:spLocks noGrp="1"/>
          </p:cNvSpPr>
          <p:nvPr>
            <p:ph type="subTitle" idx="7"/>
          </p:nvPr>
        </p:nvSpPr>
        <p:spPr>
          <a:xfrm>
            <a:off x="4696235"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8" name="Google Shape;448;p39"/>
          <p:cNvSpPr txBox="1">
            <a:spLocks noGrp="1"/>
          </p:cNvSpPr>
          <p:nvPr>
            <p:ph type="title" idx="8"/>
          </p:nvPr>
        </p:nvSpPr>
        <p:spPr>
          <a:xfrm>
            <a:off x="1485450" y="539700"/>
            <a:ext cx="6173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449" name="Google Shape;449;p39"/>
          <p:cNvGrpSpPr/>
          <p:nvPr/>
        </p:nvGrpSpPr>
        <p:grpSpPr>
          <a:xfrm rot="-5400000" flipH="1">
            <a:off x="7480661" y="-165192"/>
            <a:ext cx="2014792" cy="719732"/>
            <a:chOff x="-85249" y="4203623"/>
            <a:chExt cx="2014792" cy="719732"/>
          </a:xfrm>
        </p:grpSpPr>
        <p:grpSp>
          <p:nvGrpSpPr>
            <p:cNvPr id="450" name="Google Shape;450;p39"/>
            <p:cNvGrpSpPr/>
            <p:nvPr/>
          </p:nvGrpSpPr>
          <p:grpSpPr>
            <a:xfrm>
              <a:off x="-85248" y="4203623"/>
              <a:ext cx="2014792" cy="469196"/>
              <a:chOff x="-35118" y="4163517"/>
              <a:chExt cx="2014792" cy="469196"/>
            </a:xfrm>
          </p:grpSpPr>
          <p:sp>
            <p:nvSpPr>
              <p:cNvPr id="451" name="Google Shape;451;p3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3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3" name="Google Shape;453;p39"/>
            <p:cNvGrpSpPr/>
            <p:nvPr/>
          </p:nvGrpSpPr>
          <p:grpSpPr>
            <a:xfrm>
              <a:off x="-85248" y="4454155"/>
              <a:ext cx="2014792" cy="469200"/>
              <a:chOff x="-35118" y="4345992"/>
              <a:chExt cx="2014792" cy="469200"/>
            </a:xfrm>
          </p:grpSpPr>
          <p:sp>
            <p:nvSpPr>
              <p:cNvPr id="454" name="Google Shape;454;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3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56" name="Google Shape;456;p39"/>
          <p:cNvGrpSpPr/>
          <p:nvPr/>
        </p:nvGrpSpPr>
        <p:grpSpPr>
          <a:xfrm rot="-5400000" flipH="1">
            <a:off x="7870685" y="112474"/>
            <a:ext cx="2014792" cy="469200"/>
            <a:chOff x="-35118" y="4345992"/>
            <a:chExt cx="2014792" cy="469200"/>
          </a:xfrm>
        </p:grpSpPr>
        <p:sp>
          <p:nvSpPr>
            <p:cNvPr id="457" name="Google Shape;457;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3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9" name="Google Shape;459;p39"/>
          <p:cNvGrpSpPr/>
          <p:nvPr/>
        </p:nvGrpSpPr>
        <p:grpSpPr>
          <a:xfrm>
            <a:off x="-272765" y="4539543"/>
            <a:ext cx="2014792" cy="473129"/>
            <a:chOff x="-35118" y="4342063"/>
            <a:chExt cx="2014792" cy="473129"/>
          </a:xfrm>
        </p:grpSpPr>
        <p:sp>
          <p:nvSpPr>
            <p:cNvPr id="460" name="Google Shape;460;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3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2" name="Google Shape;462;p39"/>
          <p:cNvGrpSpPr/>
          <p:nvPr/>
        </p:nvGrpSpPr>
        <p:grpSpPr>
          <a:xfrm>
            <a:off x="-217865" y="4785686"/>
            <a:ext cx="2014792" cy="473129"/>
            <a:chOff x="-35118" y="4342063"/>
            <a:chExt cx="2014792" cy="473129"/>
          </a:xfrm>
        </p:grpSpPr>
        <p:sp>
          <p:nvSpPr>
            <p:cNvPr id="463" name="Google Shape;463;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3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5" name="Google Shape;465;p39"/>
          <p:cNvGrpSpPr/>
          <p:nvPr/>
        </p:nvGrpSpPr>
        <p:grpSpPr>
          <a:xfrm>
            <a:off x="-519444" y="4310943"/>
            <a:ext cx="2014792" cy="473129"/>
            <a:chOff x="-35118" y="4342063"/>
            <a:chExt cx="2014792" cy="473129"/>
          </a:xfrm>
        </p:grpSpPr>
        <p:sp>
          <p:nvSpPr>
            <p:cNvPr id="466" name="Google Shape;466;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68"/>
        <p:cNvGrpSpPr/>
        <p:nvPr/>
      </p:nvGrpSpPr>
      <p:grpSpPr>
        <a:xfrm>
          <a:off x="0" y="0"/>
          <a:ext cx="0" cy="0"/>
          <a:chOff x="0" y="0"/>
          <a:chExt cx="0" cy="0"/>
        </a:xfrm>
      </p:grpSpPr>
      <p:sp>
        <p:nvSpPr>
          <p:cNvPr id="469" name="Google Shape;469;p40"/>
          <p:cNvSpPr txBox="1">
            <a:spLocks noGrp="1"/>
          </p:cNvSpPr>
          <p:nvPr>
            <p:ph type="title"/>
          </p:nvPr>
        </p:nvSpPr>
        <p:spPr>
          <a:xfrm>
            <a:off x="719975" y="17778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0" name="Google Shape;470;p40"/>
          <p:cNvSpPr txBox="1">
            <a:spLocks noGrp="1"/>
          </p:cNvSpPr>
          <p:nvPr>
            <p:ph type="subTitle" idx="1"/>
          </p:nvPr>
        </p:nvSpPr>
        <p:spPr>
          <a:xfrm>
            <a:off x="719975" y="23145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1" name="Google Shape;471;p40"/>
          <p:cNvSpPr txBox="1">
            <a:spLocks noGrp="1"/>
          </p:cNvSpPr>
          <p:nvPr>
            <p:ph type="title" idx="2"/>
          </p:nvPr>
        </p:nvSpPr>
        <p:spPr>
          <a:xfrm>
            <a:off x="3512851" y="17778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2" name="Google Shape;472;p40"/>
          <p:cNvSpPr txBox="1">
            <a:spLocks noGrp="1"/>
          </p:cNvSpPr>
          <p:nvPr>
            <p:ph type="subTitle" idx="3"/>
          </p:nvPr>
        </p:nvSpPr>
        <p:spPr>
          <a:xfrm>
            <a:off x="3512850" y="23145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3" name="Google Shape;473;p40"/>
          <p:cNvSpPr txBox="1">
            <a:spLocks noGrp="1"/>
          </p:cNvSpPr>
          <p:nvPr>
            <p:ph type="title" idx="4"/>
          </p:nvPr>
        </p:nvSpPr>
        <p:spPr>
          <a:xfrm>
            <a:off x="719975" y="32112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4" name="Google Shape;474;p40"/>
          <p:cNvSpPr txBox="1">
            <a:spLocks noGrp="1"/>
          </p:cNvSpPr>
          <p:nvPr>
            <p:ph type="subTitle" idx="5"/>
          </p:nvPr>
        </p:nvSpPr>
        <p:spPr>
          <a:xfrm>
            <a:off x="719975" y="37479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5" name="Google Shape;475;p40"/>
          <p:cNvSpPr txBox="1">
            <a:spLocks noGrp="1"/>
          </p:cNvSpPr>
          <p:nvPr>
            <p:ph type="title" idx="6"/>
          </p:nvPr>
        </p:nvSpPr>
        <p:spPr>
          <a:xfrm>
            <a:off x="3512851" y="32112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6" name="Google Shape;476;p40"/>
          <p:cNvSpPr txBox="1">
            <a:spLocks noGrp="1"/>
          </p:cNvSpPr>
          <p:nvPr>
            <p:ph type="subTitle" idx="7"/>
          </p:nvPr>
        </p:nvSpPr>
        <p:spPr>
          <a:xfrm>
            <a:off x="3512850" y="37479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7" name="Google Shape;477;p40"/>
          <p:cNvSpPr txBox="1">
            <a:spLocks noGrp="1"/>
          </p:cNvSpPr>
          <p:nvPr>
            <p:ph type="title" idx="8"/>
          </p:nvPr>
        </p:nvSpPr>
        <p:spPr>
          <a:xfrm>
            <a:off x="6305728" y="17778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8" name="Google Shape;478;p40"/>
          <p:cNvSpPr txBox="1">
            <a:spLocks noGrp="1"/>
          </p:cNvSpPr>
          <p:nvPr>
            <p:ph type="subTitle" idx="9"/>
          </p:nvPr>
        </p:nvSpPr>
        <p:spPr>
          <a:xfrm>
            <a:off x="6305725" y="23145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9" name="Google Shape;479;p40"/>
          <p:cNvSpPr txBox="1">
            <a:spLocks noGrp="1"/>
          </p:cNvSpPr>
          <p:nvPr>
            <p:ph type="title" idx="13"/>
          </p:nvPr>
        </p:nvSpPr>
        <p:spPr>
          <a:xfrm>
            <a:off x="6305728" y="32112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80" name="Google Shape;480;p40"/>
          <p:cNvSpPr txBox="1">
            <a:spLocks noGrp="1"/>
          </p:cNvSpPr>
          <p:nvPr>
            <p:ph type="subTitle" idx="14"/>
          </p:nvPr>
        </p:nvSpPr>
        <p:spPr>
          <a:xfrm>
            <a:off x="6305725" y="37479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81" name="Google Shape;481;p40"/>
          <p:cNvSpPr txBox="1">
            <a:spLocks noGrp="1"/>
          </p:cNvSpPr>
          <p:nvPr>
            <p:ph type="title" idx="15"/>
          </p:nvPr>
        </p:nvSpPr>
        <p:spPr>
          <a:xfrm>
            <a:off x="1485450" y="539700"/>
            <a:ext cx="6173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482" name="Google Shape;482;p40"/>
          <p:cNvGrpSpPr/>
          <p:nvPr/>
        </p:nvGrpSpPr>
        <p:grpSpPr>
          <a:xfrm>
            <a:off x="7895789" y="-867371"/>
            <a:ext cx="1368260" cy="1078296"/>
            <a:chOff x="4231725" y="-443721"/>
            <a:chExt cx="1368260" cy="1078296"/>
          </a:xfrm>
        </p:grpSpPr>
        <p:sp>
          <p:nvSpPr>
            <p:cNvPr id="483" name="Google Shape;483;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5" name="Google Shape;485;p40"/>
          <p:cNvGrpSpPr/>
          <p:nvPr/>
        </p:nvGrpSpPr>
        <p:grpSpPr>
          <a:xfrm>
            <a:off x="8380489" y="-105375"/>
            <a:ext cx="1129225" cy="1439250"/>
            <a:chOff x="5173625" y="-443725"/>
            <a:chExt cx="1129225" cy="1439250"/>
          </a:xfrm>
        </p:grpSpPr>
        <p:sp>
          <p:nvSpPr>
            <p:cNvPr id="486" name="Google Shape;486;p4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4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8" name="Google Shape;488;p40"/>
          <p:cNvGrpSpPr/>
          <p:nvPr/>
        </p:nvGrpSpPr>
        <p:grpSpPr>
          <a:xfrm>
            <a:off x="8142568" y="-638771"/>
            <a:ext cx="1368260" cy="1078296"/>
            <a:chOff x="4231725" y="-443721"/>
            <a:chExt cx="1368260" cy="1078296"/>
          </a:xfrm>
        </p:grpSpPr>
        <p:sp>
          <p:nvSpPr>
            <p:cNvPr id="489" name="Google Shape;489;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1" name="Google Shape;491;p40"/>
          <p:cNvGrpSpPr/>
          <p:nvPr/>
        </p:nvGrpSpPr>
        <p:grpSpPr>
          <a:xfrm flipH="1">
            <a:off x="149468" y="-695771"/>
            <a:ext cx="1368260" cy="1078296"/>
            <a:chOff x="4231725" y="-443721"/>
            <a:chExt cx="1368260" cy="1078296"/>
          </a:xfrm>
        </p:grpSpPr>
        <p:sp>
          <p:nvSpPr>
            <p:cNvPr id="492" name="Google Shape;492;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4" name="Google Shape;494;p40"/>
          <p:cNvGrpSpPr/>
          <p:nvPr/>
        </p:nvGrpSpPr>
        <p:grpSpPr>
          <a:xfrm flipH="1">
            <a:off x="-97311" y="-467171"/>
            <a:ext cx="1368260" cy="1078296"/>
            <a:chOff x="4231725" y="-443721"/>
            <a:chExt cx="1368260" cy="1078296"/>
          </a:xfrm>
        </p:grpSpPr>
        <p:sp>
          <p:nvSpPr>
            <p:cNvPr id="495" name="Google Shape;495;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7" name="Google Shape;497;p40"/>
          <p:cNvGrpSpPr/>
          <p:nvPr/>
        </p:nvGrpSpPr>
        <p:grpSpPr>
          <a:xfrm flipH="1">
            <a:off x="-609048" y="-238571"/>
            <a:ext cx="1368260" cy="1078296"/>
            <a:chOff x="4231725" y="-443721"/>
            <a:chExt cx="1368260" cy="1078296"/>
          </a:xfrm>
        </p:grpSpPr>
        <p:sp>
          <p:nvSpPr>
            <p:cNvPr id="498" name="Google Shape;498;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00" name="Google Shape;500;p40"/>
          <p:cNvCxnSpPr/>
          <p:nvPr/>
        </p:nvCxnSpPr>
        <p:spPr>
          <a:xfrm>
            <a:off x="-6850" y="4601725"/>
            <a:ext cx="8517600" cy="0"/>
          </a:xfrm>
          <a:prstGeom prst="straightConnector1">
            <a:avLst/>
          </a:prstGeom>
          <a:noFill/>
          <a:ln w="28575" cap="flat" cmpd="sng">
            <a:solidFill>
              <a:schemeClr val="dk1"/>
            </a:solidFill>
            <a:prstDash val="solid"/>
            <a:round/>
            <a:headEnd type="none" w="sm" len="sm"/>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rendan Layout 2">
  <p:cSld name="TITLE_3">
    <p:spTree>
      <p:nvGrpSpPr>
        <p:cNvPr id="1" name="Shape 13"/>
        <p:cNvGrpSpPr/>
        <p:nvPr/>
      </p:nvGrpSpPr>
      <p:grpSpPr>
        <a:xfrm>
          <a:off x="0" y="0"/>
          <a:ext cx="0" cy="0"/>
          <a:chOff x="0" y="0"/>
          <a:chExt cx="0" cy="0"/>
        </a:xfrm>
      </p:grpSpPr>
      <p:sp>
        <p:nvSpPr>
          <p:cNvPr id="14" name="Google Shape;14;p23"/>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5" name="Google Shape;1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6" name="Google Shape;16;p23"/>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17" name="Google Shape;17;p23"/>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501"/>
        <p:cNvGrpSpPr/>
        <p:nvPr/>
      </p:nvGrpSpPr>
      <p:grpSpPr>
        <a:xfrm>
          <a:off x="0" y="0"/>
          <a:ext cx="0" cy="0"/>
          <a:chOff x="0" y="0"/>
          <a:chExt cx="0" cy="0"/>
        </a:xfrm>
      </p:grpSpPr>
      <p:grpSp>
        <p:nvGrpSpPr>
          <p:cNvPr id="502" name="Google Shape;502;p41"/>
          <p:cNvGrpSpPr/>
          <p:nvPr/>
        </p:nvGrpSpPr>
        <p:grpSpPr>
          <a:xfrm>
            <a:off x="7068170" y="-466234"/>
            <a:ext cx="1368260" cy="1078296"/>
            <a:chOff x="4231725" y="-443721"/>
            <a:chExt cx="1368260" cy="1078296"/>
          </a:xfrm>
        </p:grpSpPr>
        <p:sp>
          <p:nvSpPr>
            <p:cNvPr id="503" name="Google Shape;503;p41"/>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41"/>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5" name="Google Shape;505;p41"/>
          <p:cNvGrpSpPr/>
          <p:nvPr/>
        </p:nvGrpSpPr>
        <p:grpSpPr>
          <a:xfrm>
            <a:off x="8010070" y="-466238"/>
            <a:ext cx="1129225" cy="1439250"/>
            <a:chOff x="5173625" y="-443725"/>
            <a:chExt cx="1129225" cy="1439250"/>
          </a:xfrm>
        </p:grpSpPr>
        <p:sp>
          <p:nvSpPr>
            <p:cNvPr id="506" name="Google Shape;506;p4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4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8" name="Google Shape;508;p41"/>
          <p:cNvGrpSpPr/>
          <p:nvPr/>
        </p:nvGrpSpPr>
        <p:grpSpPr>
          <a:xfrm flipH="1">
            <a:off x="707991" y="-472343"/>
            <a:ext cx="920275" cy="1078300"/>
            <a:chOff x="4679675" y="-443725"/>
            <a:chExt cx="920275" cy="1078300"/>
          </a:xfrm>
        </p:grpSpPr>
        <p:sp>
          <p:nvSpPr>
            <p:cNvPr id="509" name="Google Shape;509;p4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4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1" name="Google Shape;511;p41"/>
          <p:cNvGrpSpPr/>
          <p:nvPr/>
        </p:nvGrpSpPr>
        <p:grpSpPr>
          <a:xfrm flipH="1">
            <a:off x="5091" y="-472343"/>
            <a:ext cx="1129225" cy="1439250"/>
            <a:chOff x="5173625" y="-443725"/>
            <a:chExt cx="1129225" cy="1439250"/>
          </a:xfrm>
        </p:grpSpPr>
        <p:sp>
          <p:nvSpPr>
            <p:cNvPr id="512" name="Google Shape;512;p4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4" name="Google Shape;514;p41"/>
          <p:cNvGrpSpPr/>
          <p:nvPr/>
        </p:nvGrpSpPr>
        <p:grpSpPr>
          <a:xfrm>
            <a:off x="8479270" y="-223284"/>
            <a:ext cx="1368260" cy="1078296"/>
            <a:chOff x="4231725" y="-443721"/>
            <a:chExt cx="1368260" cy="1078296"/>
          </a:xfrm>
        </p:grpSpPr>
        <p:sp>
          <p:nvSpPr>
            <p:cNvPr id="515" name="Google Shape;515;p41"/>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1"/>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7" name="Google Shape;517;p41"/>
          <p:cNvGrpSpPr/>
          <p:nvPr/>
        </p:nvGrpSpPr>
        <p:grpSpPr>
          <a:xfrm flipH="1">
            <a:off x="-98709" y="-223280"/>
            <a:ext cx="920275" cy="1078300"/>
            <a:chOff x="4679675" y="-443725"/>
            <a:chExt cx="920275" cy="1078300"/>
          </a:xfrm>
        </p:grpSpPr>
        <p:sp>
          <p:nvSpPr>
            <p:cNvPr id="518" name="Google Shape;518;p4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0" name="Google Shape;520;p41"/>
          <p:cNvSpPr txBox="1">
            <a:spLocks noGrp="1"/>
          </p:cNvSpPr>
          <p:nvPr>
            <p:ph type="title"/>
          </p:nvPr>
        </p:nvSpPr>
        <p:spPr>
          <a:xfrm>
            <a:off x="1774800" y="539700"/>
            <a:ext cx="55944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21"/>
        <p:cNvGrpSpPr/>
        <p:nvPr/>
      </p:nvGrpSpPr>
      <p:grpSpPr>
        <a:xfrm>
          <a:off x="0" y="0"/>
          <a:ext cx="0" cy="0"/>
          <a:chOff x="0" y="0"/>
          <a:chExt cx="0" cy="0"/>
        </a:xfrm>
      </p:grpSpPr>
      <p:sp>
        <p:nvSpPr>
          <p:cNvPr id="522" name="Google Shape;522;p42"/>
          <p:cNvSpPr txBox="1">
            <a:spLocks noGrp="1"/>
          </p:cNvSpPr>
          <p:nvPr>
            <p:ph type="title"/>
          </p:nvPr>
        </p:nvSpPr>
        <p:spPr>
          <a:xfrm>
            <a:off x="713325" y="539700"/>
            <a:ext cx="35247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523" name="Google Shape;523;p42"/>
          <p:cNvGrpSpPr/>
          <p:nvPr/>
        </p:nvGrpSpPr>
        <p:grpSpPr>
          <a:xfrm>
            <a:off x="6521425" y="-33816"/>
            <a:ext cx="2852632" cy="755873"/>
            <a:chOff x="6521425" y="153500"/>
            <a:chExt cx="2852632" cy="755873"/>
          </a:xfrm>
        </p:grpSpPr>
        <p:grpSp>
          <p:nvGrpSpPr>
            <p:cNvPr id="524" name="Google Shape;524;p42"/>
            <p:cNvGrpSpPr/>
            <p:nvPr/>
          </p:nvGrpSpPr>
          <p:grpSpPr>
            <a:xfrm>
              <a:off x="6521425" y="153500"/>
              <a:ext cx="2257381" cy="391400"/>
              <a:chOff x="6521425" y="153500"/>
              <a:chExt cx="2257381" cy="391400"/>
            </a:xfrm>
          </p:grpSpPr>
          <p:sp>
            <p:nvSpPr>
              <p:cNvPr id="525" name="Google Shape;525;p42"/>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2"/>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7" name="Google Shape;527;p42"/>
            <p:cNvGrpSpPr/>
            <p:nvPr/>
          </p:nvGrpSpPr>
          <p:grpSpPr>
            <a:xfrm>
              <a:off x="6826225" y="326868"/>
              <a:ext cx="2547832" cy="405547"/>
              <a:chOff x="6826225" y="344423"/>
              <a:chExt cx="2547832" cy="405547"/>
            </a:xfrm>
          </p:grpSpPr>
          <p:sp>
            <p:nvSpPr>
              <p:cNvPr id="528" name="Google Shape;528;p42"/>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2"/>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0" name="Google Shape;530;p42"/>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42"/>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32"/>
        <p:cNvGrpSpPr/>
        <p:nvPr/>
      </p:nvGrpSpPr>
      <p:grpSpPr>
        <a:xfrm>
          <a:off x="0" y="0"/>
          <a:ext cx="0" cy="0"/>
          <a:chOff x="0" y="0"/>
          <a:chExt cx="0" cy="0"/>
        </a:xfrm>
      </p:grpSpPr>
      <p:sp>
        <p:nvSpPr>
          <p:cNvPr id="533" name="Google Shape;533;p43"/>
          <p:cNvSpPr txBox="1">
            <a:spLocks noGrp="1"/>
          </p:cNvSpPr>
          <p:nvPr>
            <p:ph type="title"/>
          </p:nvPr>
        </p:nvSpPr>
        <p:spPr>
          <a:xfrm>
            <a:off x="713325" y="539700"/>
            <a:ext cx="77175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534" name="Google Shape;534;p43"/>
          <p:cNvGrpSpPr/>
          <p:nvPr/>
        </p:nvGrpSpPr>
        <p:grpSpPr>
          <a:xfrm>
            <a:off x="-217865" y="4785686"/>
            <a:ext cx="2014792" cy="473129"/>
            <a:chOff x="-35118" y="4342063"/>
            <a:chExt cx="2014792" cy="473129"/>
          </a:xfrm>
        </p:grpSpPr>
        <p:sp>
          <p:nvSpPr>
            <p:cNvPr id="535" name="Google Shape;535;p4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7" name="Google Shape;537;p43"/>
          <p:cNvGrpSpPr/>
          <p:nvPr/>
        </p:nvGrpSpPr>
        <p:grpSpPr>
          <a:xfrm>
            <a:off x="-519444" y="4548261"/>
            <a:ext cx="2014792" cy="473129"/>
            <a:chOff x="-35118" y="4342063"/>
            <a:chExt cx="2014792" cy="473129"/>
          </a:xfrm>
        </p:grpSpPr>
        <p:sp>
          <p:nvSpPr>
            <p:cNvPr id="538" name="Google Shape;538;p4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4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0" name="Google Shape;540;p43"/>
          <p:cNvGrpSpPr/>
          <p:nvPr/>
        </p:nvGrpSpPr>
        <p:grpSpPr>
          <a:xfrm>
            <a:off x="283349" y="-475160"/>
            <a:ext cx="482550" cy="1505350"/>
            <a:chOff x="3121150" y="-443725"/>
            <a:chExt cx="482550" cy="1505350"/>
          </a:xfrm>
        </p:grpSpPr>
        <p:sp>
          <p:nvSpPr>
            <p:cNvPr id="541" name="Google Shape;541;p4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4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3" name="Google Shape;543;p43"/>
          <p:cNvGrpSpPr/>
          <p:nvPr/>
        </p:nvGrpSpPr>
        <p:grpSpPr>
          <a:xfrm>
            <a:off x="87035" y="-122260"/>
            <a:ext cx="482550" cy="1505350"/>
            <a:chOff x="3121150" y="-443725"/>
            <a:chExt cx="482550" cy="1505350"/>
          </a:xfrm>
        </p:grpSpPr>
        <p:sp>
          <p:nvSpPr>
            <p:cNvPr id="544" name="Google Shape;544;p4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6" name="Google Shape;546;p43"/>
          <p:cNvGrpSpPr/>
          <p:nvPr/>
        </p:nvGrpSpPr>
        <p:grpSpPr>
          <a:xfrm flipH="1">
            <a:off x="8377659" y="-483877"/>
            <a:ext cx="482550" cy="1505350"/>
            <a:chOff x="3121150" y="-443725"/>
            <a:chExt cx="482550" cy="1505350"/>
          </a:xfrm>
        </p:grpSpPr>
        <p:sp>
          <p:nvSpPr>
            <p:cNvPr id="547" name="Google Shape;547;p4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9" name="Google Shape;549;p43"/>
          <p:cNvGrpSpPr/>
          <p:nvPr/>
        </p:nvGrpSpPr>
        <p:grpSpPr>
          <a:xfrm flipH="1">
            <a:off x="8573974" y="-130977"/>
            <a:ext cx="482550" cy="1505350"/>
            <a:chOff x="3121150" y="-443725"/>
            <a:chExt cx="482550" cy="1505350"/>
          </a:xfrm>
        </p:grpSpPr>
        <p:sp>
          <p:nvSpPr>
            <p:cNvPr id="550" name="Google Shape;550;p4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52"/>
        <p:cNvGrpSpPr/>
        <p:nvPr/>
      </p:nvGrpSpPr>
      <p:grpSpPr>
        <a:xfrm>
          <a:off x="0" y="0"/>
          <a:ext cx="0" cy="0"/>
          <a:chOff x="0" y="0"/>
          <a:chExt cx="0" cy="0"/>
        </a:xfrm>
      </p:grpSpPr>
      <p:grpSp>
        <p:nvGrpSpPr>
          <p:cNvPr id="553" name="Google Shape;553;p44"/>
          <p:cNvGrpSpPr/>
          <p:nvPr/>
        </p:nvGrpSpPr>
        <p:grpSpPr>
          <a:xfrm rot="10800000" flipH="1">
            <a:off x="7503134" y="4535967"/>
            <a:ext cx="920275" cy="1078300"/>
            <a:chOff x="4679675" y="-443725"/>
            <a:chExt cx="920275" cy="1078300"/>
          </a:xfrm>
        </p:grpSpPr>
        <p:sp>
          <p:nvSpPr>
            <p:cNvPr id="554" name="Google Shape;554;p4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6" name="Google Shape;556;p44"/>
          <p:cNvGrpSpPr/>
          <p:nvPr/>
        </p:nvGrpSpPr>
        <p:grpSpPr>
          <a:xfrm rot="10800000" flipH="1">
            <a:off x="7997084" y="4251217"/>
            <a:ext cx="1129225" cy="1439250"/>
            <a:chOff x="5173625" y="-443725"/>
            <a:chExt cx="1129225" cy="1439250"/>
          </a:xfrm>
        </p:grpSpPr>
        <p:sp>
          <p:nvSpPr>
            <p:cNvPr id="557" name="Google Shape;557;p4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9" name="Google Shape;559;p44"/>
          <p:cNvGrpSpPr/>
          <p:nvPr/>
        </p:nvGrpSpPr>
        <p:grpSpPr>
          <a:xfrm rot="10800000" flipH="1">
            <a:off x="8527088" y="4255494"/>
            <a:ext cx="2240950" cy="1657325"/>
            <a:chOff x="4603700" y="-443725"/>
            <a:chExt cx="2240950" cy="1657325"/>
          </a:xfrm>
        </p:grpSpPr>
        <p:sp>
          <p:nvSpPr>
            <p:cNvPr id="560" name="Google Shape;560;p4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2" name="Google Shape;562;p44"/>
          <p:cNvGrpSpPr/>
          <p:nvPr/>
        </p:nvGrpSpPr>
        <p:grpSpPr>
          <a:xfrm rot="10800000">
            <a:off x="7021" y="-639006"/>
            <a:ext cx="1623175" cy="1972650"/>
            <a:chOff x="4193384" y="4053542"/>
            <a:chExt cx="1623175" cy="1972650"/>
          </a:xfrm>
        </p:grpSpPr>
        <p:grpSp>
          <p:nvGrpSpPr>
            <p:cNvPr id="563" name="Google Shape;563;p44"/>
            <p:cNvGrpSpPr/>
            <p:nvPr/>
          </p:nvGrpSpPr>
          <p:grpSpPr>
            <a:xfrm rot="10800000" flipH="1">
              <a:off x="4193384" y="4947892"/>
              <a:ext cx="920275" cy="1078300"/>
              <a:chOff x="4679675" y="-1053325"/>
              <a:chExt cx="920275" cy="1078300"/>
            </a:xfrm>
          </p:grpSpPr>
          <p:sp>
            <p:nvSpPr>
              <p:cNvPr id="564" name="Google Shape;564;p44"/>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4"/>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6" name="Google Shape;566;p44"/>
            <p:cNvGrpSpPr/>
            <p:nvPr/>
          </p:nvGrpSpPr>
          <p:grpSpPr>
            <a:xfrm rot="10800000" flipH="1">
              <a:off x="4687334" y="4053542"/>
              <a:ext cx="1129225" cy="1439250"/>
              <a:chOff x="5173625" y="-443725"/>
              <a:chExt cx="1129225" cy="1439250"/>
            </a:xfrm>
          </p:grpSpPr>
          <p:sp>
            <p:nvSpPr>
              <p:cNvPr id="567" name="Google Shape;567;p4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69" name="Google Shape;569;p44"/>
          <p:cNvGrpSpPr/>
          <p:nvPr/>
        </p:nvGrpSpPr>
        <p:grpSpPr>
          <a:xfrm>
            <a:off x="-1256132" y="715243"/>
            <a:ext cx="2014792" cy="473129"/>
            <a:chOff x="-35118" y="4342063"/>
            <a:chExt cx="2014792" cy="473129"/>
          </a:xfrm>
        </p:grpSpPr>
        <p:sp>
          <p:nvSpPr>
            <p:cNvPr id="570" name="Google Shape;570;p4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4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2" name="Google Shape;572;p44"/>
          <p:cNvGrpSpPr/>
          <p:nvPr/>
        </p:nvGrpSpPr>
        <p:grpSpPr>
          <a:xfrm>
            <a:off x="-1179938" y="967068"/>
            <a:ext cx="2014792" cy="473129"/>
            <a:chOff x="-35118" y="4342063"/>
            <a:chExt cx="2014792" cy="473129"/>
          </a:xfrm>
        </p:grpSpPr>
        <p:sp>
          <p:nvSpPr>
            <p:cNvPr id="573" name="Google Shape;573;p4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4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5" name="Google Shape;575;p44"/>
          <p:cNvSpPr txBox="1">
            <a:spLocks noGrp="1"/>
          </p:cNvSpPr>
          <p:nvPr>
            <p:ph type="title"/>
          </p:nvPr>
        </p:nvSpPr>
        <p:spPr>
          <a:xfrm>
            <a:off x="713325" y="539700"/>
            <a:ext cx="77175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76"/>
        <p:cNvGrpSpPr/>
        <p:nvPr/>
      </p:nvGrpSpPr>
      <p:grpSpPr>
        <a:xfrm>
          <a:off x="0" y="0"/>
          <a:ext cx="0" cy="0"/>
          <a:chOff x="0" y="0"/>
          <a:chExt cx="0" cy="0"/>
        </a:xfrm>
      </p:grpSpPr>
      <p:grpSp>
        <p:nvGrpSpPr>
          <p:cNvPr id="577" name="Google Shape;577;p45"/>
          <p:cNvGrpSpPr/>
          <p:nvPr/>
        </p:nvGrpSpPr>
        <p:grpSpPr>
          <a:xfrm>
            <a:off x="87588" y="-482281"/>
            <a:ext cx="482550" cy="1505350"/>
            <a:chOff x="3121150" y="-443725"/>
            <a:chExt cx="482550" cy="1505350"/>
          </a:xfrm>
        </p:grpSpPr>
        <p:sp>
          <p:nvSpPr>
            <p:cNvPr id="578" name="Google Shape;578;p4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4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0" name="Google Shape;580;p45"/>
          <p:cNvGrpSpPr/>
          <p:nvPr/>
        </p:nvGrpSpPr>
        <p:grpSpPr>
          <a:xfrm>
            <a:off x="999825" y="-467301"/>
            <a:ext cx="929375" cy="1078300"/>
            <a:chOff x="1990425" y="-443725"/>
            <a:chExt cx="929375" cy="1078300"/>
          </a:xfrm>
        </p:grpSpPr>
        <p:sp>
          <p:nvSpPr>
            <p:cNvPr id="581" name="Google Shape;581;p45"/>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45"/>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3" name="Google Shape;583;p45"/>
          <p:cNvGrpSpPr/>
          <p:nvPr/>
        </p:nvGrpSpPr>
        <p:grpSpPr>
          <a:xfrm>
            <a:off x="296925" y="-1076901"/>
            <a:ext cx="1138350" cy="1439250"/>
            <a:chOff x="1287525" y="-443725"/>
            <a:chExt cx="1138350" cy="1439250"/>
          </a:xfrm>
        </p:grpSpPr>
        <p:sp>
          <p:nvSpPr>
            <p:cNvPr id="584" name="Google Shape;584;p45"/>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45"/>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6" name="Google Shape;586;p45"/>
          <p:cNvGrpSpPr/>
          <p:nvPr/>
        </p:nvGrpSpPr>
        <p:grpSpPr>
          <a:xfrm>
            <a:off x="8582213" y="-482281"/>
            <a:ext cx="474200" cy="1505350"/>
            <a:chOff x="3995775" y="-443725"/>
            <a:chExt cx="474200" cy="1505350"/>
          </a:xfrm>
        </p:grpSpPr>
        <p:sp>
          <p:nvSpPr>
            <p:cNvPr id="587" name="Google Shape;587;p4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4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9" name="Google Shape;589;p45"/>
          <p:cNvGrpSpPr/>
          <p:nvPr/>
        </p:nvGrpSpPr>
        <p:grpSpPr>
          <a:xfrm>
            <a:off x="7270475" y="-467301"/>
            <a:ext cx="920275" cy="1078300"/>
            <a:chOff x="4679675" y="-443725"/>
            <a:chExt cx="920275" cy="1078300"/>
          </a:xfrm>
        </p:grpSpPr>
        <p:sp>
          <p:nvSpPr>
            <p:cNvPr id="590" name="Google Shape;590;p4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4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2" name="Google Shape;592;p45"/>
          <p:cNvGrpSpPr/>
          <p:nvPr/>
        </p:nvGrpSpPr>
        <p:grpSpPr>
          <a:xfrm>
            <a:off x="7764425" y="-1076901"/>
            <a:ext cx="1129225" cy="1439250"/>
            <a:chOff x="5173625" y="-443725"/>
            <a:chExt cx="1129225" cy="1439250"/>
          </a:xfrm>
        </p:grpSpPr>
        <p:sp>
          <p:nvSpPr>
            <p:cNvPr id="593" name="Google Shape;593;p4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4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5" name="Google Shape;595;p45"/>
          <p:cNvGrpSpPr/>
          <p:nvPr/>
        </p:nvGrpSpPr>
        <p:grpSpPr>
          <a:xfrm>
            <a:off x="-1220287" y="-761576"/>
            <a:ext cx="2249325" cy="1657325"/>
            <a:chOff x="746475" y="-443725"/>
            <a:chExt cx="2249325" cy="1657325"/>
          </a:xfrm>
        </p:grpSpPr>
        <p:sp>
          <p:nvSpPr>
            <p:cNvPr id="596" name="Google Shape;596;p45"/>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45"/>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8" name="Google Shape;598;p45"/>
          <p:cNvGrpSpPr/>
          <p:nvPr/>
        </p:nvGrpSpPr>
        <p:grpSpPr>
          <a:xfrm>
            <a:off x="8123338" y="-761576"/>
            <a:ext cx="2240950" cy="1657325"/>
            <a:chOff x="4603700" y="-443725"/>
            <a:chExt cx="2240950" cy="1657325"/>
          </a:xfrm>
        </p:grpSpPr>
        <p:sp>
          <p:nvSpPr>
            <p:cNvPr id="599" name="Google Shape;599;p45"/>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45"/>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1" name="Google Shape;601;p45"/>
          <p:cNvGrpSpPr/>
          <p:nvPr/>
        </p:nvGrpSpPr>
        <p:grpSpPr>
          <a:xfrm>
            <a:off x="2926213" y="-467301"/>
            <a:ext cx="929375" cy="1078300"/>
            <a:chOff x="1990425" y="-443725"/>
            <a:chExt cx="929375" cy="1078300"/>
          </a:xfrm>
        </p:grpSpPr>
        <p:sp>
          <p:nvSpPr>
            <p:cNvPr id="602" name="Google Shape;602;p45"/>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45"/>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4" name="Google Shape;604;p45"/>
          <p:cNvGrpSpPr/>
          <p:nvPr/>
        </p:nvGrpSpPr>
        <p:grpSpPr>
          <a:xfrm>
            <a:off x="3535813" y="-695901"/>
            <a:ext cx="929375" cy="1078300"/>
            <a:chOff x="1990425" y="-443725"/>
            <a:chExt cx="929375" cy="1078300"/>
          </a:xfrm>
        </p:grpSpPr>
        <p:sp>
          <p:nvSpPr>
            <p:cNvPr id="605" name="Google Shape;605;p45"/>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45"/>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7" name="Google Shape;607;p45"/>
          <p:cNvSpPr txBox="1">
            <a:spLocks noGrp="1"/>
          </p:cNvSpPr>
          <p:nvPr>
            <p:ph type="title"/>
          </p:nvPr>
        </p:nvSpPr>
        <p:spPr>
          <a:xfrm>
            <a:off x="1096600" y="2625463"/>
            <a:ext cx="1581600" cy="78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608" name="Google Shape;608;p45"/>
          <p:cNvSpPr txBox="1">
            <a:spLocks noGrp="1"/>
          </p:cNvSpPr>
          <p:nvPr>
            <p:ph type="subTitle" idx="1"/>
          </p:nvPr>
        </p:nvSpPr>
        <p:spPr>
          <a:xfrm>
            <a:off x="775750" y="3853760"/>
            <a:ext cx="2223300" cy="65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09" name="Google Shape;609;p45"/>
          <p:cNvSpPr txBox="1">
            <a:spLocks noGrp="1"/>
          </p:cNvSpPr>
          <p:nvPr>
            <p:ph type="title" idx="2"/>
          </p:nvPr>
        </p:nvSpPr>
        <p:spPr>
          <a:xfrm>
            <a:off x="775750" y="3474560"/>
            <a:ext cx="2223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610" name="Google Shape;610;p45"/>
          <p:cNvSpPr txBox="1">
            <a:spLocks noGrp="1"/>
          </p:cNvSpPr>
          <p:nvPr>
            <p:ph type="title" idx="3"/>
          </p:nvPr>
        </p:nvSpPr>
        <p:spPr>
          <a:xfrm>
            <a:off x="3781200" y="2724513"/>
            <a:ext cx="1581600" cy="78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611" name="Google Shape;611;p45"/>
          <p:cNvSpPr txBox="1">
            <a:spLocks noGrp="1"/>
          </p:cNvSpPr>
          <p:nvPr>
            <p:ph type="subTitle" idx="4"/>
          </p:nvPr>
        </p:nvSpPr>
        <p:spPr>
          <a:xfrm>
            <a:off x="3460350" y="3952810"/>
            <a:ext cx="2223300" cy="65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12" name="Google Shape;612;p45"/>
          <p:cNvSpPr txBox="1">
            <a:spLocks noGrp="1"/>
          </p:cNvSpPr>
          <p:nvPr>
            <p:ph type="title" idx="5"/>
          </p:nvPr>
        </p:nvSpPr>
        <p:spPr>
          <a:xfrm>
            <a:off x="3460350" y="3573610"/>
            <a:ext cx="2223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613" name="Google Shape;613;p45"/>
          <p:cNvSpPr txBox="1">
            <a:spLocks noGrp="1"/>
          </p:cNvSpPr>
          <p:nvPr>
            <p:ph type="title" idx="6"/>
          </p:nvPr>
        </p:nvSpPr>
        <p:spPr>
          <a:xfrm>
            <a:off x="6465800" y="2724513"/>
            <a:ext cx="1581600" cy="78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614" name="Google Shape;614;p45"/>
          <p:cNvSpPr txBox="1">
            <a:spLocks noGrp="1"/>
          </p:cNvSpPr>
          <p:nvPr>
            <p:ph type="subTitle" idx="7"/>
          </p:nvPr>
        </p:nvSpPr>
        <p:spPr>
          <a:xfrm>
            <a:off x="6144950" y="3952810"/>
            <a:ext cx="2223300" cy="65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15" name="Google Shape;615;p45"/>
          <p:cNvSpPr txBox="1">
            <a:spLocks noGrp="1"/>
          </p:cNvSpPr>
          <p:nvPr>
            <p:ph type="title" idx="8"/>
          </p:nvPr>
        </p:nvSpPr>
        <p:spPr>
          <a:xfrm>
            <a:off x="6144950" y="3573610"/>
            <a:ext cx="2223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grpSp>
        <p:nvGrpSpPr>
          <p:cNvPr id="616" name="Google Shape;616;p45"/>
          <p:cNvGrpSpPr/>
          <p:nvPr/>
        </p:nvGrpSpPr>
        <p:grpSpPr>
          <a:xfrm>
            <a:off x="4852625" y="-1035569"/>
            <a:ext cx="1138350" cy="1439250"/>
            <a:chOff x="1287525" y="-443725"/>
            <a:chExt cx="1138350" cy="1439250"/>
          </a:xfrm>
        </p:grpSpPr>
        <p:sp>
          <p:nvSpPr>
            <p:cNvPr id="617" name="Google Shape;617;p45"/>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45"/>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19"/>
        <p:cNvGrpSpPr/>
        <p:nvPr/>
      </p:nvGrpSpPr>
      <p:grpSpPr>
        <a:xfrm>
          <a:off x="0" y="0"/>
          <a:ext cx="0" cy="0"/>
          <a:chOff x="0" y="0"/>
          <a:chExt cx="0" cy="0"/>
        </a:xfrm>
      </p:grpSpPr>
      <p:sp>
        <p:nvSpPr>
          <p:cNvPr id="620" name="Google Shape;620;p46"/>
          <p:cNvSpPr txBox="1">
            <a:spLocks noGrp="1"/>
          </p:cNvSpPr>
          <p:nvPr>
            <p:ph type="title"/>
          </p:nvPr>
        </p:nvSpPr>
        <p:spPr>
          <a:xfrm>
            <a:off x="803750" y="1813650"/>
            <a:ext cx="3372600" cy="696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atin typeface="Source Sans Pro"/>
                <a:ea typeface="Source Sans Pro"/>
                <a:cs typeface="Source Sans Pro"/>
                <a:sym typeface="Source Sans Pro"/>
              </a:defRPr>
            </a:lvl1pPr>
            <a:lvl2pPr lvl="1" algn="l">
              <a:lnSpc>
                <a:spcPct val="100000"/>
              </a:lnSpc>
              <a:spcBef>
                <a:spcPts val="0"/>
              </a:spcBef>
              <a:spcAft>
                <a:spcPts val="0"/>
              </a:spcAft>
              <a:buSzPts val="3000"/>
              <a:buNone/>
              <a:defRPr sz="3000">
                <a:latin typeface="Source Sans Pro"/>
                <a:ea typeface="Source Sans Pro"/>
                <a:cs typeface="Source Sans Pro"/>
                <a:sym typeface="Source Sans Pro"/>
              </a:defRPr>
            </a:lvl2pPr>
            <a:lvl3pPr lvl="2" algn="l">
              <a:lnSpc>
                <a:spcPct val="100000"/>
              </a:lnSpc>
              <a:spcBef>
                <a:spcPts val="0"/>
              </a:spcBef>
              <a:spcAft>
                <a:spcPts val="0"/>
              </a:spcAft>
              <a:buSzPts val="3000"/>
              <a:buNone/>
              <a:defRPr sz="3000">
                <a:latin typeface="Source Sans Pro"/>
                <a:ea typeface="Source Sans Pro"/>
                <a:cs typeface="Source Sans Pro"/>
                <a:sym typeface="Source Sans Pro"/>
              </a:defRPr>
            </a:lvl3pPr>
            <a:lvl4pPr lvl="3" algn="l">
              <a:lnSpc>
                <a:spcPct val="100000"/>
              </a:lnSpc>
              <a:spcBef>
                <a:spcPts val="0"/>
              </a:spcBef>
              <a:spcAft>
                <a:spcPts val="0"/>
              </a:spcAft>
              <a:buSzPts val="3000"/>
              <a:buNone/>
              <a:defRPr sz="3000">
                <a:latin typeface="Source Sans Pro"/>
                <a:ea typeface="Source Sans Pro"/>
                <a:cs typeface="Source Sans Pro"/>
                <a:sym typeface="Source Sans Pro"/>
              </a:defRPr>
            </a:lvl4pPr>
            <a:lvl5pPr lvl="4" algn="l">
              <a:lnSpc>
                <a:spcPct val="100000"/>
              </a:lnSpc>
              <a:spcBef>
                <a:spcPts val="0"/>
              </a:spcBef>
              <a:spcAft>
                <a:spcPts val="0"/>
              </a:spcAft>
              <a:buSzPts val="3000"/>
              <a:buNone/>
              <a:defRPr sz="3000">
                <a:latin typeface="Source Sans Pro"/>
                <a:ea typeface="Source Sans Pro"/>
                <a:cs typeface="Source Sans Pro"/>
                <a:sym typeface="Source Sans Pro"/>
              </a:defRPr>
            </a:lvl5pPr>
            <a:lvl6pPr lvl="5" algn="l">
              <a:lnSpc>
                <a:spcPct val="100000"/>
              </a:lnSpc>
              <a:spcBef>
                <a:spcPts val="0"/>
              </a:spcBef>
              <a:spcAft>
                <a:spcPts val="0"/>
              </a:spcAft>
              <a:buSzPts val="3000"/>
              <a:buNone/>
              <a:defRPr sz="3000">
                <a:latin typeface="Source Sans Pro"/>
                <a:ea typeface="Source Sans Pro"/>
                <a:cs typeface="Source Sans Pro"/>
                <a:sym typeface="Source Sans Pro"/>
              </a:defRPr>
            </a:lvl6pPr>
            <a:lvl7pPr lvl="6" algn="l">
              <a:lnSpc>
                <a:spcPct val="100000"/>
              </a:lnSpc>
              <a:spcBef>
                <a:spcPts val="0"/>
              </a:spcBef>
              <a:spcAft>
                <a:spcPts val="0"/>
              </a:spcAft>
              <a:buSzPts val="3000"/>
              <a:buNone/>
              <a:defRPr sz="3000">
                <a:latin typeface="Source Sans Pro"/>
                <a:ea typeface="Source Sans Pro"/>
                <a:cs typeface="Source Sans Pro"/>
                <a:sym typeface="Source Sans Pro"/>
              </a:defRPr>
            </a:lvl7pPr>
            <a:lvl8pPr lvl="7" algn="l">
              <a:lnSpc>
                <a:spcPct val="100000"/>
              </a:lnSpc>
              <a:spcBef>
                <a:spcPts val="0"/>
              </a:spcBef>
              <a:spcAft>
                <a:spcPts val="0"/>
              </a:spcAft>
              <a:buSzPts val="3000"/>
              <a:buNone/>
              <a:defRPr sz="3000">
                <a:latin typeface="Source Sans Pro"/>
                <a:ea typeface="Source Sans Pro"/>
                <a:cs typeface="Source Sans Pro"/>
                <a:sym typeface="Source Sans Pro"/>
              </a:defRPr>
            </a:lvl8pPr>
            <a:lvl9pPr lvl="8" algn="l">
              <a:lnSpc>
                <a:spcPct val="100000"/>
              </a:lnSpc>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21" name="Google Shape;621;p46"/>
          <p:cNvSpPr txBox="1">
            <a:spLocks noGrp="1"/>
          </p:cNvSpPr>
          <p:nvPr>
            <p:ph type="subTitle" idx="1"/>
          </p:nvPr>
        </p:nvSpPr>
        <p:spPr>
          <a:xfrm>
            <a:off x="803738" y="2546138"/>
            <a:ext cx="3453900" cy="954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grpSp>
        <p:nvGrpSpPr>
          <p:cNvPr id="622" name="Google Shape;622;p46"/>
          <p:cNvGrpSpPr/>
          <p:nvPr/>
        </p:nvGrpSpPr>
        <p:grpSpPr>
          <a:xfrm>
            <a:off x="8429813" y="-482281"/>
            <a:ext cx="474200" cy="1505350"/>
            <a:chOff x="3995775" y="-443725"/>
            <a:chExt cx="474200" cy="1505350"/>
          </a:xfrm>
        </p:grpSpPr>
        <p:sp>
          <p:nvSpPr>
            <p:cNvPr id="623" name="Google Shape;623;p4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4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5" name="Google Shape;625;p46"/>
          <p:cNvGrpSpPr/>
          <p:nvPr/>
        </p:nvGrpSpPr>
        <p:grpSpPr>
          <a:xfrm>
            <a:off x="7118075" y="-467301"/>
            <a:ext cx="920275" cy="1078300"/>
            <a:chOff x="4679675" y="-443725"/>
            <a:chExt cx="920275" cy="1078300"/>
          </a:xfrm>
        </p:grpSpPr>
        <p:sp>
          <p:nvSpPr>
            <p:cNvPr id="626" name="Google Shape;626;p46"/>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46"/>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8" name="Google Shape;628;p46"/>
          <p:cNvGrpSpPr/>
          <p:nvPr/>
        </p:nvGrpSpPr>
        <p:grpSpPr>
          <a:xfrm>
            <a:off x="7612025" y="-1076901"/>
            <a:ext cx="1129225" cy="1439250"/>
            <a:chOff x="5173625" y="-443725"/>
            <a:chExt cx="1129225" cy="1439250"/>
          </a:xfrm>
        </p:grpSpPr>
        <p:sp>
          <p:nvSpPr>
            <p:cNvPr id="629" name="Google Shape;629;p4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4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1" name="Google Shape;631;p46"/>
          <p:cNvGrpSpPr/>
          <p:nvPr/>
        </p:nvGrpSpPr>
        <p:grpSpPr>
          <a:xfrm>
            <a:off x="7970938" y="-761576"/>
            <a:ext cx="2240950" cy="1657325"/>
            <a:chOff x="4603700" y="-443725"/>
            <a:chExt cx="2240950" cy="1657325"/>
          </a:xfrm>
        </p:grpSpPr>
        <p:sp>
          <p:nvSpPr>
            <p:cNvPr id="632" name="Google Shape;632;p46"/>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46"/>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4" name="Google Shape;634;p46"/>
          <p:cNvGrpSpPr/>
          <p:nvPr/>
        </p:nvGrpSpPr>
        <p:grpSpPr>
          <a:xfrm rot="10800000" flipH="1">
            <a:off x="-483488" y="4432691"/>
            <a:ext cx="2014792" cy="473129"/>
            <a:chOff x="-35118" y="4342063"/>
            <a:chExt cx="2014792" cy="473129"/>
          </a:xfrm>
        </p:grpSpPr>
        <p:sp>
          <p:nvSpPr>
            <p:cNvPr id="635" name="Google Shape;635;p4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4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7" name="Google Shape;637;p46"/>
          <p:cNvGrpSpPr/>
          <p:nvPr/>
        </p:nvGrpSpPr>
        <p:grpSpPr>
          <a:xfrm>
            <a:off x="-483496" y="4392827"/>
            <a:ext cx="2014792" cy="473129"/>
            <a:chOff x="-35118" y="4342063"/>
            <a:chExt cx="2014792" cy="473129"/>
          </a:xfrm>
        </p:grpSpPr>
        <p:sp>
          <p:nvSpPr>
            <p:cNvPr id="638" name="Google Shape;638;p4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4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0" name="Google Shape;640;p46"/>
          <p:cNvGrpSpPr/>
          <p:nvPr/>
        </p:nvGrpSpPr>
        <p:grpSpPr>
          <a:xfrm>
            <a:off x="239988" y="-482281"/>
            <a:ext cx="482550" cy="1505350"/>
            <a:chOff x="3121150" y="-443725"/>
            <a:chExt cx="482550" cy="1505350"/>
          </a:xfrm>
        </p:grpSpPr>
        <p:sp>
          <p:nvSpPr>
            <p:cNvPr id="641" name="Google Shape;641;p46"/>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46"/>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3" name="Google Shape;643;p46"/>
          <p:cNvGrpSpPr/>
          <p:nvPr/>
        </p:nvGrpSpPr>
        <p:grpSpPr>
          <a:xfrm>
            <a:off x="444769" y="-913981"/>
            <a:ext cx="482550" cy="1505350"/>
            <a:chOff x="3121150" y="-443725"/>
            <a:chExt cx="482550" cy="1505350"/>
          </a:xfrm>
        </p:grpSpPr>
        <p:sp>
          <p:nvSpPr>
            <p:cNvPr id="644" name="Google Shape;644;p46"/>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46"/>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6" name="Google Shape;646;p46"/>
          <p:cNvGrpSpPr/>
          <p:nvPr/>
        </p:nvGrpSpPr>
        <p:grpSpPr>
          <a:xfrm rot="5400000">
            <a:off x="965855" y="-856180"/>
            <a:ext cx="2290315" cy="1518338"/>
            <a:chOff x="-736445" y="1581995"/>
            <a:chExt cx="2290315" cy="1518338"/>
          </a:xfrm>
        </p:grpSpPr>
        <p:sp>
          <p:nvSpPr>
            <p:cNvPr id="647" name="Google Shape;647;p46"/>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8" name="Google Shape;648;p46"/>
            <p:cNvGrpSpPr/>
            <p:nvPr/>
          </p:nvGrpSpPr>
          <p:grpSpPr>
            <a:xfrm>
              <a:off x="-736445" y="1581995"/>
              <a:ext cx="2290315" cy="1518338"/>
              <a:chOff x="-565732" y="1582220"/>
              <a:chExt cx="2290315" cy="1518338"/>
            </a:xfrm>
          </p:grpSpPr>
          <p:sp>
            <p:nvSpPr>
              <p:cNvPr id="649" name="Google Shape;649;p46"/>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0" name="Google Shape;650;p46"/>
              <p:cNvGrpSpPr/>
              <p:nvPr/>
            </p:nvGrpSpPr>
            <p:grpSpPr>
              <a:xfrm>
                <a:off x="-565732" y="1582220"/>
                <a:ext cx="2290315" cy="435914"/>
                <a:chOff x="-565732" y="1582220"/>
                <a:chExt cx="2290315" cy="435914"/>
              </a:xfrm>
            </p:grpSpPr>
            <p:sp>
              <p:nvSpPr>
                <p:cNvPr id="651" name="Google Shape;651;p46"/>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46"/>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3" name="Google Shape;653;p46"/>
              <p:cNvGrpSpPr/>
              <p:nvPr/>
            </p:nvGrpSpPr>
            <p:grpSpPr>
              <a:xfrm>
                <a:off x="-565732" y="1759770"/>
                <a:ext cx="1948882" cy="441084"/>
                <a:chOff x="-565732" y="1759770"/>
                <a:chExt cx="1948882" cy="441084"/>
              </a:xfrm>
            </p:grpSpPr>
            <p:sp>
              <p:nvSpPr>
                <p:cNvPr id="654" name="Google Shape;654;p46"/>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46"/>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6" name="Google Shape;656;p46"/>
              <p:cNvGrpSpPr/>
              <p:nvPr/>
            </p:nvGrpSpPr>
            <p:grpSpPr>
              <a:xfrm>
                <a:off x="-390503" y="2295383"/>
                <a:ext cx="1572778" cy="118575"/>
                <a:chOff x="-390503" y="2295383"/>
                <a:chExt cx="1572778" cy="118575"/>
              </a:xfrm>
            </p:grpSpPr>
            <p:sp>
              <p:nvSpPr>
                <p:cNvPr id="657" name="Google Shape;657;p46"/>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46"/>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9" name="Google Shape;659;p46"/>
              <p:cNvGrpSpPr/>
              <p:nvPr/>
            </p:nvGrpSpPr>
            <p:grpSpPr>
              <a:xfrm>
                <a:off x="-565732" y="2666266"/>
                <a:ext cx="2239329" cy="434292"/>
                <a:chOff x="-565732" y="2666266"/>
                <a:chExt cx="2239329" cy="434292"/>
              </a:xfrm>
            </p:grpSpPr>
            <p:sp>
              <p:nvSpPr>
                <p:cNvPr id="660" name="Google Shape;660;p46"/>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46"/>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62"/>
        <p:cNvGrpSpPr/>
        <p:nvPr/>
      </p:nvGrpSpPr>
      <p:grpSpPr>
        <a:xfrm>
          <a:off x="0" y="0"/>
          <a:ext cx="0" cy="0"/>
          <a:chOff x="0" y="0"/>
          <a:chExt cx="0" cy="0"/>
        </a:xfrm>
      </p:grpSpPr>
      <p:grpSp>
        <p:nvGrpSpPr>
          <p:cNvPr id="663" name="Google Shape;663;p47"/>
          <p:cNvGrpSpPr/>
          <p:nvPr/>
        </p:nvGrpSpPr>
        <p:grpSpPr>
          <a:xfrm>
            <a:off x="1050348" y="-469529"/>
            <a:ext cx="1195349" cy="1078296"/>
            <a:chOff x="4404625" y="-443721"/>
            <a:chExt cx="1195349" cy="1078296"/>
          </a:xfrm>
        </p:grpSpPr>
        <p:sp>
          <p:nvSpPr>
            <p:cNvPr id="664" name="Google Shape;664;p47"/>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47"/>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6" name="Google Shape;666;p47"/>
          <p:cNvGrpSpPr/>
          <p:nvPr/>
        </p:nvGrpSpPr>
        <p:grpSpPr>
          <a:xfrm rot="-5400000">
            <a:off x="-393663" y="-505555"/>
            <a:ext cx="2181860" cy="892524"/>
            <a:chOff x="6525475" y="148600"/>
            <a:chExt cx="2808779" cy="1148975"/>
          </a:xfrm>
        </p:grpSpPr>
        <p:sp>
          <p:nvSpPr>
            <p:cNvPr id="667" name="Google Shape;667;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9" name="Google Shape;669;p47"/>
          <p:cNvGrpSpPr/>
          <p:nvPr/>
        </p:nvGrpSpPr>
        <p:grpSpPr>
          <a:xfrm rot="-5400000">
            <a:off x="38041" y="-247490"/>
            <a:ext cx="2181860" cy="892524"/>
            <a:chOff x="6525475" y="148600"/>
            <a:chExt cx="2808779" cy="1148975"/>
          </a:xfrm>
        </p:grpSpPr>
        <p:sp>
          <p:nvSpPr>
            <p:cNvPr id="670" name="Google Shape;670;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2" name="Google Shape;672;p47"/>
          <p:cNvGrpSpPr/>
          <p:nvPr/>
        </p:nvGrpSpPr>
        <p:grpSpPr>
          <a:xfrm flipH="1">
            <a:off x="6888679" y="-997823"/>
            <a:ext cx="1994692" cy="2439925"/>
            <a:chOff x="403405" y="-997823"/>
            <a:chExt cx="1994692" cy="2439925"/>
          </a:xfrm>
        </p:grpSpPr>
        <p:grpSp>
          <p:nvGrpSpPr>
            <p:cNvPr id="673" name="Google Shape;673;p47"/>
            <p:cNvGrpSpPr/>
            <p:nvPr/>
          </p:nvGrpSpPr>
          <p:grpSpPr>
            <a:xfrm>
              <a:off x="1202748" y="-317129"/>
              <a:ext cx="1195349" cy="1078296"/>
              <a:chOff x="4404625" y="-443721"/>
              <a:chExt cx="1195349" cy="1078296"/>
            </a:xfrm>
          </p:grpSpPr>
          <p:sp>
            <p:nvSpPr>
              <p:cNvPr id="674" name="Google Shape;674;p47"/>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47"/>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6" name="Google Shape;676;p47"/>
            <p:cNvGrpSpPr/>
            <p:nvPr/>
          </p:nvGrpSpPr>
          <p:grpSpPr>
            <a:xfrm rot="-5400000">
              <a:off x="-241263" y="-353155"/>
              <a:ext cx="2181860" cy="892524"/>
              <a:chOff x="6525475" y="148600"/>
              <a:chExt cx="2808779" cy="1148975"/>
            </a:xfrm>
          </p:grpSpPr>
          <p:sp>
            <p:nvSpPr>
              <p:cNvPr id="677" name="Google Shape;677;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9" name="Google Shape;679;p47"/>
            <p:cNvGrpSpPr/>
            <p:nvPr/>
          </p:nvGrpSpPr>
          <p:grpSpPr>
            <a:xfrm rot="-5400000">
              <a:off x="182166" y="-95090"/>
              <a:ext cx="2181860" cy="892524"/>
              <a:chOff x="6525475" y="148600"/>
              <a:chExt cx="2808779" cy="1148975"/>
            </a:xfrm>
          </p:grpSpPr>
          <p:sp>
            <p:nvSpPr>
              <p:cNvPr id="680" name="Google Shape;680;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82" name="Google Shape;682;p47"/>
          <p:cNvSpPr txBox="1">
            <a:spLocks noGrp="1"/>
          </p:cNvSpPr>
          <p:nvPr>
            <p:ph type="title"/>
          </p:nvPr>
        </p:nvSpPr>
        <p:spPr>
          <a:xfrm>
            <a:off x="1630950" y="539700"/>
            <a:ext cx="5882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683" name="Google Shape;683;p47"/>
          <p:cNvSpPr txBox="1">
            <a:spLocks noGrp="1"/>
          </p:cNvSpPr>
          <p:nvPr>
            <p:ph type="body" idx="1"/>
          </p:nvPr>
        </p:nvSpPr>
        <p:spPr>
          <a:xfrm>
            <a:off x="713250" y="1342250"/>
            <a:ext cx="7717500" cy="3261600"/>
          </a:xfrm>
          <a:prstGeom prst="rect">
            <a:avLst/>
          </a:prstGeom>
          <a:noFill/>
          <a:ln>
            <a:noFill/>
          </a:ln>
        </p:spPr>
        <p:txBody>
          <a:bodyPr spcFirstLastPara="1" wrap="square" lIns="91425" tIns="91425" rIns="91425" bIns="91425" anchor="ctr" anchorCtr="0">
            <a:noAutofit/>
          </a:bodyPr>
          <a:lstStyle>
            <a:lvl1pPr marL="457200" lvl="0" indent="-317500" algn="ctr">
              <a:lnSpc>
                <a:spcPct val="100000"/>
              </a:lnSpc>
              <a:spcBef>
                <a:spcPts val="0"/>
              </a:spcBef>
              <a:spcAft>
                <a:spcPts val="0"/>
              </a:spcAft>
              <a:buClr>
                <a:schemeClr val="accent1"/>
              </a:buClr>
              <a:buSzPts val="1400"/>
              <a:buFont typeface="Lato"/>
              <a:buChar char="○"/>
              <a:defRPr/>
            </a:lvl1pPr>
            <a:lvl2pPr marL="914400" lvl="1" indent="-317500" algn="l">
              <a:lnSpc>
                <a:spcPct val="100000"/>
              </a:lnSpc>
              <a:spcBef>
                <a:spcPts val="160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grpSp>
        <p:nvGrpSpPr>
          <p:cNvPr id="684" name="Google Shape;684;p47"/>
          <p:cNvGrpSpPr/>
          <p:nvPr/>
        </p:nvGrpSpPr>
        <p:grpSpPr>
          <a:xfrm>
            <a:off x="-272765" y="4539543"/>
            <a:ext cx="2014792" cy="473129"/>
            <a:chOff x="-35118" y="4342063"/>
            <a:chExt cx="2014792" cy="473129"/>
          </a:xfrm>
        </p:grpSpPr>
        <p:sp>
          <p:nvSpPr>
            <p:cNvPr id="685" name="Google Shape;685;p4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4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7" name="Google Shape;687;p47"/>
          <p:cNvGrpSpPr/>
          <p:nvPr/>
        </p:nvGrpSpPr>
        <p:grpSpPr>
          <a:xfrm>
            <a:off x="-217865" y="4785686"/>
            <a:ext cx="2014792" cy="473129"/>
            <a:chOff x="-35118" y="4342063"/>
            <a:chExt cx="2014792" cy="473129"/>
          </a:xfrm>
        </p:grpSpPr>
        <p:sp>
          <p:nvSpPr>
            <p:cNvPr id="688" name="Google Shape;688;p4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4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0" name="Google Shape;690;p47"/>
          <p:cNvGrpSpPr/>
          <p:nvPr/>
        </p:nvGrpSpPr>
        <p:grpSpPr>
          <a:xfrm rot="10800000">
            <a:off x="7239829" y="4310942"/>
            <a:ext cx="2014792" cy="473129"/>
            <a:chOff x="-35118" y="4342063"/>
            <a:chExt cx="2014792" cy="473129"/>
          </a:xfrm>
        </p:grpSpPr>
        <p:sp>
          <p:nvSpPr>
            <p:cNvPr id="691" name="Google Shape;691;p4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4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93"/>
        <p:cNvGrpSpPr/>
        <p:nvPr/>
      </p:nvGrpSpPr>
      <p:grpSpPr>
        <a:xfrm>
          <a:off x="0" y="0"/>
          <a:ext cx="0" cy="0"/>
          <a:chOff x="0" y="0"/>
          <a:chExt cx="0" cy="0"/>
        </a:xfrm>
      </p:grpSpPr>
      <p:sp>
        <p:nvSpPr>
          <p:cNvPr id="694" name="Google Shape;694;p48"/>
          <p:cNvSpPr txBox="1">
            <a:spLocks noGrp="1"/>
          </p:cNvSpPr>
          <p:nvPr>
            <p:ph type="title"/>
          </p:nvPr>
        </p:nvSpPr>
        <p:spPr>
          <a:xfrm>
            <a:off x="1630950" y="539700"/>
            <a:ext cx="5882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695" name="Google Shape;695;p48"/>
          <p:cNvSpPr txBox="1">
            <a:spLocks noGrp="1"/>
          </p:cNvSpPr>
          <p:nvPr>
            <p:ph type="body" idx="1"/>
          </p:nvPr>
        </p:nvSpPr>
        <p:spPr>
          <a:xfrm>
            <a:off x="3818675" y="1681875"/>
            <a:ext cx="4611900" cy="27273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Font typeface="Lato"/>
              <a:buChar char="●"/>
              <a:defRPr/>
            </a:lvl1pPr>
            <a:lvl2pPr marL="914400" lvl="1" indent="-317500" algn="l">
              <a:lnSpc>
                <a:spcPct val="100000"/>
              </a:lnSpc>
              <a:spcBef>
                <a:spcPts val="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grpSp>
        <p:nvGrpSpPr>
          <p:cNvPr id="696" name="Google Shape;696;p48"/>
          <p:cNvGrpSpPr/>
          <p:nvPr/>
        </p:nvGrpSpPr>
        <p:grpSpPr>
          <a:xfrm>
            <a:off x="7068170" y="-466234"/>
            <a:ext cx="1368260" cy="1078296"/>
            <a:chOff x="4231725" y="-443721"/>
            <a:chExt cx="1368260" cy="1078296"/>
          </a:xfrm>
        </p:grpSpPr>
        <p:sp>
          <p:nvSpPr>
            <p:cNvPr id="697" name="Google Shape;697;p4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4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9" name="Google Shape;699;p48"/>
          <p:cNvGrpSpPr/>
          <p:nvPr/>
        </p:nvGrpSpPr>
        <p:grpSpPr>
          <a:xfrm>
            <a:off x="8010070" y="-466238"/>
            <a:ext cx="1129225" cy="1439250"/>
            <a:chOff x="5173625" y="-443725"/>
            <a:chExt cx="1129225" cy="1439250"/>
          </a:xfrm>
        </p:grpSpPr>
        <p:sp>
          <p:nvSpPr>
            <p:cNvPr id="700" name="Google Shape;700;p4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4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2" name="Google Shape;702;p48"/>
          <p:cNvGrpSpPr/>
          <p:nvPr/>
        </p:nvGrpSpPr>
        <p:grpSpPr>
          <a:xfrm flipH="1">
            <a:off x="5091" y="-472343"/>
            <a:ext cx="1129225" cy="1439250"/>
            <a:chOff x="5173625" y="-443725"/>
            <a:chExt cx="1129225" cy="1439250"/>
          </a:xfrm>
        </p:grpSpPr>
        <p:sp>
          <p:nvSpPr>
            <p:cNvPr id="703" name="Google Shape;703;p4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4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5" name="Google Shape;705;p48"/>
          <p:cNvGrpSpPr/>
          <p:nvPr/>
        </p:nvGrpSpPr>
        <p:grpSpPr>
          <a:xfrm flipH="1">
            <a:off x="-98709" y="-223280"/>
            <a:ext cx="920275" cy="1078300"/>
            <a:chOff x="4679675" y="-443725"/>
            <a:chExt cx="920275" cy="1078300"/>
          </a:xfrm>
        </p:grpSpPr>
        <p:sp>
          <p:nvSpPr>
            <p:cNvPr id="706" name="Google Shape;706;p4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4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8" name="Google Shape;708;p48"/>
          <p:cNvGrpSpPr/>
          <p:nvPr/>
        </p:nvGrpSpPr>
        <p:grpSpPr>
          <a:xfrm flipH="1">
            <a:off x="6573567" y="-671954"/>
            <a:ext cx="1195349" cy="1078296"/>
            <a:chOff x="4404625" y="-443721"/>
            <a:chExt cx="1195349" cy="1078296"/>
          </a:xfrm>
        </p:grpSpPr>
        <p:sp>
          <p:nvSpPr>
            <p:cNvPr id="709" name="Google Shape;709;p48"/>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48"/>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1" name="Google Shape;711;p48"/>
          <p:cNvGrpSpPr/>
          <p:nvPr/>
        </p:nvGrpSpPr>
        <p:grpSpPr>
          <a:xfrm>
            <a:off x="1375492" y="-671954"/>
            <a:ext cx="1195349" cy="1078296"/>
            <a:chOff x="4404625" y="-443721"/>
            <a:chExt cx="1195349" cy="1078296"/>
          </a:xfrm>
        </p:grpSpPr>
        <p:sp>
          <p:nvSpPr>
            <p:cNvPr id="712" name="Google Shape;712;p48"/>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48"/>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714"/>
        <p:cNvGrpSpPr/>
        <p:nvPr/>
      </p:nvGrpSpPr>
      <p:grpSpPr>
        <a:xfrm>
          <a:off x="0" y="0"/>
          <a:ext cx="0" cy="0"/>
          <a:chOff x="0" y="0"/>
          <a:chExt cx="0" cy="0"/>
        </a:xfrm>
      </p:grpSpPr>
      <p:sp>
        <p:nvSpPr>
          <p:cNvPr id="715" name="Google Shape;715;p49"/>
          <p:cNvSpPr txBox="1">
            <a:spLocks noGrp="1"/>
          </p:cNvSpPr>
          <p:nvPr>
            <p:ph type="title"/>
          </p:nvPr>
        </p:nvSpPr>
        <p:spPr>
          <a:xfrm>
            <a:off x="1630950" y="539700"/>
            <a:ext cx="5882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716" name="Google Shape;716;p49"/>
          <p:cNvSpPr txBox="1">
            <a:spLocks noGrp="1"/>
          </p:cNvSpPr>
          <p:nvPr>
            <p:ph type="body" idx="1"/>
          </p:nvPr>
        </p:nvSpPr>
        <p:spPr>
          <a:xfrm>
            <a:off x="1370205" y="1727864"/>
            <a:ext cx="4611900" cy="27273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Font typeface="Lato"/>
              <a:buChar char="●"/>
              <a:defRPr/>
            </a:lvl1pPr>
            <a:lvl2pPr marL="914400" lvl="1" indent="-317500" algn="l">
              <a:lnSpc>
                <a:spcPct val="100000"/>
              </a:lnSpc>
              <a:spcBef>
                <a:spcPts val="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grpSp>
        <p:nvGrpSpPr>
          <p:cNvPr id="717" name="Google Shape;717;p49"/>
          <p:cNvGrpSpPr/>
          <p:nvPr/>
        </p:nvGrpSpPr>
        <p:grpSpPr>
          <a:xfrm>
            <a:off x="-1411812" y="3924763"/>
            <a:ext cx="2961179" cy="2085653"/>
            <a:chOff x="-1411812" y="3924763"/>
            <a:chExt cx="2961179" cy="2085653"/>
          </a:xfrm>
        </p:grpSpPr>
        <p:grpSp>
          <p:nvGrpSpPr>
            <p:cNvPr id="718" name="Google Shape;718;p49"/>
            <p:cNvGrpSpPr/>
            <p:nvPr/>
          </p:nvGrpSpPr>
          <p:grpSpPr>
            <a:xfrm flipH="1">
              <a:off x="-1411812" y="4556641"/>
              <a:ext cx="2808779" cy="1148975"/>
              <a:chOff x="6525475" y="148600"/>
              <a:chExt cx="2808779" cy="1148975"/>
            </a:xfrm>
          </p:grpSpPr>
          <p:sp>
            <p:nvSpPr>
              <p:cNvPr id="719" name="Google Shape;719;p49"/>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49"/>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1" name="Google Shape;721;p49"/>
            <p:cNvGrpSpPr/>
            <p:nvPr/>
          </p:nvGrpSpPr>
          <p:grpSpPr>
            <a:xfrm rot="10800000">
              <a:off x="282879" y="3924763"/>
              <a:ext cx="474200" cy="1505350"/>
              <a:chOff x="3995775" y="-443725"/>
              <a:chExt cx="474200" cy="1505350"/>
            </a:xfrm>
          </p:grpSpPr>
          <p:sp>
            <p:nvSpPr>
              <p:cNvPr id="722" name="Google Shape;722;p49"/>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49"/>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4" name="Google Shape;724;p49"/>
            <p:cNvGrpSpPr/>
            <p:nvPr/>
          </p:nvGrpSpPr>
          <p:grpSpPr>
            <a:xfrm flipH="1">
              <a:off x="-1259412" y="4861441"/>
              <a:ext cx="2808779" cy="1148975"/>
              <a:chOff x="6525475" y="148600"/>
              <a:chExt cx="2808779" cy="1148975"/>
            </a:xfrm>
          </p:grpSpPr>
          <p:sp>
            <p:nvSpPr>
              <p:cNvPr id="725" name="Google Shape;725;p49"/>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49"/>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27" name="Google Shape;727;p49"/>
          <p:cNvGrpSpPr/>
          <p:nvPr/>
        </p:nvGrpSpPr>
        <p:grpSpPr>
          <a:xfrm flipH="1">
            <a:off x="7393916" y="159663"/>
            <a:ext cx="2014792" cy="464411"/>
            <a:chOff x="-35118" y="4350781"/>
            <a:chExt cx="2014792" cy="464411"/>
          </a:xfrm>
        </p:grpSpPr>
        <p:sp>
          <p:nvSpPr>
            <p:cNvPr id="728" name="Google Shape;728;p4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49"/>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0" name="Google Shape;730;p49"/>
          <p:cNvGrpSpPr/>
          <p:nvPr/>
        </p:nvGrpSpPr>
        <p:grpSpPr>
          <a:xfrm flipH="1">
            <a:off x="7393916" y="480896"/>
            <a:ext cx="2014792" cy="473129"/>
            <a:chOff x="-35118" y="4342063"/>
            <a:chExt cx="2014792" cy="473129"/>
          </a:xfrm>
        </p:grpSpPr>
        <p:sp>
          <p:nvSpPr>
            <p:cNvPr id="731" name="Google Shape;731;p4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4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33"/>
        <p:cNvGrpSpPr/>
        <p:nvPr/>
      </p:nvGrpSpPr>
      <p:grpSpPr>
        <a:xfrm>
          <a:off x="0" y="0"/>
          <a:ext cx="0" cy="0"/>
          <a:chOff x="0" y="0"/>
          <a:chExt cx="0" cy="0"/>
        </a:xfrm>
      </p:grpSpPr>
      <p:sp>
        <p:nvSpPr>
          <p:cNvPr id="734" name="Google Shape;734;p50"/>
          <p:cNvSpPr txBox="1">
            <a:spLocks noGrp="1"/>
          </p:cNvSpPr>
          <p:nvPr>
            <p:ph type="ctrTitle"/>
          </p:nvPr>
        </p:nvSpPr>
        <p:spPr>
          <a:xfrm>
            <a:off x="713325" y="565547"/>
            <a:ext cx="4069500" cy="124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35" name="Google Shape;735;p50"/>
          <p:cNvSpPr txBox="1">
            <a:spLocks noGrp="1"/>
          </p:cNvSpPr>
          <p:nvPr>
            <p:ph type="subTitle" idx="1"/>
          </p:nvPr>
        </p:nvSpPr>
        <p:spPr>
          <a:xfrm>
            <a:off x="713325" y="1736300"/>
            <a:ext cx="3583500" cy="83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6" name="Google Shape;736;p50"/>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b="0" i="0" u="none" strike="noStrike" cap="none">
              <a:solidFill>
                <a:schemeClr val="accent1"/>
              </a:solidFill>
              <a:latin typeface="Montserrat"/>
              <a:ea typeface="Montserrat"/>
              <a:cs typeface="Montserrat"/>
              <a:sym typeface="Montserrat"/>
            </a:endParaRPr>
          </a:p>
        </p:txBody>
      </p:sp>
      <p:sp>
        <p:nvSpPr>
          <p:cNvPr id="737" name="Google Shape;737;p50"/>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8" name="Google Shape;738;p50"/>
          <p:cNvGrpSpPr/>
          <p:nvPr/>
        </p:nvGrpSpPr>
        <p:grpSpPr>
          <a:xfrm flipH="1">
            <a:off x="7136201" y="4054216"/>
            <a:ext cx="2074949" cy="962380"/>
            <a:chOff x="-85249" y="3960975"/>
            <a:chExt cx="2074949" cy="962380"/>
          </a:xfrm>
        </p:grpSpPr>
        <p:grpSp>
          <p:nvGrpSpPr>
            <p:cNvPr id="739" name="Google Shape;739;p50"/>
            <p:cNvGrpSpPr/>
            <p:nvPr/>
          </p:nvGrpSpPr>
          <p:grpSpPr>
            <a:xfrm>
              <a:off x="-44137" y="3960975"/>
              <a:ext cx="2033838" cy="459179"/>
              <a:chOff x="-101292" y="3971002"/>
              <a:chExt cx="2033838" cy="459179"/>
            </a:xfrm>
          </p:grpSpPr>
          <p:sp>
            <p:nvSpPr>
              <p:cNvPr id="740" name="Google Shape;740;p50"/>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50"/>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2" name="Google Shape;742;p50"/>
            <p:cNvGrpSpPr/>
            <p:nvPr/>
          </p:nvGrpSpPr>
          <p:grpSpPr>
            <a:xfrm>
              <a:off x="-85248" y="4203623"/>
              <a:ext cx="2014792" cy="469196"/>
              <a:chOff x="-35118" y="4163517"/>
              <a:chExt cx="2014792" cy="469196"/>
            </a:xfrm>
          </p:grpSpPr>
          <p:sp>
            <p:nvSpPr>
              <p:cNvPr id="743" name="Google Shape;743;p5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5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5" name="Google Shape;745;p50"/>
            <p:cNvGrpSpPr/>
            <p:nvPr/>
          </p:nvGrpSpPr>
          <p:grpSpPr>
            <a:xfrm>
              <a:off x="-85248" y="4454155"/>
              <a:ext cx="2014792" cy="469200"/>
              <a:chOff x="-35118" y="4345992"/>
              <a:chExt cx="2014792" cy="469200"/>
            </a:xfrm>
          </p:grpSpPr>
          <p:sp>
            <p:nvSpPr>
              <p:cNvPr id="746" name="Google Shape;746;p5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5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48" name="Google Shape;748;p50"/>
          <p:cNvGrpSpPr/>
          <p:nvPr/>
        </p:nvGrpSpPr>
        <p:grpSpPr>
          <a:xfrm>
            <a:off x="7691206" y="833500"/>
            <a:ext cx="2649775" cy="3476500"/>
            <a:chOff x="7691206" y="833500"/>
            <a:chExt cx="2649775" cy="3476500"/>
          </a:xfrm>
        </p:grpSpPr>
        <p:sp>
          <p:nvSpPr>
            <p:cNvPr id="749" name="Google Shape;749;p50"/>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50"/>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1" name="Google Shape;751;p50"/>
            <p:cNvGrpSpPr/>
            <p:nvPr/>
          </p:nvGrpSpPr>
          <p:grpSpPr>
            <a:xfrm>
              <a:off x="7795306" y="833500"/>
              <a:ext cx="2545675" cy="3476500"/>
              <a:chOff x="7795306" y="833500"/>
              <a:chExt cx="2545675" cy="3476500"/>
            </a:xfrm>
          </p:grpSpPr>
          <p:sp>
            <p:nvSpPr>
              <p:cNvPr id="752" name="Google Shape;752;p50"/>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50"/>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50"/>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50"/>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50"/>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50"/>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8" name="Google Shape;758;p50"/>
              <p:cNvGrpSpPr/>
              <p:nvPr/>
            </p:nvGrpSpPr>
            <p:grpSpPr>
              <a:xfrm>
                <a:off x="8530783" y="2299824"/>
                <a:ext cx="640686" cy="543854"/>
                <a:chOff x="10364519" y="2624211"/>
                <a:chExt cx="640686" cy="543854"/>
              </a:xfrm>
            </p:grpSpPr>
            <p:sp>
              <p:nvSpPr>
                <p:cNvPr id="759" name="Google Shape;759;p50"/>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50"/>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8"/>
        <p:cNvGrpSpPr/>
        <p:nvPr/>
      </p:nvGrpSpPr>
      <p:grpSpPr>
        <a:xfrm>
          <a:off x="0" y="0"/>
          <a:ext cx="0" cy="0"/>
          <a:chOff x="0" y="0"/>
          <a:chExt cx="0" cy="0"/>
        </a:xfrm>
      </p:grpSpPr>
      <p:sp>
        <p:nvSpPr>
          <p:cNvPr id="19" name="Google Shape;1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0" name="Google Shape;20;p24"/>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4"/>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22" name="Google Shape;22;p24"/>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61"/>
        <p:cNvGrpSpPr/>
        <p:nvPr/>
      </p:nvGrpSpPr>
      <p:grpSpPr>
        <a:xfrm>
          <a:off x="0" y="0"/>
          <a:ext cx="0" cy="0"/>
          <a:chOff x="0" y="0"/>
          <a:chExt cx="0" cy="0"/>
        </a:xfrm>
      </p:grpSpPr>
      <p:grpSp>
        <p:nvGrpSpPr>
          <p:cNvPr id="762" name="Google Shape;762;p51"/>
          <p:cNvGrpSpPr/>
          <p:nvPr/>
        </p:nvGrpSpPr>
        <p:grpSpPr>
          <a:xfrm rot="10800000">
            <a:off x="7021" y="-639006"/>
            <a:ext cx="1623175" cy="1972650"/>
            <a:chOff x="4193384" y="4053542"/>
            <a:chExt cx="1623175" cy="1972650"/>
          </a:xfrm>
        </p:grpSpPr>
        <p:grpSp>
          <p:nvGrpSpPr>
            <p:cNvPr id="763" name="Google Shape;763;p51"/>
            <p:cNvGrpSpPr/>
            <p:nvPr/>
          </p:nvGrpSpPr>
          <p:grpSpPr>
            <a:xfrm rot="10800000" flipH="1">
              <a:off x="4193384" y="4947892"/>
              <a:ext cx="920275" cy="1078300"/>
              <a:chOff x="4679675" y="-1053325"/>
              <a:chExt cx="920275" cy="1078300"/>
            </a:xfrm>
          </p:grpSpPr>
          <p:sp>
            <p:nvSpPr>
              <p:cNvPr id="764" name="Google Shape;764;p5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5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6" name="Google Shape;766;p51"/>
            <p:cNvGrpSpPr/>
            <p:nvPr/>
          </p:nvGrpSpPr>
          <p:grpSpPr>
            <a:xfrm rot="10800000" flipH="1">
              <a:off x="4687334" y="4053542"/>
              <a:ext cx="1129225" cy="1439250"/>
              <a:chOff x="5173625" y="-443725"/>
              <a:chExt cx="1129225" cy="1439250"/>
            </a:xfrm>
          </p:grpSpPr>
          <p:sp>
            <p:nvSpPr>
              <p:cNvPr id="767" name="Google Shape;767;p5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5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69" name="Google Shape;769;p51"/>
          <p:cNvGrpSpPr/>
          <p:nvPr/>
        </p:nvGrpSpPr>
        <p:grpSpPr>
          <a:xfrm>
            <a:off x="-1256132" y="867643"/>
            <a:ext cx="2014792" cy="473129"/>
            <a:chOff x="-35118" y="4342063"/>
            <a:chExt cx="2014792" cy="473129"/>
          </a:xfrm>
        </p:grpSpPr>
        <p:sp>
          <p:nvSpPr>
            <p:cNvPr id="770" name="Google Shape;770;p5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5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2" name="Google Shape;772;p51"/>
          <p:cNvGrpSpPr/>
          <p:nvPr/>
        </p:nvGrpSpPr>
        <p:grpSpPr>
          <a:xfrm>
            <a:off x="-1179938" y="1195668"/>
            <a:ext cx="2014792" cy="473129"/>
            <a:chOff x="-35118" y="4342063"/>
            <a:chExt cx="2014792" cy="473129"/>
          </a:xfrm>
        </p:grpSpPr>
        <p:sp>
          <p:nvSpPr>
            <p:cNvPr id="773" name="Google Shape;773;p5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5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5" name="Google Shape;775;p51"/>
          <p:cNvGrpSpPr/>
          <p:nvPr/>
        </p:nvGrpSpPr>
        <p:grpSpPr>
          <a:xfrm rot="10800000" flipH="1">
            <a:off x="39853" y="-260808"/>
            <a:ext cx="2014792" cy="473129"/>
            <a:chOff x="-35118" y="4342063"/>
            <a:chExt cx="2014792" cy="473129"/>
          </a:xfrm>
        </p:grpSpPr>
        <p:sp>
          <p:nvSpPr>
            <p:cNvPr id="776" name="Google Shape;776;p5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5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8" name="Google Shape;778;p51"/>
          <p:cNvGrpSpPr/>
          <p:nvPr/>
        </p:nvGrpSpPr>
        <p:grpSpPr>
          <a:xfrm rot="10800000">
            <a:off x="7755996" y="4031858"/>
            <a:ext cx="1129225" cy="1439250"/>
            <a:chOff x="5173625" y="-443725"/>
            <a:chExt cx="1129225" cy="1439250"/>
          </a:xfrm>
        </p:grpSpPr>
        <p:sp>
          <p:nvSpPr>
            <p:cNvPr id="779" name="Google Shape;779;p5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5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1" name="Google Shape;781;p51"/>
          <p:cNvGrpSpPr/>
          <p:nvPr/>
        </p:nvGrpSpPr>
        <p:grpSpPr>
          <a:xfrm rot="10800000" flipH="1">
            <a:off x="7506654" y="4534879"/>
            <a:ext cx="920275" cy="1078300"/>
            <a:chOff x="4679675" y="-443725"/>
            <a:chExt cx="920275" cy="1078300"/>
          </a:xfrm>
        </p:grpSpPr>
        <p:sp>
          <p:nvSpPr>
            <p:cNvPr id="782" name="Google Shape;782;p5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5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4" name="Google Shape;784;p51"/>
          <p:cNvGrpSpPr/>
          <p:nvPr/>
        </p:nvGrpSpPr>
        <p:grpSpPr>
          <a:xfrm rot="10800000">
            <a:off x="7953846" y="4266083"/>
            <a:ext cx="1129225" cy="1439250"/>
            <a:chOff x="5173625" y="-443725"/>
            <a:chExt cx="1129225" cy="1439250"/>
          </a:xfrm>
        </p:grpSpPr>
        <p:sp>
          <p:nvSpPr>
            <p:cNvPr id="785" name="Google Shape;785;p5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5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87"/>
        <p:cNvGrpSpPr/>
        <p:nvPr/>
      </p:nvGrpSpPr>
      <p:grpSpPr>
        <a:xfrm>
          <a:off x="0" y="0"/>
          <a:ext cx="0" cy="0"/>
          <a:chOff x="0" y="0"/>
          <a:chExt cx="0" cy="0"/>
        </a:xfrm>
      </p:grpSpPr>
      <p:grpSp>
        <p:nvGrpSpPr>
          <p:cNvPr id="788" name="Google Shape;788;p52"/>
          <p:cNvGrpSpPr/>
          <p:nvPr/>
        </p:nvGrpSpPr>
        <p:grpSpPr>
          <a:xfrm rot="10800000">
            <a:off x="-483504" y="3973396"/>
            <a:ext cx="920275" cy="1078300"/>
            <a:chOff x="4679675" y="-1053325"/>
            <a:chExt cx="920275" cy="1078300"/>
          </a:xfrm>
        </p:grpSpPr>
        <p:sp>
          <p:nvSpPr>
            <p:cNvPr id="789" name="Google Shape;789;p52"/>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52"/>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1" name="Google Shape;791;p52"/>
          <p:cNvGrpSpPr/>
          <p:nvPr/>
        </p:nvGrpSpPr>
        <p:grpSpPr>
          <a:xfrm rot="10800000">
            <a:off x="-364004" y="3564321"/>
            <a:ext cx="1129225" cy="1439250"/>
            <a:chOff x="5173625" y="-443725"/>
            <a:chExt cx="1129225" cy="1439250"/>
          </a:xfrm>
        </p:grpSpPr>
        <p:sp>
          <p:nvSpPr>
            <p:cNvPr id="792" name="Google Shape;792;p5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5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4" name="Google Shape;794;p52"/>
          <p:cNvGrpSpPr/>
          <p:nvPr/>
        </p:nvGrpSpPr>
        <p:grpSpPr>
          <a:xfrm rot="10800000" flipH="1">
            <a:off x="-351288" y="128489"/>
            <a:ext cx="2014792" cy="473129"/>
            <a:chOff x="-35118" y="4342063"/>
            <a:chExt cx="2014792" cy="473129"/>
          </a:xfrm>
        </p:grpSpPr>
        <p:sp>
          <p:nvSpPr>
            <p:cNvPr id="795" name="Google Shape;795;p5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5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7" name="Google Shape;797;p52"/>
          <p:cNvGrpSpPr/>
          <p:nvPr/>
        </p:nvGrpSpPr>
        <p:grpSpPr>
          <a:xfrm rot="10800000" flipH="1">
            <a:off x="-407288" y="4585091"/>
            <a:ext cx="2014792" cy="473129"/>
            <a:chOff x="-35118" y="4342063"/>
            <a:chExt cx="2014792" cy="473129"/>
          </a:xfrm>
        </p:grpSpPr>
        <p:sp>
          <p:nvSpPr>
            <p:cNvPr id="798" name="Google Shape;798;p5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5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0" name="Google Shape;800;p52"/>
          <p:cNvGrpSpPr/>
          <p:nvPr/>
        </p:nvGrpSpPr>
        <p:grpSpPr>
          <a:xfrm>
            <a:off x="-407296" y="4545227"/>
            <a:ext cx="2014792" cy="473129"/>
            <a:chOff x="-35118" y="4342063"/>
            <a:chExt cx="2014792" cy="473129"/>
          </a:xfrm>
        </p:grpSpPr>
        <p:sp>
          <p:nvSpPr>
            <p:cNvPr id="801" name="Google Shape;801;p5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5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3" name="Google Shape;803;p52"/>
          <p:cNvGrpSpPr/>
          <p:nvPr/>
        </p:nvGrpSpPr>
        <p:grpSpPr>
          <a:xfrm flipH="1">
            <a:off x="7755996" y="-324096"/>
            <a:ext cx="1129225" cy="1439250"/>
            <a:chOff x="5173625" y="-443725"/>
            <a:chExt cx="1129225" cy="1439250"/>
          </a:xfrm>
        </p:grpSpPr>
        <p:sp>
          <p:nvSpPr>
            <p:cNvPr id="804" name="Google Shape;804;p5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5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6" name="Google Shape;806;p52"/>
          <p:cNvGrpSpPr/>
          <p:nvPr/>
        </p:nvGrpSpPr>
        <p:grpSpPr>
          <a:xfrm>
            <a:off x="7506654" y="-466167"/>
            <a:ext cx="920275" cy="1078300"/>
            <a:chOff x="4679675" y="-443725"/>
            <a:chExt cx="920275" cy="1078300"/>
          </a:xfrm>
        </p:grpSpPr>
        <p:sp>
          <p:nvSpPr>
            <p:cNvPr id="807" name="Google Shape;807;p5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5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9" name="Google Shape;809;p52"/>
          <p:cNvGrpSpPr/>
          <p:nvPr/>
        </p:nvGrpSpPr>
        <p:grpSpPr>
          <a:xfrm flipH="1">
            <a:off x="7953846" y="-558321"/>
            <a:ext cx="1129225" cy="1439250"/>
            <a:chOff x="5173625" y="-443725"/>
            <a:chExt cx="1129225" cy="1439250"/>
          </a:xfrm>
        </p:grpSpPr>
        <p:sp>
          <p:nvSpPr>
            <p:cNvPr id="810" name="Google Shape;810;p5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5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2" name="Google Shape;812;p52"/>
          <p:cNvGrpSpPr/>
          <p:nvPr/>
        </p:nvGrpSpPr>
        <p:grpSpPr>
          <a:xfrm rot="10800000" flipH="1">
            <a:off x="-198888" y="-100111"/>
            <a:ext cx="2014792" cy="473129"/>
            <a:chOff x="-35118" y="4342063"/>
            <a:chExt cx="2014792" cy="473129"/>
          </a:xfrm>
        </p:grpSpPr>
        <p:sp>
          <p:nvSpPr>
            <p:cNvPr id="813" name="Google Shape;813;p5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5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15"/>
        <p:cNvGrpSpPr/>
        <p:nvPr/>
      </p:nvGrpSpPr>
      <p:grpSpPr>
        <a:xfrm>
          <a:off x="0" y="0"/>
          <a:ext cx="0" cy="0"/>
          <a:chOff x="0" y="0"/>
          <a:chExt cx="0" cy="0"/>
        </a:xfrm>
      </p:grpSpPr>
      <p:grpSp>
        <p:nvGrpSpPr>
          <p:cNvPr id="816" name="Google Shape;816;p53"/>
          <p:cNvGrpSpPr/>
          <p:nvPr/>
        </p:nvGrpSpPr>
        <p:grpSpPr>
          <a:xfrm flipH="1">
            <a:off x="-365562" y="4556641"/>
            <a:ext cx="2808779" cy="1148975"/>
            <a:chOff x="6525475" y="148600"/>
            <a:chExt cx="2808779" cy="1148975"/>
          </a:xfrm>
        </p:grpSpPr>
        <p:sp>
          <p:nvSpPr>
            <p:cNvPr id="817" name="Google Shape;817;p53"/>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53"/>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9" name="Google Shape;819;p53"/>
          <p:cNvGrpSpPr/>
          <p:nvPr/>
        </p:nvGrpSpPr>
        <p:grpSpPr>
          <a:xfrm rot="10800000">
            <a:off x="7497756" y="4534879"/>
            <a:ext cx="1368260" cy="1078296"/>
            <a:chOff x="4231725" y="-443721"/>
            <a:chExt cx="1368260" cy="1078296"/>
          </a:xfrm>
        </p:grpSpPr>
        <p:sp>
          <p:nvSpPr>
            <p:cNvPr id="820" name="Google Shape;820;p53"/>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53"/>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2" name="Google Shape;822;p53"/>
          <p:cNvGrpSpPr/>
          <p:nvPr/>
        </p:nvGrpSpPr>
        <p:grpSpPr>
          <a:xfrm rot="10800000">
            <a:off x="6794891" y="4173929"/>
            <a:ext cx="1129225" cy="1439250"/>
            <a:chOff x="5173625" y="-443725"/>
            <a:chExt cx="1129225" cy="1439250"/>
          </a:xfrm>
        </p:grpSpPr>
        <p:sp>
          <p:nvSpPr>
            <p:cNvPr id="823" name="Google Shape;823;p5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5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5" name="Google Shape;825;p53"/>
          <p:cNvGrpSpPr/>
          <p:nvPr/>
        </p:nvGrpSpPr>
        <p:grpSpPr>
          <a:xfrm rot="10800000" flipH="1">
            <a:off x="3706041" y="4534879"/>
            <a:ext cx="920275" cy="1078300"/>
            <a:chOff x="4679675" y="-443725"/>
            <a:chExt cx="920275" cy="1078300"/>
          </a:xfrm>
        </p:grpSpPr>
        <p:sp>
          <p:nvSpPr>
            <p:cNvPr id="826" name="Google Shape;826;p5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5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8" name="Google Shape;828;p53"/>
          <p:cNvGrpSpPr/>
          <p:nvPr/>
        </p:nvGrpSpPr>
        <p:grpSpPr>
          <a:xfrm rot="10800000" flipH="1">
            <a:off x="4199991" y="4173929"/>
            <a:ext cx="1129225" cy="1439250"/>
            <a:chOff x="5173625" y="-443725"/>
            <a:chExt cx="1129225" cy="1439250"/>
          </a:xfrm>
        </p:grpSpPr>
        <p:sp>
          <p:nvSpPr>
            <p:cNvPr id="829" name="Google Shape;829;p5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5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1" name="Google Shape;831;p53"/>
          <p:cNvGrpSpPr/>
          <p:nvPr/>
        </p:nvGrpSpPr>
        <p:grpSpPr>
          <a:xfrm rot="10800000">
            <a:off x="1329129" y="3924763"/>
            <a:ext cx="474200" cy="1505350"/>
            <a:chOff x="3995775" y="-443725"/>
            <a:chExt cx="474200" cy="1505350"/>
          </a:xfrm>
        </p:grpSpPr>
        <p:sp>
          <p:nvSpPr>
            <p:cNvPr id="832" name="Google Shape;832;p5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5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4" name="Google Shape;834;p53"/>
          <p:cNvGrpSpPr/>
          <p:nvPr/>
        </p:nvGrpSpPr>
        <p:grpSpPr>
          <a:xfrm>
            <a:off x="6612948" y="5750"/>
            <a:ext cx="1195349" cy="1078296"/>
            <a:chOff x="4404625" y="-443721"/>
            <a:chExt cx="1195349" cy="1078296"/>
          </a:xfrm>
        </p:grpSpPr>
        <p:sp>
          <p:nvSpPr>
            <p:cNvPr id="835" name="Google Shape;835;p5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5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7" name="Google Shape;837;p53"/>
          <p:cNvGrpSpPr/>
          <p:nvPr/>
        </p:nvGrpSpPr>
        <p:grpSpPr>
          <a:xfrm>
            <a:off x="7429151" y="-104276"/>
            <a:ext cx="1129225" cy="1439250"/>
            <a:chOff x="5173625" y="-443725"/>
            <a:chExt cx="1129225" cy="1439250"/>
          </a:xfrm>
        </p:grpSpPr>
        <p:sp>
          <p:nvSpPr>
            <p:cNvPr id="838" name="Google Shape;838;p5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5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0" name="Google Shape;840;p53"/>
          <p:cNvGrpSpPr/>
          <p:nvPr/>
        </p:nvGrpSpPr>
        <p:grpSpPr>
          <a:xfrm>
            <a:off x="3121150" y="-475160"/>
            <a:ext cx="482550" cy="1505350"/>
            <a:chOff x="3121150" y="-443725"/>
            <a:chExt cx="482550" cy="1505350"/>
          </a:xfrm>
        </p:grpSpPr>
        <p:sp>
          <p:nvSpPr>
            <p:cNvPr id="841" name="Google Shape;841;p5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5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3" name="Google Shape;843;p53"/>
          <p:cNvGrpSpPr/>
          <p:nvPr/>
        </p:nvGrpSpPr>
        <p:grpSpPr>
          <a:xfrm>
            <a:off x="1990425" y="-467301"/>
            <a:ext cx="929375" cy="1078300"/>
            <a:chOff x="1990425" y="-443725"/>
            <a:chExt cx="929375" cy="1078300"/>
          </a:xfrm>
        </p:grpSpPr>
        <p:sp>
          <p:nvSpPr>
            <p:cNvPr id="844" name="Google Shape;844;p53"/>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53"/>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6" name="Google Shape;846;p53"/>
          <p:cNvGrpSpPr/>
          <p:nvPr/>
        </p:nvGrpSpPr>
        <p:grpSpPr>
          <a:xfrm>
            <a:off x="1287525" y="-467301"/>
            <a:ext cx="1138350" cy="1439250"/>
            <a:chOff x="1287525" y="-443725"/>
            <a:chExt cx="1138350" cy="1439250"/>
          </a:xfrm>
        </p:grpSpPr>
        <p:sp>
          <p:nvSpPr>
            <p:cNvPr id="847" name="Google Shape;847;p53"/>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53"/>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9" name="Google Shape;849;p53"/>
          <p:cNvGrpSpPr/>
          <p:nvPr/>
        </p:nvGrpSpPr>
        <p:grpSpPr>
          <a:xfrm>
            <a:off x="-241900" y="488800"/>
            <a:ext cx="1375425" cy="572805"/>
            <a:chOff x="-241900" y="154825"/>
            <a:chExt cx="1375425" cy="572805"/>
          </a:xfrm>
        </p:grpSpPr>
        <p:sp>
          <p:nvSpPr>
            <p:cNvPr id="850" name="Google Shape;850;p53"/>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53"/>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2" name="Google Shape;852;p53"/>
          <p:cNvGrpSpPr/>
          <p:nvPr/>
        </p:nvGrpSpPr>
        <p:grpSpPr>
          <a:xfrm>
            <a:off x="3995775" y="-475160"/>
            <a:ext cx="474200" cy="1505350"/>
            <a:chOff x="3995775" y="-443725"/>
            <a:chExt cx="474200" cy="1505350"/>
          </a:xfrm>
        </p:grpSpPr>
        <p:sp>
          <p:nvSpPr>
            <p:cNvPr id="853" name="Google Shape;853;p5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5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5" name="Google Shape;855;p53"/>
          <p:cNvGrpSpPr/>
          <p:nvPr/>
        </p:nvGrpSpPr>
        <p:grpSpPr>
          <a:xfrm>
            <a:off x="4679675" y="-467301"/>
            <a:ext cx="920275" cy="1078300"/>
            <a:chOff x="4679675" y="-443725"/>
            <a:chExt cx="920275" cy="1078300"/>
          </a:xfrm>
        </p:grpSpPr>
        <p:sp>
          <p:nvSpPr>
            <p:cNvPr id="856" name="Google Shape;856;p5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5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8" name="Google Shape;858;p53"/>
          <p:cNvGrpSpPr/>
          <p:nvPr/>
        </p:nvGrpSpPr>
        <p:grpSpPr>
          <a:xfrm>
            <a:off x="5173625" y="-467301"/>
            <a:ext cx="1129225" cy="1439250"/>
            <a:chOff x="5173625" y="-443725"/>
            <a:chExt cx="1129225" cy="1439250"/>
          </a:xfrm>
        </p:grpSpPr>
        <p:sp>
          <p:nvSpPr>
            <p:cNvPr id="859" name="Google Shape;859;p5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5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1" name="Google Shape;861;p53"/>
          <p:cNvGrpSpPr/>
          <p:nvPr/>
        </p:nvGrpSpPr>
        <p:grpSpPr>
          <a:xfrm rot="5400000" flipH="1">
            <a:off x="-766399" y="4711607"/>
            <a:ext cx="2014792" cy="719732"/>
            <a:chOff x="-85249" y="4203623"/>
            <a:chExt cx="2014792" cy="719732"/>
          </a:xfrm>
        </p:grpSpPr>
        <p:grpSp>
          <p:nvGrpSpPr>
            <p:cNvPr id="862" name="Google Shape;862;p53"/>
            <p:cNvGrpSpPr/>
            <p:nvPr/>
          </p:nvGrpSpPr>
          <p:grpSpPr>
            <a:xfrm>
              <a:off x="-85248" y="4203623"/>
              <a:ext cx="2014792" cy="469196"/>
              <a:chOff x="-35118" y="4163517"/>
              <a:chExt cx="2014792" cy="469196"/>
            </a:xfrm>
          </p:grpSpPr>
          <p:sp>
            <p:nvSpPr>
              <p:cNvPr id="863" name="Google Shape;863;p5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5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5" name="Google Shape;865;p53"/>
            <p:cNvGrpSpPr/>
            <p:nvPr/>
          </p:nvGrpSpPr>
          <p:grpSpPr>
            <a:xfrm>
              <a:off x="-85248" y="4454155"/>
              <a:ext cx="2014792" cy="469200"/>
              <a:chOff x="-35118" y="4345992"/>
              <a:chExt cx="2014792" cy="469200"/>
            </a:xfrm>
          </p:grpSpPr>
          <p:sp>
            <p:nvSpPr>
              <p:cNvPr id="866" name="Google Shape;866;p5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5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68" name="Google Shape;868;p53"/>
          <p:cNvGrpSpPr/>
          <p:nvPr/>
        </p:nvGrpSpPr>
        <p:grpSpPr>
          <a:xfrm flipH="1">
            <a:off x="8418669" y="734101"/>
            <a:ext cx="2014792" cy="469196"/>
            <a:chOff x="-35118" y="4163517"/>
            <a:chExt cx="2014792" cy="469196"/>
          </a:xfrm>
        </p:grpSpPr>
        <p:sp>
          <p:nvSpPr>
            <p:cNvPr id="869" name="Google Shape;869;p5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5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rendan Layout">
  <p:cSld name="TITLE_1">
    <p:spTree>
      <p:nvGrpSpPr>
        <p:cNvPr id="1" name="Shape 871"/>
        <p:cNvGrpSpPr/>
        <p:nvPr/>
      </p:nvGrpSpPr>
      <p:grpSpPr>
        <a:xfrm>
          <a:off x="0" y="0"/>
          <a:ext cx="0" cy="0"/>
          <a:chOff x="0" y="0"/>
          <a:chExt cx="0" cy="0"/>
        </a:xfrm>
      </p:grpSpPr>
      <p:sp>
        <p:nvSpPr>
          <p:cNvPr id="872" name="Google Shape;872;p54"/>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73" name="Google Shape;873;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74" name="Google Shape;874;p54"/>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875" name="Google Shape;875;p54"/>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rendan Layout 1">
  <p:cSld name="TITLE_2">
    <p:spTree>
      <p:nvGrpSpPr>
        <p:cNvPr id="1" name="Shape 876"/>
        <p:cNvGrpSpPr/>
        <p:nvPr/>
      </p:nvGrpSpPr>
      <p:grpSpPr>
        <a:xfrm>
          <a:off x="0" y="0"/>
          <a:ext cx="0" cy="0"/>
          <a:chOff x="0" y="0"/>
          <a:chExt cx="0" cy="0"/>
        </a:xfrm>
      </p:grpSpPr>
      <p:sp>
        <p:nvSpPr>
          <p:cNvPr id="877" name="Google Shape;877;p55"/>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78" name="Google Shape;878;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79" name="Google Shape;879;p55"/>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880" name="Google Shape;880;p55"/>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881"/>
        <p:cNvGrpSpPr/>
        <p:nvPr/>
      </p:nvGrpSpPr>
      <p:grpSpPr>
        <a:xfrm>
          <a:off x="0" y="0"/>
          <a:ext cx="0" cy="0"/>
          <a:chOff x="0" y="0"/>
          <a:chExt cx="0" cy="0"/>
        </a:xfrm>
      </p:grpSpPr>
      <p:sp>
        <p:nvSpPr>
          <p:cNvPr id="882" name="Google Shape;882;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83" name="Google Shape;883;p56"/>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56"/>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85" name="Google Shape;885;p56"/>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rendan Layout 3">
  <p:cSld name="TITLE_4">
    <p:spTree>
      <p:nvGrpSpPr>
        <p:cNvPr id="1" name="Shape 886"/>
        <p:cNvGrpSpPr/>
        <p:nvPr/>
      </p:nvGrpSpPr>
      <p:grpSpPr>
        <a:xfrm>
          <a:off x="0" y="0"/>
          <a:ext cx="0" cy="0"/>
          <a:chOff x="0" y="0"/>
          <a:chExt cx="0" cy="0"/>
        </a:xfrm>
      </p:grpSpPr>
      <p:sp>
        <p:nvSpPr>
          <p:cNvPr id="887" name="Google Shape;887;p57"/>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88" name="Google Shape;88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89" name="Google Shape;889;p57"/>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890" name="Google Shape;890;p57"/>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4">
  <p:cSld name="SECTION_HEADER_4">
    <p:spTree>
      <p:nvGrpSpPr>
        <p:cNvPr id="1" name="Shape 891"/>
        <p:cNvGrpSpPr/>
        <p:nvPr/>
      </p:nvGrpSpPr>
      <p:grpSpPr>
        <a:xfrm>
          <a:off x="0" y="0"/>
          <a:ext cx="0" cy="0"/>
          <a:chOff x="0" y="0"/>
          <a:chExt cx="0" cy="0"/>
        </a:xfrm>
      </p:grpSpPr>
      <p:sp>
        <p:nvSpPr>
          <p:cNvPr id="892" name="Google Shape;89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93" name="Google Shape;893;p58"/>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58"/>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5" name="Google Shape;895;p58"/>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rendan Layout 4">
  <p:cSld name="TITLE_5">
    <p:spTree>
      <p:nvGrpSpPr>
        <p:cNvPr id="1" name="Shape 896"/>
        <p:cNvGrpSpPr/>
        <p:nvPr/>
      </p:nvGrpSpPr>
      <p:grpSpPr>
        <a:xfrm>
          <a:off x="0" y="0"/>
          <a:ext cx="0" cy="0"/>
          <a:chOff x="0" y="0"/>
          <a:chExt cx="0" cy="0"/>
        </a:xfrm>
      </p:grpSpPr>
      <p:sp>
        <p:nvSpPr>
          <p:cNvPr id="897" name="Google Shape;897;p59"/>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98" name="Google Shape;898;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99" name="Google Shape;899;p59"/>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900" name="Google Shape;900;p59"/>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5">
  <p:cSld name="SECTION_HEADER_5">
    <p:spTree>
      <p:nvGrpSpPr>
        <p:cNvPr id="1" name="Shape 901"/>
        <p:cNvGrpSpPr/>
        <p:nvPr/>
      </p:nvGrpSpPr>
      <p:grpSpPr>
        <a:xfrm>
          <a:off x="0" y="0"/>
          <a:ext cx="0" cy="0"/>
          <a:chOff x="0" y="0"/>
          <a:chExt cx="0" cy="0"/>
        </a:xfrm>
      </p:grpSpPr>
      <p:sp>
        <p:nvSpPr>
          <p:cNvPr id="902" name="Google Shape;902;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903" name="Google Shape;903;p60"/>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60"/>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905" name="Google Shape;905;p60"/>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grpSp>
        <p:nvGrpSpPr>
          <p:cNvPr id="24" name="Google Shape;24;p25"/>
          <p:cNvGrpSpPr/>
          <p:nvPr/>
        </p:nvGrpSpPr>
        <p:grpSpPr>
          <a:xfrm>
            <a:off x="419709" y="2145760"/>
            <a:ext cx="289868" cy="852000"/>
            <a:chOff x="456616" y="2161477"/>
            <a:chExt cx="289868" cy="852000"/>
          </a:xfrm>
        </p:grpSpPr>
        <p:sp>
          <p:nvSpPr>
            <p:cNvPr id="25" name="Google Shape;25;p25"/>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5"/>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5"/>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5"/>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5"/>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5"/>
          <p:cNvGrpSpPr/>
          <p:nvPr/>
        </p:nvGrpSpPr>
        <p:grpSpPr>
          <a:xfrm>
            <a:off x="6514438" y="4556641"/>
            <a:ext cx="2808779" cy="1148975"/>
            <a:chOff x="6525475" y="148600"/>
            <a:chExt cx="2808779" cy="1148975"/>
          </a:xfrm>
        </p:grpSpPr>
        <p:sp>
          <p:nvSpPr>
            <p:cNvPr id="31" name="Google Shape;31;p2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 name="Google Shape;33;p25"/>
          <p:cNvGrpSpPr/>
          <p:nvPr/>
        </p:nvGrpSpPr>
        <p:grpSpPr>
          <a:xfrm>
            <a:off x="2758638" y="4173929"/>
            <a:ext cx="3178775" cy="1439250"/>
            <a:chOff x="2608550" y="4236013"/>
            <a:chExt cx="3178775" cy="1439250"/>
          </a:xfrm>
        </p:grpSpPr>
        <p:grpSp>
          <p:nvGrpSpPr>
            <p:cNvPr id="34" name="Google Shape;34;p25"/>
            <p:cNvGrpSpPr/>
            <p:nvPr/>
          </p:nvGrpSpPr>
          <p:grpSpPr>
            <a:xfrm rot="10800000" flipH="1">
              <a:off x="2608550" y="4596963"/>
              <a:ext cx="1368260" cy="1078296"/>
              <a:chOff x="4231725" y="-443721"/>
              <a:chExt cx="1368260" cy="1078296"/>
            </a:xfrm>
          </p:grpSpPr>
          <p:sp>
            <p:nvSpPr>
              <p:cNvPr id="35" name="Google Shape;35;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 name="Google Shape;37;p25"/>
            <p:cNvGrpSpPr/>
            <p:nvPr/>
          </p:nvGrpSpPr>
          <p:grpSpPr>
            <a:xfrm rot="10800000" flipH="1">
              <a:off x="3550450" y="4236013"/>
              <a:ext cx="1129225" cy="1439250"/>
              <a:chOff x="5173625" y="-443725"/>
              <a:chExt cx="1129225" cy="1439250"/>
            </a:xfrm>
          </p:grpSpPr>
          <p:sp>
            <p:nvSpPr>
              <p:cNvPr id="38" name="Google Shape;3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 name="Google Shape;40;p25"/>
            <p:cNvGrpSpPr/>
            <p:nvPr/>
          </p:nvGrpSpPr>
          <p:grpSpPr>
            <a:xfrm rot="10800000">
              <a:off x="4867050" y="4596963"/>
              <a:ext cx="920275" cy="1078300"/>
              <a:chOff x="4679675" y="-443725"/>
              <a:chExt cx="920275" cy="1078300"/>
            </a:xfrm>
          </p:grpSpPr>
          <p:sp>
            <p:nvSpPr>
              <p:cNvPr id="41" name="Google Shape;4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 name="Google Shape;43;p25"/>
            <p:cNvGrpSpPr/>
            <p:nvPr/>
          </p:nvGrpSpPr>
          <p:grpSpPr>
            <a:xfrm rot="10800000">
              <a:off x="4164150" y="4236013"/>
              <a:ext cx="1129225" cy="1439250"/>
              <a:chOff x="5173625" y="-443725"/>
              <a:chExt cx="1129225" cy="1439250"/>
            </a:xfrm>
          </p:grpSpPr>
          <p:sp>
            <p:nvSpPr>
              <p:cNvPr id="44" name="Google Shape;44;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6" name="Google Shape;46;p25"/>
          <p:cNvGrpSpPr/>
          <p:nvPr/>
        </p:nvGrpSpPr>
        <p:grpSpPr>
          <a:xfrm rot="10800000" flipH="1">
            <a:off x="7154325" y="3924763"/>
            <a:ext cx="474200" cy="1505350"/>
            <a:chOff x="3995775" y="-443725"/>
            <a:chExt cx="474200" cy="1505350"/>
          </a:xfrm>
        </p:grpSpPr>
        <p:sp>
          <p:nvSpPr>
            <p:cNvPr id="47" name="Google Shape;47;p2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 name="Google Shape;49;p25"/>
          <p:cNvGrpSpPr/>
          <p:nvPr/>
        </p:nvGrpSpPr>
        <p:grpSpPr>
          <a:xfrm>
            <a:off x="6612948" y="5750"/>
            <a:ext cx="1195349" cy="1078296"/>
            <a:chOff x="4404625" y="-443721"/>
            <a:chExt cx="1195349" cy="1078296"/>
          </a:xfrm>
        </p:grpSpPr>
        <p:sp>
          <p:nvSpPr>
            <p:cNvPr id="50" name="Google Shape;50;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 name="Google Shape;52;p25"/>
          <p:cNvGrpSpPr/>
          <p:nvPr/>
        </p:nvGrpSpPr>
        <p:grpSpPr>
          <a:xfrm>
            <a:off x="7429151" y="-104276"/>
            <a:ext cx="1129225" cy="1439250"/>
            <a:chOff x="5173625" y="-443725"/>
            <a:chExt cx="1129225" cy="1439250"/>
          </a:xfrm>
        </p:grpSpPr>
        <p:sp>
          <p:nvSpPr>
            <p:cNvPr id="53" name="Google Shape;53;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 name="Google Shape;55;p25"/>
          <p:cNvGrpSpPr/>
          <p:nvPr/>
        </p:nvGrpSpPr>
        <p:grpSpPr>
          <a:xfrm>
            <a:off x="3121150" y="-475160"/>
            <a:ext cx="482550" cy="1505350"/>
            <a:chOff x="3121150" y="-443725"/>
            <a:chExt cx="482550" cy="1505350"/>
          </a:xfrm>
        </p:grpSpPr>
        <p:sp>
          <p:nvSpPr>
            <p:cNvPr id="56" name="Google Shape;56;p2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 name="Google Shape;58;p25"/>
          <p:cNvGrpSpPr/>
          <p:nvPr/>
        </p:nvGrpSpPr>
        <p:grpSpPr>
          <a:xfrm>
            <a:off x="1990425" y="-467301"/>
            <a:ext cx="929375" cy="1078300"/>
            <a:chOff x="1990425" y="-443725"/>
            <a:chExt cx="929375" cy="1078300"/>
          </a:xfrm>
        </p:grpSpPr>
        <p:sp>
          <p:nvSpPr>
            <p:cNvPr id="59" name="Google Shape;59;p25"/>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5"/>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 name="Google Shape;61;p25"/>
          <p:cNvGrpSpPr/>
          <p:nvPr/>
        </p:nvGrpSpPr>
        <p:grpSpPr>
          <a:xfrm>
            <a:off x="1287525" y="-467301"/>
            <a:ext cx="1138350" cy="1439250"/>
            <a:chOff x="1287525" y="-443725"/>
            <a:chExt cx="1138350" cy="1439250"/>
          </a:xfrm>
        </p:grpSpPr>
        <p:sp>
          <p:nvSpPr>
            <p:cNvPr id="62" name="Google Shape;62;p25"/>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5"/>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 name="Google Shape;64;p25"/>
          <p:cNvGrpSpPr/>
          <p:nvPr/>
        </p:nvGrpSpPr>
        <p:grpSpPr>
          <a:xfrm>
            <a:off x="-241900" y="488800"/>
            <a:ext cx="1375425" cy="572805"/>
            <a:chOff x="-241900" y="154825"/>
            <a:chExt cx="1375425" cy="572805"/>
          </a:xfrm>
        </p:grpSpPr>
        <p:sp>
          <p:nvSpPr>
            <p:cNvPr id="65" name="Google Shape;65;p25"/>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5"/>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 name="Google Shape;67;p25"/>
          <p:cNvGrpSpPr/>
          <p:nvPr/>
        </p:nvGrpSpPr>
        <p:grpSpPr>
          <a:xfrm>
            <a:off x="3995775" y="-475160"/>
            <a:ext cx="474200" cy="1505350"/>
            <a:chOff x="3995775" y="-443725"/>
            <a:chExt cx="474200" cy="1505350"/>
          </a:xfrm>
        </p:grpSpPr>
        <p:sp>
          <p:nvSpPr>
            <p:cNvPr id="68" name="Google Shape;68;p2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 name="Google Shape;70;p25"/>
          <p:cNvGrpSpPr/>
          <p:nvPr/>
        </p:nvGrpSpPr>
        <p:grpSpPr>
          <a:xfrm>
            <a:off x="4679675" y="-467301"/>
            <a:ext cx="920275" cy="1078300"/>
            <a:chOff x="4679675" y="-443725"/>
            <a:chExt cx="920275" cy="1078300"/>
          </a:xfrm>
        </p:grpSpPr>
        <p:sp>
          <p:nvSpPr>
            <p:cNvPr id="71" name="Google Shape;7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25"/>
          <p:cNvGrpSpPr/>
          <p:nvPr/>
        </p:nvGrpSpPr>
        <p:grpSpPr>
          <a:xfrm>
            <a:off x="5173625" y="-467301"/>
            <a:ext cx="1129225" cy="1439250"/>
            <a:chOff x="5173625" y="-443725"/>
            <a:chExt cx="1129225" cy="1439250"/>
          </a:xfrm>
        </p:grpSpPr>
        <p:sp>
          <p:nvSpPr>
            <p:cNvPr id="74" name="Google Shape;74;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 name="Google Shape;76;p25"/>
          <p:cNvGrpSpPr/>
          <p:nvPr/>
        </p:nvGrpSpPr>
        <p:grpSpPr>
          <a:xfrm rot="-5400000">
            <a:off x="7480661" y="4711607"/>
            <a:ext cx="2014792" cy="719732"/>
            <a:chOff x="-85249" y="4203623"/>
            <a:chExt cx="2014792" cy="719732"/>
          </a:xfrm>
        </p:grpSpPr>
        <p:grpSp>
          <p:nvGrpSpPr>
            <p:cNvPr id="77" name="Google Shape;77;p25"/>
            <p:cNvGrpSpPr/>
            <p:nvPr/>
          </p:nvGrpSpPr>
          <p:grpSpPr>
            <a:xfrm>
              <a:off x="-85248" y="4203623"/>
              <a:ext cx="2014792" cy="469196"/>
              <a:chOff x="-35118" y="4163517"/>
              <a:chExt cx="2014792" cy="469196"/>
            </a:xfrm>
          </p:grpSpPr>
          <p:sp>
            <p:nvSpPr>
              <p:cNvPr id="78" name="Google Shape;78;p25"/>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5"/>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 name="Google Shape;80;p25"/>
            <p:cNvGrpSpPr/>
            <p:nvPr/>
          </p:nvGrpSpPr>
          <p:grpSpPr>
            <a:xfrm>
              <a:off x="-85248" y="4454155"/>
              <a:ext cx="2014792" cy="469200"/>
              <a:chOff x="-35118" y="4345992"/>
              <a:chExt cx="2014792" cy="469200"/>
            </a:xfrm>
          </p:grpSpPr>
          <p:sp>
            <p:nvSpPr>
              <p:cNvPr id="81" name="Google Shape;81;p25"/>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5"/>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3" name="Google Shape;83;p25"/>
          <p:cNvSpPr txBox="1">
            <a:spLocks noGrp="1"/>
          </p:cNvSpPr>
          <p:nvPr>
            <p:ph type="ctrTitle"/>
          </p:nvPr>
        </p:nvSpPr>
        <p:spPr>
          <a:xfrm>
            <a:off x="929225" y="1472135"/>
            <a:ext cx="5411400" cy="18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5200" b="1">
                <a:latin typeface="Montserrat"/>
                <a:ea typeface="Montserrat"/>
                <a:cs typeface="Montserrat"/>
                <a:sym typeface="Montserrat"/>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84" name="Google Shape;84;p25"/>
          <p:cNvSpPr txBox="1">
            <a:spLocks noGrp="1"/>
          </p:cNvSpPr>
          <p:nvPr>
            <p:ph type="subTitle" idx="1"/>
          </p:nvPr>
        </p:nvSpPr>
        <p:spPr>
          <a:xfrm>
            <a:off x="929213" y="3288800"/>
            <a:ext cx="5005500" cy="490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86" name="Google Shape;86;p26"/>
          <p:cNvSpPr txBox="1">
            <a:spLocks noGrp="1"/>
          </p:cNvSpPr>
          <p:nvPr>
            <p:ph type="title"/>
          </p:nvPr>
        </p:nvSpPr>
        <p:spPr>
          <a:xfrm>
            <a:off x="2450700" y="3072854"/>
            <a:ext cx="4242600" cy="61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87" name="Google Shape;87;p26"/>
          <p:cNvSpPr txBox="1">
            <a:spLocks noGrp="1"/>
          </p:cNvSpPr>
          <p:nvPr>
            <p:ph type="title" idx="2"/>
          </p:nvPr>
        </p:nvSpPr>
        <p:spPr>
          <a:xfrm>
            <a:off x="3995121" y="1227576"/>
            <a:ext cx="1157400" cy="115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5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88" name="Google Shape;88;p26"/>
          <p:cNvSpPr txBox="1">
            <a:spLocks noGrp="1"/>
          </p:cNvSpPr>
          <p:nvPr>
            <p:ph type="subTitle" idx="1"/>
          </p:nvPr>
        </p:nvSpPr>
        <p:spPr>
          <a:xfrm>
            <a:off x="2509200" y="3652872"/>
            <a:ext cx="4125600" cy="41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grpSp>
        <p:nvGrpSpPr>
          <p:cNvPr id="89" name="Google Shape;89;p26"/>
          <p:cNvGrpSpPr/>
          <p:nvPr/>
        </p:nvGrpSpPr>
        <p:grpSpPr>
          <a:xfrm flipH="1">
            <a:off x="7153751" y="4056822"/>
            <a:ext cx="2074949" cy="962380"/>
            <a:chOff x="-85249" y="3960975"/>
            <a:chExt cx="2074949" cy="962380"/>
          </a:xfrm>
        </p:grpSpPr>
        <p:grpSp>
          <p:nvGrpSpPr>
            <p:cNvPr id="90" name="Google Shape;90;p26"/>
            <p:cNvGrpSpPr/>
            <p:nvPr/>
          </p:nvGrpSpPr>
          <p:grpSpPr>
            <a:xfrm>
              <a:off x="-44137" y="3960975"/>
              <a:ext cx="2033838" cy="459179"/>
              <a:chOff x="-101292" y="3971002"/>
              <a:chExt cx="2033838" cy="459179"/>
            </a:xfrm>
          </p:grpSpPr>
          <p:sp>
            <p:nvSpPr>
              <p:cNvPr id="91" name="Google Shape;91;p2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 name="Google Shape;93;p26"/>
            <p:cNvGrpSpPr/>
            <p:nvPr/>
          </p:nvGrpSpPr>
          <p:grpSpPr>
            <a:xfrm>
              <a:off x="-85248" y="4203623"/>
              <a:ext cx="2014792" cy="469196"/>
              <a:chOff x="-35118" y="4163517"/>
              <a:chExt cx="2014792" cy="469196"/>
            </a:xfrm>
          </p:grpSpPr>
          <p:sp>
            <p:nvSpPr>
              <p:cNvPr id="94" name="Google Shape;94;p2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 name="Google Shape;96;p26"/>
            <p:cNvGrpSpPr/>
            <p:nvPr/>
          </p:nvGrpSpPr>
          <p:grpSpPr>
            <a:xfrm>
              <a:off x="-85248" y="4454155"/>
              <a:ext cx="2014792" cy="469200"/>
              <a:chOff x="-35118" y="4345992"/>
              <a:chExt cx="2014792" cy="469200"/>
            </a:xfrm>
          </p:grpSpPr>
          <p:sp>
            <p:nvSpPr>
              <p:cNvPr id="97" name="Google Shape;97;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9" name="Google Shape;99;p26"/>
          <p:cNvGrpSpPr/>
          <p:nvPr/>
        </p:nvGrpSpPr>
        <p:grpSpPr>
          <a:xfrm flipH="1">
            <a:off x="323625" y="3807546"/>
            <a:ext cx="1138350" cy="1418750"/>
            <a:chOff x="1287525" y="3801250"/>
            <a:chExt cx="1138350" cy="1418750"/>
          </a:xfrm>
        </p:grpSpPr>
        <p:sp>
          <p:nvSpPr>
            <p:cNvPr id="100" name="Google Shape;100;p26"/>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6"/>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6"/>
          <p:cNvGrpSpPr/>
          <p:nvPr/>
        </p:nvGrpSpPr>
        <p:grpSpPr>
          <a:xfrm flipH="1">
            <a:off x="210775" y="4159825"/>
            <a:ext cx="929375" cy="1057800"/>
            <a:chOff x="8076400" y="4159825"/>
            <a:chExt cx="929375" cy="1057800"/>
          </a:xfrm>
        </p:grpSpPr>
        <p:sp>
          <p:nvSpPr>
            <p:cNvPr id="103" name="Google Shape;103;p26"/>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6"/>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 name="Google Shape;105;p26"/>
          <p:cNvGrpSpPr/>
          <p:nvPr/>
        </p:nvGrpSpPr>
        <p:grpSpPr>
          <a:xfrm>
            <a:off x="6993948" y="5750"/>
            <a:ext cx="1195349" cy="1078296"/>
            <a:chOff x="4404625" y="-443721"/>
            <a:chExt cx="1195349" cy="1078296"/>
          </a:xfrm>
        </p:grpSpPr>
        <p:sp>
          <p:nvSpPr>
            <p:cNvPr id="106" name="Google Shape;106;p26"/>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6"/>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 name="Google Shape;108;p26"/>
          <p:cNvGrpSpPr/>
          <p:nvPr/>
        </p:nvGrpSpPr>
        <p:grpSpPr>
          <a:xfrm>
            <a:off x="7810151" y="-104276"/>
            <a:ext cx="1129225" cy="1439250"/>
            <a:chOff x="5173625" y="-443725"/>
            <a:chExt cx="1129225" cy="1439250"/>
          </a:xfrm>
        </p:grpSpPr>
        <p:sp>
          <p:nvSpPr>
            <p:cNvPr id="109" name="Google Shape;109;p2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 name="Google Shape;111;p26"/>
          <p:cNvGrpSpPr/>
          <p:nvPr/>
        </p:nvGrpSpPr>
        <p:grpSpPr>
          <a:xfrm rot="10800000" flipH="1">
            <a:off x="-784112" y="147249"/>
            <a:ext cx="1138350" cy="1418750"/>
            <a:chOff x="-784112" y="3818928"/>
            <a:chExt cx="1138350" cy="1418750"/>
          </a:xfrm>
        </p:grpSpPr>
        <p:sp>
          <p:nvSpPr>
            <p:cNvPr id="112" name="Google Shape;112;p26"/>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6"/>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 name="Google Shape;114;p26"/>
          <p:cNvGrpSpPr/>
          <p:nvPr/>
        </p:nvGrpSpPr>
        <p:grpSpPr>
          <a:xfrm rot="10800000" flipH="1">
            <a:off x="-370081" y="-96211"/>
            <a:ext cx="1138350" cy="1418750"/>
            <a:chOff x="-784112" y="3818928"/>
            <a:chExt cx="1138350" cy="1418750"/>
          </a:xfrm>
        </p:grpSpPr>
        <p:sp>
          <p:nvSpPr>
            <p:cNvPr id="115" name="Google Shape;115;p26"/>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6"/>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 name="Google Shape;117;p26"/>
          <p:cNvGrpSpPr/>
          <p:nvPr/>
        </p:nvGrpSpPr>
        <p:grpSpPr>
          <a:xfrm rot="10800000" flipH="1">
            <a:off x="70117" y="-395120"/>
            <a:ext cx="1138350" cy="1418750"/>
            <a:chOff x="-784112" y="3818928"/>
            <a:chExt cx="1138350" cy="1418750"/>
          </a:xfrm>
        </p:grpSpPr>
        <p:sp>
          <p:nvSpPr>
            <p:cNvPr id="118" name="Google Shape;118;p26"/>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6"/>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0"/>
        <p:cNvGrpSpPr/>
        <p:nvPr/>
      </p:nvGrpSpPr>
      <p:grpSpPr>
        <a:xfrm>
          <a:off x="0" y="0"/>
          <a:ext cx="0" cy="0"/>
          <a:chOff x="0" y="0"/>
          <a:chExt cx="0" cy="0"/>
        </a:xfrm>
      </p:grpSpPr>
      <p:sp>
        <p:nvSpPr>
          <p:cNvPr id="121" name="Google Shape;121;p27"/>
          <p:cNvSpPr txBox="1">
            <a:spLocks noGrp="1"/>
          </p:cNvSpPr>
          <p:nvPr>
            <p:ph type="title"/>
          </p:nvPr>
        </p:nvSpPr>
        <p:spPr>
          <a:xfrm>
            <a:off x="720000" y="539700"/>
            <a:ext cx="77040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22" name="Google Shape;122;p27"/>
          <p:cNvSpPr txBox="1">
            <a:spLocks noGrp="1"/>
          </p:cNvSpPr>
          <p:nvPr>
            <p:ph type="body" idx="1"/>
          </p:nvPr>
        </p:nvSpPr>
        <p:spPr>
          <a:xfrm>
            <a:off x="720000" y="1187400"/>
            <a:ext cx="7704000" cy="34164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sz="1200"/>
            </a:lvl1pPr>
            <a:lvl2pPr marL="914400" lvl="1" indent="-317500" algn="l">
              <a:lnSpc>
                <a:spcPct val="100000"/>
              </a:lnSpc>
              <a:spcBef>
                <a:spcPts val="1600"/>
              </a:spcBef>
              <a:spcAft>
                <a:spcPts val="0"/>
              </a:spcAft>
              <a:buSzPts val="1400"/>
              <a:buFont typeface="Raleway"/>
              <a:buChar char="○"/>
              <a:defRPr/>
            </a:lvl2pPr>
            <a:lvl3pPr marL="1371600" lvl="2" indent="-317500" algn="l">
              <a:lnSpc>
                <a:spcPct val="100000"/>
              </a:lnSpc>
              <a:spcBef>
                <a:spcPts val="1600"/>
              </a:spcBef>
              <a:spcAft>
                <a:spcPts val="0"/>
              </a:spcAft>
              <a:buSzPts val="1400"/>
              <a:buFont typeface="Raleway"/>
              <a:buChar char="■"/>
              <a:defRPr/>
            </a:lvl3pPr>
            <a:lvl4pPr marL="1828800" lvl="3" indent="-317500" algn="l">
              <a:lnSpc>
                <a:spcPct val="100000"/>
              </a:lnSpc>
              <a:spcBef>
                <a:spcPts val="1600"/>
              </a:spcBef>
              <a:spcAft>
                <a:spcPts val="0"/>
              </a:spcAft>
              <a:buSzPts val="1400"/>
              <a:buFont typeface="Raleway"/>
              <a:buChar char="●"/>
              <a:defRPr/>
            </a:lvl4pPr>
            <a:lvl5pPr marL="2286000" lvl="4" indent="-317500" algn="l">
              <a:lnSpc>
                <a:spcPct val="100000"/>
              </a:lnSpc>
              <a:spcBef>
                <a:spcPts val="1600"/>
              </a:spcBef>
              <a:spcAft>
                <a:spcPts val="0"/>
              </a:spcAft>
              <a:buSzPts val="1400"/>
              <a:buFont typeface="Raleway"/>
              <a:buChar char="○"/>
              <a:defRPr/>
            </a:lvl5pPr>
            <a:lvl6pPr marL="2743200" lvl="5" indent="-317500" algn="l">
              <a:lnSpc>
                <a:spcPct val="100000"/>
              </a:lnSpc>
              <a:spcBef>
                <a:spcPts val="1600"/>
              </a:spcBef>
              <a:spcAft>
                <a:spcPts val="0"/>
              </a:spcAft>
              <a:buSzPts val="1400"/>
              <a:buFont typeface="Raleway"/>
              <a:buChar char="■"/>
              <a:defRPr/>
            </a:lvl6pPr>
            <a:lvl7pPr marL="3200400" lvl="6" indent="-317500" algn="l">
              <a:lnSpc>
                <a:spcPct val="100000"/>
              </a:lnSpc>
              <a:spcBef>
                <a:spcPts val="1600"/>
              </a:spcBef>
              <a:spcAft>
                <a:spcPts val="0"/>
              </a:spcAft>
              <a:buSzPts val="1400"/>
              <a:buFont typeface="Raleway"/>
              <a:buChar char="●"/>
              <a:defRPr/>
            </a:lvl7pPr>
            <a:lvl8pPr marL="3657600" lvl="7" indent="-317500" algn="l">
              <a:lnSpc>
                <a:spcPct val="100000"/>
              </a:lnSpc>
              <a:spcBef>
                <a:spcPts val="1600"/>
              </a:spcBef>
              <a:spcAft>
                <a:spcPts val="0"/>
              </a:spcAft>
              <a:buSzPts val="1400"/>
              <a:buFont typeface="Raleway"/>
              <a:buChar char="○"/>
              <a:defRPr/>
            </a:lvl8pPr>
            <a:lvl9pPr marL="4114800" lvl="8" indent="-317500" algn="l">
              <a:lnSpc>
                <a:spcPct val="100000"/>
              </a:lnSpc>
              <a:spcBef>
                <a:spcPts val="1600"/>
              </a:spcBef>
              <a:spcAft>
                <a:spcPts val="1600"/>
              </a:spcAft>
              <a:buSzPts val="1400"/>
              <a:buFont typeface="Raleway"/>
              <a:buChar char="■"/>
              <a:defRPr/>
            </a:lvl9pPr>
          </a:lstStyle>
          <a:p>
            <a:endParaRPr/>
          </a:p>
        </p:txBody>
      </p:sp>
      <p:sp>
        <p:nvSpPr>
          <p:cNvPr id="123" name="Google Shape;123;p27"/>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US"/>
              <a:t>‹#›</a:t>
            </a:fld>
            <a:endParaRPr/>
          </a:p>
        </p:txBody>
      </p:sp>
      <p:grpSp>
        <p:nvGrpSpPr>
          <p:cNvPr id="124" name="Google Shape;124;p27"/>
          <p:cNvGrpSpPr/>
          <p:nvPr/>
        </p:nvGrpSpPr>
        <p:grpSpPr>
          <a:xfrm>
            <a:off x="7754575" y="3807546"/>
            <a:ext cx="1138350" cy="1418750"/>
            <a:chOff x="1287525" y="3801250"/>
            <a:chExt cx="1138350" cy="1418750"/>
          </a:xfrm>
        </p:grpSpPr>
        <p:sp>
          <p:nvSpPr>
            <p:cNvPr id="125" name="Google Shape;125;p27"/>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7"/>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 name="Google Shape;127;p27"/>
          <p:cNvGrpSpPr/>
          <p:nvPr/>
        </p:nvGrpSpPr>
        <p:grpSpPr>
          <a:xfrm>
            <a:off x="7619075" y="-472615"/>
            <a:ext cx="1623175" cy="1439250"/>
            <a:chOff x="7619075" y="-179925"/>
            <a:chExt cx="1623175" cy="1439250"/>
          </a:xfrm>
        </p:grpSpPr>
        <p:grpSp>
          <p:nvGrpSpPr>
            <p:cNvPr id="128" name="Google Shape;128;p27"/>
            <p:cNvGrpSpPr/>
            <p:nvPr/>
          </p:nvGrpSpPr>
          <p:grpSpPr>
            <a:xfrm>
              <a:off x="7619075" y="-179925"/>
              <a:ext cx="920275" cy="1078300"/>
              <a:chOff x="4679675" y="-443725"/>
              <a:chExt cx="920275" cy="1078300"/>
            </a:xfrm>
          </p:grpSpPr>
          <p:sp>
            <p:nvSpPr>
              <p:cNvPr id="129" name="Google Shape;129;p2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 name="Google Shape;131;p27"/>
            <p:cNvGrpSpPr/>
            <p:nvPr/>
          </p:nvGrpSpPr>
          <p:grpSpPr>
            <a:xfrm>
              <a:off x="8113025" y="-179925"/>
              <a:ext cx="1129225" cy="1439250"/>
              <a:chOff x="5173625" y="-443725"/>
              <a:chExt cx="1129225" cy="1439250"/>
            </a:xfrm>
          </p:grpSpPr>
          <p:sp>
            <p:nvSpPr>
              <p:cNvPr id="132" name="Google Shape;132;p2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4" name="Google Shape;134;p27"/>
          <p:cNvGrpSpPr/>
          <p:nvPr/>
        </p:nvGrpSpPr>
        <p:grpSpPr>
          <a:xfrm>
            <a:off x="8076400" y="4159825"/>
            <a:ext cx="929375" cy="1057800"/>
            <a:chOff x="8076400" y="4159825"/>
            <a:chExt cx="929375" cy="1057800"/>
          </a:xfrm>
        </p:grpSpPr>
        <p:sp>
          <p:nvSpPr>
            <p:cNvPr id="135" name="Google Shape;135;p27"/>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7"/>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 name="Google Shape;137;p27"/>
          <p:cNvGrpSpPr/>
          <p:nvPr/>
        </p:nvGrpSpPr>
        <p:grpSpPr>
          <a:xfrm>
            <a:off x="-784112" y="3808068"/>
            <a:ext cx="1138350" cy="1418750"/>
            <a:chOff x="-784112" y="3818928"/>
            <a:chExt cx="1138350" cy="1418750"/>
          </a:xfrm>
        </p:grpSpPr>
        <p:sp>
          <p:nvSpPr>
            <p:cNvPr id="138" name="Google Shape;138;p27"/>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7"/>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 name="Google Shape;140;p27"/>
          <p:cNvGrpSpPr/>
          <p:nvPr/>
        </p:nvGrpSpPr>
        <p:grpSpPr>
          <a:xfrm>
            <a:off x="-571562" y="4051528"/>
            <a:ext cx="1138350" cy="1418750"/>
            <a:chOff x="-784112" y="3818928"/>
            <a:chExt cx="1138350" cy="1418750"/>
          </a:xfrm>
        </p:grpSpPr>
        <p:sp>
          <p:nvSpPr>
            <p:cNvPr id="141" name="Google Shape;141;p27"/>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7"/>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3"/>
        <p:cNvGrpSpPr/>
        <p:nvPr/>
      </p:nvGrpSpPr>
      <p:grpSpPr>
        <a:xfrm>
          <a:off x="0" y="0"/>
          <a:ext cx="0" cy="0"/>
          <a:chOff x="0" y="0"/>
          <a:chExt cx="0" cy="0"/>
        </a:xfrm>
      </p:grpSpPr>
      <p:grpSp>
        <p:nvGrpSpPr>
          <p:cNvPr id="144" name="Google Shape;144;p28"/>
          <p:cNvGrpSpPr/>
          <p:nvPr/>
        </p:nvGrpSpPr>
        <p:grpSpPr>
          <a:xfrm>
            <a:off x="288363" y="-791171"/>
            <a:ext cx="1368260" cy="1078296"/>
            <a:chOff x="4231725" y="-443721"/>
            <a:chExt cx="1368260" cy="1078296"/>
          </a:xfrm>
        </p:grpSpPr>
        <p:sp>
          <p:nvSpPr>
            <p:cNvPr id="145" name="Google Shape;145;p2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 name="Google Shape;147;p28"/>
          <p:cNvGrpSpPr/>
          <p:nvPr/>
        </p:nvGrpSpPr>
        <p:grpSpPr>
          <a:xfrm>
            <a:off x="163463" y="-105375"/>
            <a:ext cx="1129225" cy="1439250"/>
            <a:chOff x="5173625" y="-443725"/>
            <a:chExt cx="1129225" cy="1439250"/>
          </a:xfrm>
        </p:grpSpPr>
        <p:sp>
          <p:nvSpPr>
            <p:cNvPr id="148" name="Google Shape;148;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 name="Google Shape;150;p28"/>
          <p:cNvGrpSpPr/>
          <p:nvPr/>
        </p:nvGrpSpPr>
        <p:grpSpPr>
          <a:xfrm flipH="1">
            <a:off x="7898942" y="-257775"/>
            <a:ext cx="920275" cy="1078300"/>
            <a:chOff x="4679675" y="-443725"/>
            <a:chExt cx="920275" cy="1078300"/>
          </a:xfrm>
        </p:grpSpPr>
        <p:sp>
          <p:nvSpPr>
            <p:cNvPr id="151" name="Google Shape;151;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 name="Google Shape;153;p28"/>
          <p:cNvGrpSpPr/>
          <p:nvPr/>
        </p:nvGrpSpPr>
        <p:grpSpPr>
          <a:xfrm flipH="1">
            <a:off x="7348442" y="-105375"/>
            <a:ext cx="1129225" cy="1439250"/>
            <a:chOff x="5173625" y="-443725"/>
            <a:chExt cx="1129225" cy="1439250"/>
          </a:xfrm>
        </p:grpSpPr>
        <p:sp>
          <p:nvSpPr>
            <p:cNvPr id="154" name="Google Shape;15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28"/>
          <p:cNvSpPr txBox="1">
            <a:spLocks noGrp="1"/>
          </p:cNvSpPr>
          <p:nvPr>
            <p:ph type="subTitle" idx="1"/>
          </p:nvPr>
        </p:nvSpPr>
        <p:spPr>
          <a:xfrm>
            <a:off x="1290763" y="3086429"/>
            <a:ext cx="2425500" cy="57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57" name="Google Shape;157;p28"/>
          <p:cNvSpPr txBox="1">
            <a:spLocks noGrp="1"/>
          </p:cNvSpPr>
          <p:nvPr>
            <p:ph type="subTitle" idx="2"/>
          </p:nvPr>
        </p:nvSpPr>
        <p:spPr>
          <a:xfrm>
            <a:off x="5427738" y="3086429"/>
            <a:ext cx="2425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58" name="Google Shape;158;p28"/>
          <p:cNvSpPr txBox="1">
            <a:spLocks noGrp="1"/>
          </p:cNvSpPr>
          <p:nvPr>
            <p:ph type="subTitle" idx="3"/>
          </p:nvPr>
        </p:nvSpPr>
        <p:spPr>
          <a:xfrm>
            <a:off x="1290775" y="3562899"/>
            <a:ext cx="2425500" cy="80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59" name="Google Shape;159;p28"/>
          <p:cNvSpPr txBox="1">
            <a:spLocks noGrp="1"/>
          </p:cNvSpPr>
          <p:nvPr>
            <p:ph type="subTitle" idx="4"/>
          </p:nvPr>
        </p:nvSpPr>
        <p:spPr>
          <a:xfrm>
            <a:off x="5427750" y="3562899"/>
            <a:ext cx="2425500" cy="80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60" name="Google Shape;160;p28"/>
          <p:cNvSpPr txBox="1">
            <a:spLocks noGrp="1"/>
          </p:cNvSpPr>
          <p:nvPr>
            <p:ph type="title"/>
          </p:nvPr>
        </p:nvSpPr>
        <p:spPr>
          <a:xfrm>
            <a:off x="1704750" y="539700"/>
            <a:ext cx="57345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
        <p:cNvGrpSpPr/>
        <p:nvPr/>
      </p:nvGrpSpPr>
      <p:grpSpPr>
        <a:xfrm>
          <a:off x="0" y="0"/>
          <a:ext cx="0" cy="0"/>
          <a:chOff x="0" y="0"/>
          <a:chExt cx="0" cy="0"/>
        </a:xfrm>
      </p:grpSpPr>
      <p:grpSp>
        <p:nvGrpSpPr>
          <p:cNvPr id="162" name="Google Shape;162;p29"/>
          <p:cNvGrpSpPr/>
          <p:nvPr/>
        </p:nvGrpSpPr>
        <p:grpSpPr>
          <a:xfrm>
            <a:off x="-331199" y="-1100503"/>
            <a:ext cx="2948396" cy="2299881"/>
            <a:chOff x="-148523" y="-1091464"/>
            <a:chExt cx="2948396" cy="2299881"/>
          </a:xfrm>
        </p:grpSpPr>
        <p:grpSp>
          <p:nvGrpSpPr>
            <p:cNvPr id="163" name="Google Shape;163;p29"/>
            <p:cNvGrpSpPr/>
            <p:nvPr/>
          </p:nvGrpSpPr>
          <p:grpSpPr>
            <a:xfrm>
              <a:off x="-148524" y="246037"/>
              <a:ext cx="2074949" cy="962380"/>
              <a:chOff x="-85249" y="3960975"/>
              <a:chExt cx="2074949" cy="962380"/>
            </a:xfrm>
          </p:grpSpPr>
          <p:grpSp>
            <p:nvGrpSpPr>
              <p:cNvPr id="164" name="Google Shape;164;p29"/>
              <p:cNvGrpSpPr/>
              <p:nvPr/>
            </p:nvGrpSpPr>
            <p:grpSpPr>
              <a:xfrm>
                <a:off x="-44137" y="3960975"/>
                <a:ext cx="2033838" cy="459179"/>
                <a:chOff x="-101292" y="3971002"/>
                <a:chExt cx="2033838" cy="459179"/>
              </a:xfrm>
            </p:grpSpPr>
            <p:sp>
              <p:nvSpPr>
                <p:cNvPr id="165" name="Google Shape;165;p2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9"/>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Google Shape;167;p29"/>
              <p:cNvGrpSpPr/>
              <p:nvPr/>
            </p:nvGrpSpPr>
            <p:grpSpPr>
              <a:xfrm>
                <a:off x="-85248" y="4203623"/>
                <a:ext cx="2014792" cy="469196"/>
                <a:chOff x="-35118" y="4163517"/>
                <a:chExt cx="2014792" cy="469196"/>
              </a:xfrm>
            </p:grpSpPr>
            <p:sp>
              <p:nvSpPr>
                <p:cNvPr id="168" name="Google Shape;168;p2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 name="Google Shape;170;p29"/>
              <p:cNvGrpSpPr/>
              <p:nvPr/>
            </p:nvGrpSpPr>
            <p:grpSpPr>
              <a:xfrm>
                <a:off x="-85248" y="4454155"/>
                <a:ext cx="2014792" cy="469200"/>
                <a:chOff x="-35118" y="4345992"/>
                <a:chExt cx="2014792" cy="469200"/>
              </a:xfrm>
            </p:grpSpPr>
            <p:sp>
              <p:nvSpPr>
                <p:cNvPr id="171" name="Google Shape;171;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3" name="Google Shape;173;p29"/>
            <p:cNvGrpSpPr/>
            <p:nvPr/>
          </p:nvGrpSpPr>
          <p:grpSpPr>
            <a:xfrm rot="-899960">
              <a:off x="374474" y="-828634"/>
              <a:ext cx="2249258" cy="1657275"/>
              <a:chOff x="746475" y="-443725"/>
              <a:chExt cx="2249325" cy="1657325"/>
            </a:xfrm>
          </p:grpSpPr>
          <p:sp>
            <p:nvSpPr>
              <p:cNvPr id="174" name="Google Shape;174;p29"/>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9"/>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6" name="Google Shape;176;p29"/>
          <p:cNvGrpSpPr/>
          <p:nvPr/>
        </p:nvGrpSpPr>
        <p:grpSpPr>
          <a:xfrm flipH="1">
            <a:off x="6526802" y="-1100503"/>
            <a:ext cx="2948396" cy="2299881"/>
            <a:chOff x="3876" y="-939064"/>
            <a:chExt cx="2948396" cy="2299881"/>
          </a:xfrm>
        </p:grpSpPr>
        <p:grpSp>
          <p:nvGrpSpPr>
            <p:cNvPr id="177" name="Google Shape;177;p29"/>
            <p:cNvGrpSpPr/>
            <p:nvPr/>
          </p:nvGrpSpPr>
          <p:grpSpPr>
            <a:xfrm>
              <a:off x="3876" y="398437"/>
              <a:ext cx="2074949" cy="962380"/>
              <a:chOff x="-85249" y="3960975"/>
              <a:chExt cx="2074949" cy="962380"/>
            </a:xfrm>
          </p:grpSpPr>
          <p:grpSp>
            <p:nvGrpSpPr>
              <p:cNvPr id="178" name="Google Shape;178;p29"/>
              <p:cNvGrpSpPr/>
              <p:nvPr/>
            </p:nvGrpSpPr>
            <p:grpSpPr>
              <a:xfrm>
                <a:off x="-44137" y="3960975"/>
                <a:ext cx="2033838" cy="459179"/>
                <a:chOff x="-101292" y="3971002"/>
                <a:chExt cx="2033838" cy="459179"/>
              </a:xfrm>
            </p:grpSpPr>
            <p:sp>
              <p:nvSpPr>
                <p:cNvPr id="179" name="Google Shape;179;p2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9"/>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1" name="Google Shape;181;p29"/>
              <p:cNvGrpSpPr/>
              <p:nvPr/>
            </p:nvGrpSpPr>
            <p:grpSpPr>
              <a:xfrm>
                <a:off x="-85248" y="4203623"/>
                <a:ext cx="2014792" cy="469196"/>
                <a:chOff x="-35118" y="4163517"/>
                <a:chExt cx="2014792" cy="469196"/>
              </a:xfrm>
            </p:grpSpPr>
            <p:sp>
              <p:nvSpPr>
                <p:cNvPr id="182" name="Google Shape;182;p2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 name="Google Shape;184;p29"/>
              <p:cNvGrpSpPr/>
              <p:nvPr/>
            </p:nvGrpSpPr>
            <p:grpSpPr>
              <a:xfrm>
                <a:off x="-85248" y="4454155"/>
                <a:ext cx="2014792" cy="469200"/>
                <a:chOff x="-35118" y="4345992"/>
                <a:chExt cx="2014792" cy="469200"/>
              </a:xfrm>
            </p:grpSpPr>
            <p:sp>
              <p:nvSpPr>
                <p:cNvPr id="185" name="Google Shape;185;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7" name="Google Shape;187;p29"/>
            <p:cNvGrpSpPr/>
            <p:nvPr/>
          </p:nvGrpSpPr>
          <p:grpSpPr>
            <a:xfrm rot="-899960">
              <a:off x="526874" y="-676234"/>
              <a:ext cx="2249258" cy="1657275"/>
              <a:chOff x="746475" y="-443725"/>
              <a:chExt cx="2249325" cy="1657325"/>
            </a:xfrm>
          </p:grpSpPr>
          <p:sp>
            <p:nvSpPr>
              <p:cNvPr id="188" name="Google Shape;188;p29"/>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9"/>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90" name="Google Shape;190;p29"/>
          <p:cNvSpPr txBox="1">
            <a:spLocks noGrp="1"/>
          </p:cNvSpPr>
          <p:nvPr>
            <p:ph type="title"/>
          </p:nvPr>
        </p:nvSpPr>
        <p:spPr>
          <a:xfrm>
            <a:off x="2060700" y="539700"/>
            <a:ext cx="50226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1"/>
        <p:cNvGrpSpPr/>
        <p:nvPr/>
      </p:nvGrpSpPr>
      <p:grpSpPr>
        <a:xfrm>
          <a:off x="0" y="0"/>
          <a:ext cx="0" cy="0"/>
          <a:chOff x="0" y="0"/>
          <a:chExt cx="0" cy="0"/>
        </a:xfrm>
      </p:grpSpPr>
      <p:grpSp>
        <p:nvGrpSpPr>
          <p:cNvPr id="192" name="Google Shape;192;p30"/>
          <p:cNvGrpSpPr/>
          <p:nvPr/>
        </p:nvGrpSpPr>
        <p:grpSpPr>
          <a:xfrm>
            <a:off x="-240840" y="4543828"/>
            <a:ext cx="2014792" cy="473129"/>
            <a:chOff x="-35118" y="4342063"/>
            <a:chExt cx="2014792" cy="473129"/>
          </a:xfrm>
        </p:grpSpPr>
        <p:sp>
          <p:nvSpPr>
            <p:cNvPr id="193" name="Google Shape;193;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5" name="Google Shape;195;p30"/>
          <p:cNvGrpSpPr/>
          <p:nvPr/>
        </p:nvGrpSpPr>
        <p:grpSpPr>
          <a:xfrm>
            <a:off x="-185940" y="4793793"/>
            <a:ext cx="2014792" cy="473129"/>
            <a:chOff x="-35118" y="4342063"/>
            <a:chExt cx="2014792" cy="473129"/>
          </a:xfrm>
        </p:grpSpPr>
        <p:sp>
          <p:nvSpPr>
            <p:cNvPr id="196" name="Google Shape;196;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30"/>
          <p:cNvGrpSpPr/>
          <p:nvPr/>
        </p:nvGrpSpPr>
        <p:grpSpPr>
          <a:xfrm>
            <a:off x="-27101" y="9827"/>
            <a:ext cx="1697125" cy="576046"/>
            <a:chOff x="-27101" y="9827"/>
            <a:chExt cx="1697125" cy="576046"/>
          </a:xfrm>
        </p:grpSpPr>
        <p:grpSp>
          <p:nvGrpSpPr>
            <p:cNvPr id="199" name="Google Shape;199;p30"/>
            <p:cNvGrpSpPr/>
            <p:nvPr/>
          </p:nvGrpSpPr>
          <p:grpSpPr>
            <a:xfrm rot="5400000">
              <a:off x="568187" y="-433230"/>
              <a:ext cx="423827" cy="1614380"/>
              <a:chOff x="236836" y="140933"/>
              <a:chExt cx="423827" cy="1614380"/>
            </a:xfrm>
          </p:grpSpPr>
          <p:sp>
            <p:nvSpPr>
              <p:cNvPr id="200" name="Google Shape;200;p30"/>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30"/>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30"/>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 name="Google Shape;203;p30"/>
            <p:cNvGrpSpPr/>
            <p:nvPr/>
          </p:nvGrpSpPr>
          <p:grpSpPr>
            <a:xfrm rot="5400000">
              <a:off x="607062" y="-624336"/>
              <a:ext cx="428800" cy="1697125"/>
              <a:chOff x="79461" y="58200"/>
              <a:chExt cx="428800" cy="1697125"/>
            </a:xfrm>
          </p:grpSpPr>
          <p:sp>
            <p:nvSpPr>
              <p:cNvPr id="204" name="Google Shape;204;p30"/>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30"/>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0"/>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7" name="Google Shape;207;p30"/>
          <p:cNvGrpSpPr/>
          <p:nvPr/>
        </p:nvGrpSpPr>
        <p:grpSpPr>
          <a:xfrm flipH="1">
            <a:off x="7374533" y="76783"/>
            <a:ext cx="2014792" cy="473129"/>
            <a:chOff x="-35118" y="4342063"/>
            <a:chExt cx="2014792" cy="473129"/>
          </a:xfrm>
        </p:grpSpPr>
        <p:sp>
          <p:nvSpPr>
            <p:cNvPr id="208" name="Google Shape;208;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 name="Google Shape;210;p30"/>
          <p:cNvGrpSpPr/>
          <p:nvPr/>
        </p:nvGrpSpPr>
        <p:grpSpPr>
          <a:xfrm flipH="1">
            <a:off x="7472033" y="479147"/>
            <a:ext cx="2014792" cy="473129"/>
            <a:chOff x="-35118" y="4342063"/>
            <a:chExt cx="2014792" cy="473129"/>
          </a:xfrm>
        </p:grpSpPr>
        <p:sp>
          <p:nvSpPr>
            <p:cNvPr id="211" name="Google Shape;21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3" name="Google Shape;213;p30"/>
          <p:cNvGrpSpPr/>
          <p:nvPr/>
        </p:nvGrpSpPr>
        <p:grpSpPr>
          <a:xfrm rot="10800000" flipH="1">
            <a:off x="6230050" y="4537371"/>
            <a:ext cx="920275" cy="1078300"/>
            <a:chOff x="4679675" y="-443725"/>
            <a:chExt cx="920275" cy="1078300"/>
          </a:xfrm>
        </p:grpSpPr>
        <p:sp>
          <p:nvSpPr>
            <p:cNvPr id="214" name="Google Shape;214;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30"/>
          <p:cNvGrpSpPr/>
          <p:nvPr/>
        </p:nvGrpSpPr>
        <p:grpSpPr>
          <a:xfrm rot="10800000" flipH="1">
            <a:off x="6724000" y="4140263"/>
            <a:ext cx="1129225" cy="1439250"/>
            <a:chOff x="5173625" y="-443725"/>
            <a:chExt cx="1129225" cy="1439250"/>
          </a:xfrm>
        </p:grpSpPr>
        <p:sp>
          <p:nvSpPr>
            <p:cNvPr id="217" name="Google Shape;217;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9" name="Google Shape;219;p30"/>
          <p:cNvSpPr txBox="1">
            <a:spLocks noGrp="1"/>
          </p:cNvSpPr>
          <p:nvPr>
            <p:ph type="title"/>
          </p:nvPr>
        </p:nvSpPr>
        <p:spPr>
          <a:xfrm>
            <a:off x="706725" y="980400"/>
            <a:ext cx="4254600" cy="86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220" name="Google Shape;220;p30"/>
          <p:cNvSpPr txBox="1">
            <a:spLocks noGrp="1"/>
          </p:cNvSpPr>
          <p:nvPr>
            <p:ph type="body" idx="1"/>
          </p:nvPr>
        </p:nvSpPr>
        <p:spPr>
          <a:xfrm>
            <a:off x="713325" y="1770600"/>
            <a:ext cx="4254600" cy="24687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Font typeface="Lato"/>
              <a:buChar char="●"/>
              <a:defRPr/>
            </a:lvl1pPr>
            <a:lvl2pPr marL="914400" lvl="1" indent="-317500" algn="l">
              <a:lnSpc>
                <a:spcPct val="100000"/>
              </a:lnSpc>
              <a:spcBef>
                <a:spcPts val="160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41">
            <a:alphaModFix/>
          </a:blip>
          <a:stretch>
            <a:fillRect/>
          </a:stretch>
        </a:blip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endParaRPr/>
          </a:p>
        </p:txBody>
      </p:sp>
      <p:sp>
        <p:nvSpPr>
          <p:cNvPr id="7" name="Google Shape;7;p2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909"/>
        <p:cNvGrpSpPr/>
        <p:nvPr/>
      </p:nvGrpSpPr>
      <p:grpSpPr>
        <a:xfrm>
          <a:off x="0" y="0"/>
          <a:ext cx="0" cy="0"/>
          <a:chOff x="0" y="0"/>
          <a:chExt cx="0" cy="0"/>
        </a:xfrm>
      </p:grpSpPr>
      <p:sp>
        <p:nvSpPr>
          <p:cNvPr id="910" name="Google Shape;910;p1"/>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Coach Notes</a:t>
            </a:r>
            <a:endParaRPr/>
          </a:p>
        </p:txBody>
      </p:sp>
      <p:sp>
        <p:nvSpPr>
          <p:cNvPr id="911" name="Google Shape;911;p1"/>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dirty="0"/>
              <a:t>Encourage students to build their own attachments for the stepper motor such as making flags using paper and tape or cardboard to attach other items to it.</a:t>
            </a:r>
            <a:endParaRPr dirty="0"/>
          </a:p>
          <a:p>
            <a:pPr marL="0" lvl="0" indent="0" algn="l" rtl="0">
              <a:lnSpc>
                <a:spcPct val="100000"/>
              </a:lnSpc>
              <a:spcBef>
                <a:spcPts val="0"/>
              </a:spcBef>
              <a:spcAft>
                <a:spcPts val="0"/>
              </a:spcAft>
              <a:buSzPts val="1400"/>
              <a:buNone/>
            </a:pPr>
            <a:endParaRPr sz="1800" dirty="0"/>
          </a:p>
          <a:p>
            <a:pPr marL="0" lvl="0" indent="0" algn="l" rtl="0">
              <a:lnSpc>
                <a:spcPct val="100000"/>
              </a:lnSpc>
              <a:spcBef>
                <a:spcPts val="0"/>
              </a:spcBef>
              <a:spcAft>
                <a:spcPts val="0"/>
              </a:spcAft>
              <a:buSzPts val="1400"/>
              <a:buNone/>
            </a:pPr>
            <a:r>
              <a:rPr lang="en-US" sz="1800" dirty="0"/>
              <a:t>Also tell the students to keep the power module off unless they are using the motor to ensure that the battery doesn’t die quickly.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10"/>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Project Circuit</a:t>
            </a:r>
            <a:endParaRPr/>
          </a:p>
        </p:txBody>
      </p:sp>
      <p:pic>
        <p:nvPicPr>
          <p:cNvPr id="984" name="Google Shape;984;p10"/>
          <p:cNvPicPr preferRelativeResize="0"/>
          <p:nvPr/>
        </p:nvPicPr>
        <p:blipFill rotWithShape="1">
          <a:blip r:embed="rId3">
            <a:alphaModFix/>
          </a:blip>
          <a:srcRect/>
          <a:stretch/>
        </p:blipFill>
        <p:spPr>
          <a:xfrm rot="-5400000">
            <a:off x="2904457" y="-162394"/>
            <a:ext cx="3335085" cy="65909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11"/>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StepperMotor.py</a:t>
            </a:r>
            <a:endParaRPr/>
          </a:p>
        </p:txBody>
      </p:sp>
      <p:sp>
        <p:nvSpPr>
          <p:cNvPr id="990" name="Google Shape;990;p11"/>
          <p:cNvSpPr txBox="1">
            <a:spLocks noGrp="1"/>
          </p:cNvSpPr>
          <p:nvPr>
            <p:ph type="body" idx="1"/>
          </p:nvPr>
        </p:nvSpPr>
        <p:spPr>
          <a:xfrm>
            <a:off x="228600" y="1303338"/>
            <a:ext cx="8458200"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400"/>
              <a:buNone/>
            </a:pPr>
            <a:r>
              <a:rPr lang="en-US" sz="2000" b="0" i="0" u="none" strike="noStrike">
                <a:solidFill>
                  <a:schemeClr val="dk1"/>
                </a:solidFill>
                <a:latin typeface="Source Sans Pro"/>
                <a:ea typeface="Source Sans Pro"/>
                <a:cs typeface="Source Sans Pro"/>
                <a:sym typeface="Source Sans Pro"/>
              </a:rPr>
              <a:t>We will create a list to store the pin numbers and two lists with the Half and Full step sequences in the proper order.</a:t>
            </a:r>
            <a:endParaRPr sz="2000">
              <a:solidFill>
                <a:schemeClr val="dk1"/>
              </a:solidFill>
              <a:latin typeface="Source Sans Pro"/>
              <a:ea typeface="Source Sans Pro"/>
              <a:cs typeface="Source Sans Pro"/>
              <a:sym typeface="Source Sans Pro"/>
            </a:endParaRPr>
          </a:p>
        </p:txBody>
      </p:sp>
      <p:pic>
        <p:nvPicPr>
          <p:cNvPr id="991" name="Google Shape;991;p11"/>
          <p:cNvPicPr preferRelativeResize="0"/>
          <p:nvPr/>
        </p:nvPicPr>
        <p:blipFill rotWithShape="1">
          <a:blip r:embed="rId3">
            <a:alphaModFix/>
          </a:blip>
          <a:srcRect/>
          <a:stretch/>
        </p:blipFill>
        <p:spPr>
          <a:xfrm>
            <a:off x="1170847" y="2423160"/>
            <a:ext cx="7274745" cy="25927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12"/>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StepperMotor.py</a:t>
            </a:r>
            <a:endParaRPr/>
          </a:p>
        </p:txBody>
      </p:sp>
      <p:sp>
        <p:nvSpPr>
          <p:cNvPr id="997" name="Google Shape;997;p12"/>
          <p:cNvSpPr txBox="1">
            <a:spLocks noGrp="1"/>
          </p:cNvSpPr>
          <p:nvPr>
            <p:ph type="body" idx="1"/>
          </p:nvPr>
        </p:nvSpPr>
        <p:spPr>
          <a:xfrm>
            <a:off x="228600" y="1303338"/>
            <a:ext cx="8458200"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000" b="0" i="0" u="none" strike="noStrike">
                <a:solidFill>
                  <a:schemeClr val="dk1"/>
                </a:solidFill>
                <a:latin typeface="Source Sans Pro"/>
                <a:ea typeface="Source Sans Pro"/>
                <a:cs typeface="Source Sans Pro"/>
                <a:sym typeface="Source Sans Pro"/>
              </a:rPr>
              <a:t>In the setup function we will set the board mode and then make all the motor pins outputs.</a:t>
            </a:r>
            <a:endParaRPr/>
          </a:p>
          <a:p>
            <a:pPr marL="0" lvl="0" indent="0" algn="l" rtl="0">
              <a:lnSpc>
                <a:spcPct val="100000"/>
              </a:lnSpc>
              <a:spcBef>
                <a:spcPts val="1600"/>
              </a:spcBef>
              <a:spcAft>
                <a:spcPts val="1600"/>
              </a:spcAft>
              <a:buSzPts val="1400"/>
              <a:buNone/>
            </a:pPr>
            <a:r>
              <a:rPr lang="en-US" sz="2000">
                <a:solidFill>
                  <a:schemeClr val="dk1"/>
                </a:solidFill>
                <a:latin typeface="Source Sans Pro"/>
                <a:ea typeface="Source Sans Pro"/>
                <a:cs typeface="Source Sans Pro"/>
                <a:sym typeface="Source Sans Pro"/>
              </a:rPr>
              <a:t>We will also clear the pins to ensure that the motor does not move after setting the pins up.</a:t>
            </a:r>
            <a:endParaRPr/>
          </a:p>
        </p:txBody>
      </p:sp>
      <p:pic>
        <p:nvPicPr>
          <p:cNvPr id="998" name="Google Shape;998;p12"/>
          <p:cNvPicPr preferRelativeResize="0"/>
          <p:nvPr/>
        </p:nvPicPr>
        <p:blipFill rotWithShape="1">
          <a:blip r:embed="rId3">
            <a:alphaModFix/>
          </a:blip>
          <a:srcRect/>
          <a:stretch/>
        </p:blipFill>
        <p:spPr>
          <a:xfrm>
            <a:off x="1175879" y="3190650"/>
            <a:ext cx="6563641" cy="1609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13"/>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moveOnePeriod()</a:t>
            </a:r>
            <a:endParaRPr/>
          </a:p>
        </p:txBody>
      </p:sp>
      <p:sp>
        <p:nvSpPr>
          <p:cNvPr id="1004" name="Google Shape;1004;p13"/>
          <p:cNvSpPr txBox="1">
            <a:spLocks noGrp="1"/>
          </p:cNvSpPr>
          <p:nvPr>
            <p:ph type="body" idx="1"/>
          </p:nvPr>
        </p:nvSpPr>
        <p:spPr>
          <a:xfrm>
            <a:off x="228600" y="1303338"/>
            <a:ext cx="8458200"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000" b="0" i="0" u="none" strike="noStrike">
                <a:solidFill>
                  <a:schemeClr val="dk1"/>
                </a:solidFill>
                <a:latin typeface="Source Sans Pro"/>
                <a:ea typeface="Source Sans Pro"/>
                <a:cs typeface="Source Sans Pro"/>
                <a:sym typeface="Source Sans Pro"/>
              </a:rPr>
              <a:t>The moveOnePeriod function will take the stepType, the direction (CW or CCW) and the sleep duration in milliseconds as parameters.</a:t>
            </a:r>
            <a:endParaRPr/>
          </a:p>
          <a:p>
            <a:pPr marL="0" lvl="0" indent="0" algn="l" rtl="0">
              <a:lnSpc>
                <a:spcPct val="100000"/>
              </a:lnSpc>
              <a:spcBef>
                <a:spcPts val="1600"/>
              </a:spcBef>
              <a:spcAft>
                <a:spcPts val="1600"/>
              </a:spcAft>
              <a:buSzPts val="1400"/>
              <a:buNone/>
            </a:pPr>
            <a:r>
              <a:rPr lang="en-US" sz="2000">
                <a:solidFill>
                  <a:schemeClr val="dk1"/>
                </a:solidFill>
                <a:latin typeface="Source Sans Pro"/>
                <a:ea typeface="Source Sans Pro"/>
                <a:cs typeface="Source Sans Pro"/>
                <a:sym typeface="Source Sans Pro"/>
              </a:rPr>
              <a:t>If the stepType is half step, we will set the sequence variable to be equal to the half step and otherwise it will be the full step.</a:t>
            </a:r>
            <a:endParaRPr/>
          </a:p>
        </p:txBody>
      </p:sp>
      <p:pic>
        <p:nvPicPr>
          <p:cNvPr id="1005" name="Google Shape;1005;p13"/>
          <p:cNvPicPr preferRelativeResize="0"/>
          <p:nvPr/>
        </p:nvPicPr>
        <p:blipFill rotWithShape="1">
          <a:blip r:embed="rId3">
            <a:alphaModFix/>
          </a:blip>
          <a:srcRect r="25694" b="67111"/>
          <a:stretch/>
        </p:blipFill>
        <p:spPr>
          <a:xfrm>
            <a:off x="1563960" y="3208020"/>
            <a:ext cx="6016079" cy="15065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14"/>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moveOnePeriod()</a:t>
            </a:r>
            <a:endParaRPr/>
          </a:p>
        </p:txBody>
      </p:sp>
      <p:sp>
        <p:nvSpPr>
          <p:cNvPr id="1011" name="Google Shape;1011;p14"/>
          <p:cNvSpPr txBox="1">
            <a:spLocks noGrp="1"/>
          </p:cNvSpPr>
          <p:nvPr>
            <p:ph type="body" idx="1"/>
          </p:nvPr>
        </p:nvSpPr>
        <p:spPr>
          <a:xfrm>
            <a:off x="228600" y="1303338"/>
            <a:ext cx="8458200"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b="0" i="0" u="none" strike="noStrike" dirty="0">
                <a:solidFill>
                  <a:schemeClr val="dk1"/>
                </a:solidFill>
                <a:latin typeface="Source Sans Pro"/>
                <a:ea typeface="Source Sans Pro"/>
                <a:cs typeface="Source Sans Pro"/>
                <a:sym typeface="Source Sans Pro"/>
              </a:rPr>
              <a:t>We will then have a for loop to loop through all pins configurations for the sequence we have chosen. </a:t>
            </a:r>
            <a:r>
              <a:rPr lang="en-US" sz="1800" dirty="0">
                <a:solidFill>
                  <a:schemeClr val="dk1"/>
                </a:solidFill>
                <a:latin typeface="Source Sans Pro"/>
                <a:ea typeface="Source Sans Pro"/>
                <a:cs typeface="Source Sans Pro"/>
                <a:sym typeface="Source Sans Pro"/>
              </a:rPr>
              <a:t>Nested inside that for loop is another for the values of the </a:t>
            </a:r>
            <a:r>
              <a:rPr lang="en-US" sz="1800" dirty="0" err="1">
                <a:solidFill>
                  <a:schemeClr val="dk1"/>
                </a:solidFill>
                <a:latin typeface="Source Sans Pro"/>
                <a:ea typeface="Source Sans Pro"/>
                <a:cs typeface="Source Sans Pro"/>
                <a:sym typeface="Source Sans Pro"/>
              </a:rPr>
              <a:t>motorPins</a:t>
            </a:r>
            <a:r>
              <a:rPr lang="en-US" sz="1800" dirty="0">
                <a:solidFill>
                  <a:schemeClr val="dk1"/>
                </a:solidFill>
                <a:latin typeface="Source Sans Pro"/>
                <a:ea typeface="Source Sans Pro"/>
                <a:cs typeface="Source Sans Pro"/>
                <a:sym typeface="Source Sans Pro"/>
              </a:rPr>
              <a:t>.</a:t>
            </a:r>
            <a:endParaRPr dirty="0"/>
          </a:p>
          <a:p>
            <a:pPr marL="0" lvl="0" indent="0" algn="l" rtl="0">
              <a:lnSpc>
                <a:spcPct val="100000"/>
              </a:lnSpc>
              <a:spcBef>
                <a:spcPts val="1600"/>
              </a:spcBef>
              <a:spcAft>
                <a:spcPts val="1600"/>
              </a:spcAft>
              <a:buSzPts val="1400"/>
              <a:buNone/>
            </a:pPr>
            <a:r>
              <a:rPr lang="en-US" sz="1800" dirty="0">
                <a:solidFill>
                  <a:schemeClr val="dk1"/>
                </a:solidFill>
                <a:latin typeface="Source Sans Pro"/>
                <a:ea typeface="Source Sans Pro"/>
                <a:cs typeface="Source Sans Pro"/>
                <a:sym typeface="Source Sans Pro"/>
              </a:rPr>
              <a:t>If the direction is clockwise, we will output to the selected motor pin its corresponding value in the sequence. If the direction is counterclockwise, we will use 3-j to index the sequence so that we traverse the </a:t>
            </a:r>
            <a:r>
              <a:rPr lang="en-US" sz="1800" dirty="0">
                <a:solidFill>
                  <a:schemeClr val="dk1"/>
                </a:solidFill>
              </a:rPr>
              <a:t>sequence</a:t>
            </a:r>
            <a:r>
              <a:rPr lang="en-US" sz="1800" dirty="0">
                <a:solidFill>
                  <a:schemeClr val="dk1"/>
                </a:solidFill>
                <a:latin typeface="Source Sans Pro"/>
                <a:ea typeface="Source Sans Pro"/>
                <a:cs typeface="Source Sans Pro"/>
                <a:sym typeface="Source Sans Pro"/>
              </a:rPr>
              <a:t> (list) in reverse.</a:t>
            </a:r>
            <a:endParaRPr dirty="0"/>
          </a:p>
        </p:txBody>
      </p:sp>
      <p:pic>
        <p:nvPicPr>
          <p:cNvPr id="1012" name="Google Shape;1012;p14"/>
          <p:cNvPicPr preferRelativeResize="0"/>
          <p:nvPr/>
        </p:nvPicPr>
        <p:blipFill rotWithShape="1">
          <a:blip r:embed="rId3">
            <a:alphaModFix/>
          </a:blip>
          <a:srcRect/>
          <a:stretch/>
        </p:blipFill>
        <p:spPr>
          <a:xfrm>
            <a:off x="784860" y="3056587"/>
            <a:ext cx="7574280" cy="18377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15"/>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moveOnePeriod()</a:t>
            </a:r>
            <a:endParaRPr/>
          </a:p>
        </p:txBody>
      </p:sp>
      <p:sp>
        <p:nvSpPr>
          <p:cNvPr id="1018" name="Google Shape;1018;p15"/>
          <p:cNvSpPr txBox="1">
            <a:spLocks noGrp="1"/>
          </p:cNvSpPr>
          <p:nvPr>
            <p:ph type="body" idx="1"/>
          </p:nvPr>
        </p:nvSpPr>
        <p:spPr>
          <a:xfrm>
            <a:off x="228600" y="1303338"/>
            <a:ext cx="8458200"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000" b="0" i="0" u="none" strike="noStrike" dirty="0">
                <a:solidFill>
                  <a:schemeClr val="dk1"/>
                </a:solidFill>
                <a:latin typeface="Source Sans Pro"/>
                <a:ea typeface="Source Sans Pro"/>
                <a:cs typeface="Source Sans Pro"/>
                <a:sym typeface="Source Sans Pro"/>
              </a:rPr>
              <a:t>Finally, we will add a delay so that the motor can move in the direction we have chosen.</a:t>
            </a:r>
            <a:endParaRPr dirty="0"/>
          </a:p>
          <a:p>
            <a:pPr marL="0" lvl="0" indent="0" algn="l" rtl="0">
              <a:lnSpc>
                <a:spcPct val="100000"/>
              </a:lnSpc>
              <a:spcBef>
                <a:spcPts val="1600"/>
              </a:spcBef>
              <a:spcAft>
                <a:spcPts val="0"/>
              </a:spcAft>
              <a:buSzPts val="1400"/>
              <a:buNone/>
            </a:pPr>
            <a:r>
              <a:rPr lang="en-US" sz="2000" dirty="0">
                <a:solidFill>
                  <a:schemeClr val="dk1"/>
                </a:solidFill>
                <a:latin typeface="Source Sans Pro"/>
                <a:ea typeface="Source Sans Pro"/>
                <a:cs typeface="Source Sans Pro"/>
                <a:sym typeface="Source Sans Pro"/>
              </a:rPr>
              <a:t>The if statement ensures that the delay is not lower than 3ms so that we remain within our speed limit.</a:t>
            </a:r>
            <a:endParaRPr dirty="0"/>
          </a:p>
          <a:p>
            <a:pPr marL="0" lvl="0" indent="0" algn="l" rtl="0">
              <a:lnSpc>
                <a:spcPct val="100000"/>
              </a:lnSpc>
              <a:spcBef>
                <a:spcPts val="1600"/>
              </a:spcBef>
              <a:spcAft>
                <a:spcPts val="1600"/>
              </a:spcAft>
              <a:buSzPts val="1400"/>
              <a:buNone/>
            </a:pPr>
            <a:r>
              <a:rPr lang="en-US" sz="2000" dirty="0">
                <a:solidFill>
                  <a:schemeClr val="dk1"/>
                </a:solidFill>
                <a:latin typeface="Source Sans Pro"/>
                <a:ea typeface="Source Sans Pro"/>
                <a:cs typeface="Source Sans Pro"/>
                <a:sym typeface="Source Sans Pro"/>
              </a:rPr>
              <a:t>Inside the </a:t>
            </a:r>
            <a:r>
              <a:rPr lang="en-US" sz="2000" dirty="0" err="1">
                <a:solidFill>
                  <a:schemeClr val="dk1"/>
                </a:solidFill>
                <a:latin typeface="Source Sans Pro"/>
                <a:ea typeface="Source Sans Pro"/>
                <a:cs typeface="Source Sans Pro"/>
                <a:sym typeface="Source Sans Pro"/>
              </a:rPr>
              <a:t>time.sleep</a:t>
            </a:r>
            <a:r>
              <a:rPr lang="en-US" sz="2000" dirty="0">
                <a:solidFill>
                  <a:schemeClr val="dk1"/>
                </a:solidFill>
                <a:latin typeface="Source Sans Pro"/>
                <a:ea typeface="Source Sans Pro"/>
                <a:cs typeface="Source Sans Pro"/>
                <a:sym typeface="Source Sans Pro"/>
              </a:rPr>
              <a:t> call we multiply the </a:t>
            </a:r>
            <a:r>
              <a:rPr lang="en-US" sz="2000" dirty="0" err="1">
                <a:solidFill>
                  <a:schemeClr val="dk1"/>
                </a:solidFill>
                <a:latin typeface="Source Sans Pro"/>
                <a:ea typeface="Source Sans Pro"/>
                <a:cs typeface="Source Sans Pro"/>
                <a:sym typeface="Source Sans Pro"/>
              </a:rPr>
              <a:t>ms</a:t>
            </a:r>
            <a:r>
              <a:rPr lang="en-US" sz="2000" dirty="0">
                <a:solidFill>
                  <a:schemeClr val="dk1"/>
                </a:solidFill>
                <a:latin typeface="Source Sans Pro"/>
                <a:ea typeface="Source Sans Pro"/>
                <a:cs typeface="Source Sans Pro"/>
                <a:sym typeface="Source Sans Pro"/>
              </a:rPr>
              <a:t> by .001 to convert it to milliseconds. </a:t>
            </a:r>
            <a:endParaRPr dirty="0"/>
          </a:p>
        </p:txBody>
      </p:sp>
      <p:pic>
        <p:nvPicPr>
          <p:cNvPr id="1019" name="Google Shape;1019;p15"/>
          <p:cNvPicPr preferRelativeResize="0"/>
          <p:nvPr/>
        </p:nvPicPr>
        <p:blipFill rotWithShape="1">
          <a:blip r:embed="rId3">
            <a:alphaModFix/>
          </a:blip>
          <a:srcRect/>
          <a:stretch/>
        </p:blipFill>
        <p:spPr>
          <a:xfrm>
            <a:off x="2585760" y="3466914"/>
            <a:ext cx="3972479" cy="13336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16"/>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moveSteps()</a:t>
            </a:r>
            <a:endParaRPr/>
          </a:p>
        </p:txBody>
      </p:sp>
      <p:sp>
        <p:nvSpPr>
          <p:cNvPr id="1025" name="Google Shape;1025;p16"/>
          <p:cNvSpPr txBox="1">
            <a:spLocks noGrp="1"/>
          </p:cNvSpPr>
          <p:nvPr>
            <p:ph type="body" idx="1"/>
          </p:nvPr>
        </p:nvSpPr>
        <p:spPr>
          <a:xfrm>
            <a:off x="228600" y="1303338"/>
            <a:ext cx="8458200"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b="0" i="0" u="none" strike="noStrike" dirty="0">
                <a:solidFill>
                  <a:schemeClr val="dk1"/>
                </a:solidFill>
                <a:latin typeface="Source Sans Pro"/>
                <a:ea typeface="Source Sans Pro"/>
                <a:cs typeface="Source Sans Pro"/>
                <a:sym typeface="Source Sans Pro"/>
              </a:rPr>
              <a:t>For the </a:t>
            </a:r>
            <a:r>
              <a:rPr lang="en-US" sz="1800" b="0" i="0" u="none" strike="noStrike" dirty="0" err="1">
                <a:solidFill>
                  <a:schemeClr val="dk1"/>
                </a:solidFill>
                <a:latin typeface="Source Sans Pro"/>
                <a:ea typeface="Source Sans Pro"/>
                <a:cs typeface="Source Sans Pro"/>
                <a:sym typeface="Source Sans Pro"/>
              </a:rPr>
              <a:t>moveSteps</a:t>
            </a:r>
            <a:r>
              <a:rPr lang="en-US" sz="1800" b="0" i="0" u="none" strike="noStrike" dirty="0">
                <a:solidFill>
                  <a:schemeClr val="dk1"/>
                </a:solidFill>
                <a:latin typeface="Source Sans Pro"/>
                <a:ea typeface="Source Sans Pro"/>
                <a:cs typeface="Source Sans Pro"/>
                <a:sym typeface="Source Sans Pro"/>
              </a:rPr>
              <a:t> function we will pass to it how many steps we want to move (4 step increments), the step type we want to use, the direction to move, and the time delay. </a:t>
            </a:r>
          </a:p>
          <a:p>
            <a:pPr marL="0" lvl="0" indent="0" algn="l" rtl="0">
              <a:lnSpc>
                <a:spcPct val="100000"/>
              </a:lnSpc>
              <a:spcBef>
                <a:spcPts val="0"/>
              </a:spcBef>
              <a:spcAft>
                <a:spcPts val="0"/>
              </a:spcAft>
              <a:buSzPts val="1400"/>
              <a:buNone/>
            </a:pPr>
            <a:endParaRPr lang="en-US" sz="1800" dirty="0">
              <a:solidFill>
                <a:schemeClr val="dk1"/>
              </a:solidFill>
            </a:endParaRPr>
          </a:p>
          <a:p>
            <a:pPr marL="0" lvl="0" indent="0" algn="l" rtl="0">
              <a:lnSpc>
                <a:spcPct val="100000"/>
              </a:lnSpc>
              <a:spcBef>
                <a:spcPts val="0"/>
              </a:spcBef>
              <a:spcAft>
                <a:spcPts val="0"/>
              </a:spcAft>
              <a:buSzPts val="1400"/>
              <a:buNone/>
            </a:pPr>
            <a:r>
              <a:rPr lang="en-US" sz="1800" b="0" i="0" u="none" strike="noStrike" dirty="0">
                <a:solidFill>
                  <a:schemeClr val="dk1"/>
                </a:solidFill>
                <a:latin typeface="Source Sans Pro"/>
                <a:ea typeface="Source Sans Pro"/>
                <a:cs typeface="Source Sans Pro"/>
                <a:sym typeface="Source Sans Pro"/>
              </a:rPr>
              <a:t>Default values are Half step in the clockwise direction with a 3ms delay.</a:t>
            </a:r>
            <a:endParaRPr dirty="0"/>
          </a:p>
          <a:p>
            <a:pPr marL="0" lvl="0" indent="0" algn="l" rtl="0">
              <a:lnSpc>
                <a:spcPct val="100000"/>
              </a:lnSpc>
              <a:spcBef>
                <a:spcPts val="1600"/>
              </a:spcBef>
              <a:spcAft>
                <a:spcPts val="1600"/>
              </a:spcAft>
              <a:buSzPts val="1400"/>
              <a:buNone/>
            </a:pPr>
            <a:r>
              <a:rPr lang="en-US" sz="1800" dirty="0">
                <a:solidFill>
                  <a:schemeClr val="dk1"/>
                </a:solidFill>
                <a:latin typeface="Source Sans Pro"/>
                <a:ea typeface="Source Sans Pro"/>
                <a:cs typeface="Source Sans Pro"/>
                <a:sym typeface="Source Sans Pro"/>
              </a:rPr>
              <a:t>A for loop will call the </a:t>
            </a:r>
            <a:r>
              <a:rPr lang="en-US" sz="1800" dirty="0" err="1">
                <a:solidFill>
                  <a:schemeClr val="dk1"/>
                </a:solidFill>
                <a:latin typeface="Source Sans Pro"/>
                <a:ea typeface="Source Sans Pro"/>
                <a:cs typeface="Source Sans Pro"/>
                <a:sym typeface="Source Sans Pro"/>
              </a:rPr>
              <a:t>moveOnePeriod</a:t>
            </a:r>
            <a:r>
              <a:rPr lang="en-US" sz="1800" dirty="0">
                <a:solidFill>
                  <a:schemeClr val="dk1"/>
                </a:solidFill>
                <a:latin typeface="Source Sans Pro"/>
                <a:ea typeface="Source Sans Pro"/>
                <a:cs typeface="Source Sans Pro"/>
                <a:sym typeface="Source Sans Pro"/>
              </a:rPr>
              <a:t> function for the number of steps we want to move.</a:t>
            </a:r>
            <a:endParaRPr dirty="0"/>
          </a:p>
        </p:txBody>
      </p:sp>
      <p:pic>
        <p:nvPicPr>
          <p:cNvPr id="1026" name="Google Shape;1026;p16"/>
          <p:cNvPicPr preferRelativeResize="0"/>
          <p:nvPr/>
        </p:nvPicPr>
        <p:blipFill rotWithShape="1">
          <a:blip r:embed="rId3">
            <a:alphaModFix/>
          </a:blip>
          <a:srcRect/>
          <a:stretch/>
        </p:blipFill>
        <p:spPr>
          <a:xfrm>
            <a:off x="228600" y="3478094"/>
            <a:ext cx="8458200" cy="8889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17"/>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Loop</a:t>
            </a:r>
            <a:endParaRPr/>
          </a:p>
        </p:txBody>
      </p:sp>
      <p:sp>
        <p:nvSpPr>
          <p:cNvPr id="1032" name="Google Shape;1032;p17"/>
          <p:cNvSpPr txBox="1">
            <a:spLocks noGrp="1"/>
          </p:cNvSpPr>
          <p:nvPr>
            <p:ph type="body" idx="1"/>
          </p:nvPr>
        </p:nvSpPr>
        <p:spPr>
          <a:xfrm>
            <a:off x="228600" y="1303338"/>
            <a:ext cx="8458200"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dirty="0">
                <a:solidFill>
                  <a:schemeClr val="dk1"/>
                </a:solidFill>
              </a:rPr>
              <a:t>The loop </a:t>
            </a:r>
            <a:r>
              <a:rPr lang="en-US" sz="1800" b="0" i="0" u="none" strike="noStrike" dirty="0">
                <a:solidFill>
                  <a:schemeClr val="dk1"/>
                </a:solidFill>
                <a:latin typeface="Source Sans Pro"/>
                <a:ea typeface="Source Sans Pro"/>
                <a:cs typeface="Source Sans Pro"/>
                <a:sym typeface="Source Sans Pro"/>
              </a:rPr>
              <a:t>calls the </a:t>
            </a:r>
            <a:r>
              <a:rPr lang="en-US" sz="1800" b="0" i="0" u="none" strike="noStrike" dirty="0" err="1">
                <a:solidFill>
                  <a:schemeClr val="dk1"/>
                </a:solidFill>
                <a:latin typeface="Source Sans Pro"/>
                <a:ea typeface="Source Sans Pro"/>
                <a:cs typeface="Source Sans Pro"/>
                <a:sym typeface="Source Sans Pro"/>
              </a:rPr>
              <a:t>moveSteps</a:t>
            </a:r>
            <a:r>
              <a:rPr lang="en-US" sz="1800" b="0" i="0" u="none" strike="noStrike" dirty="0">
                <a:solidFill>
                  <a:schemeClr val="dk1"/>
                </a:solidFill>
                <a:latin typeface="Source Sans Pro"/>
                <a:ea typeface="Source Sans Pro"/>
                <a:cs typeface="Source Sans Pro"/>
                <a:sym typeface="Source Sans Pro"/>
              </a:rPr>
              <a:t> function to rotate the stepper one revolution clockwise and one revolution counterclockwise.</a:t>
            </a:r>
            <a:endParaRPr dirty="0"/>
          </a:p>
          <a:p>
            <a:pPr marL="0" lvl="0" indent="0" algn="l" rtl="0">
              <a:lnSpc>
                <a:spcPct val="100000"/>
              </a:lnSpc>
              <a:spcBef>
                <a:spcPts val="1600"/>
              </a:spcBef>
              <a:spcAft>
                <a:spcPts val="1600"/>
              </a:spcAft>
              <a:buSzPts val="1400"/>
              <a:buNone/>
            </a:pPr>
            <a:r>
              <a:rPr lang="en-US" sz="1800" dirty="0">
                <a:solidFill>
                  <a:schemeClr val="dk1"/>
                </a:solidFill>
                <a:latin typeface="Source Sans Pro"/>
                <a:ea typeface="Source Sans Pro"/>
                <a:cs typeface="Source Sans Pro"/>
                <a:sym typeface="Source Sans Pro"/>
              </a:rPr>
              <a:t>We </a:t>
            </a:r>
            <a:r>
              <a:rPr lang="en-US" sz="1800" b="0" i="0" u="none" strike="noStrike" dirty="0">
                <a:solidFill>
                  <a:schemeClr val="dk1"/>
                </a:solidFill>
                <a:latin typeface="Source Sans Pro"/>
                <a:ea typeface="Source Sans Pro"/>
                <a:cs typeface="Source Sans Pro"/>
                <a:sym typeface="Source Sans Pro"/>
              </a:rPr>
              <a:t>use 512 for our steps since we move 4 steps when we call the period function. If we want to travel one revolution, we need to move 2048 steps and if each period is 4 steps, we will need to repeat the period 512 times. </a:t>
            </a:r>
            <a:endParaRPr sz="1800" dirty="0">
              <a:solidFill>
                <a:schemeClr val="dk1"/>
              </a:solidFill>
              <a:latin typeface="Source Sans Pro"/>
              <a:ea typeface="Source Sans Pro"/>
              <a:cs typeface="Source Sans Pro"/>
              <a:sym typeface="Source Sans Pro"/>
            </a:endParaRPr>
          </a:p>
        </p:txBody>
      </p:sp>
      <p:pic>
        <p:nvPicPr>
          <p:cNvPr id="1033" name="Google Shape;1033;p17"/>
          <p:cNvPicPr preferRelativeResize="0"/>
          <p:nvPr/>
        </p:nvPicPr>
        <p:blipFill rotWithShape="1">
          <a:blip r:embed="rId3">
            <a:alphaModFix/>
          </a:blip>
          <a:srcRect/>
          <a:stretch/>
        </p:blipFill>
        <p:spPr>
          <a:xfrm>
            <a:off x="1818203" y="3039483"/>
            <a:ext cx="5507593" cy="19230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18"/>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Program Entrance &amp; Destroy</a:t>
            </a:r>
            <a:endParaRPr dirty="0"/>
          </a:p>
        </p:txBody>
      </p:sp>
      <p:pic>
        <p:nvPicPr>
          <p:cNvPr id="1039" name="Google Shape;1039;p18"/>
          <p:cNvPicPr preferRelativeResize="0"/>
          <p:nvPr/>
        </p:nvPicPr>
        <p:blipFill rotWithShape="1">
          <a:blip r:embed="rId3">
            <a:alphaModFix/>
          </a:blip>
          <a:srcRect/>
          <a:stretch/>
        </p:blipFill>
        <p:spPr>
          <a:xfrm>
            <a:off x="798762" y="1622085"/>
            <a:ext cx="7317875" cy="256891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19"/>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Discussion</a:t>
            </a:r>
            <a:endParaRPr/>
          </a:p>
        </p:txBody>
      </p:sp>
      <p:sp>
        <p:nvSpPr>
          <p:cNvPr id="1045" name="Google Shape;1045;p19"/>
          <p:cNvSpPr txBox="1">
            <a:spLocks noGrp="1"/>
          </p:cNvSpPr>
          <p:nvPr>
            <p:ph type="body" idx="1"/>
          </p:nvPr>
        </p:nvSpPr>
        <p:spPr>
          <a:xfrm>
            <a:off x="228600" y="1303338"/>
            <a:ext cx="8629650"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000">
                <a:solidFill>
                  <a:schemeClr val="dk1"/>
                </a:solidFill>
                <a:latin typeface="Source Sans Pro"/>
                <a:ea typeface="Source Sans Pro"/>
                <a:cs typeface="Source Sans Pro"/>
                <a:sym typeface="Source Sans Pro"/>
              </a:rPr>
              <a:t>How does the stepper motor compare to the other ones we have used in our classes?</a:t>
            </a:r>
            <a:endParaRPr/>
          </a:p>
          <a:p>
            <a:pPr marL="0" lvl="0" indent="0" algn="l" rtl="0">
              <a:lnSpc>
                <a:spcPct val="100000"/>
              </a:lnSpc>
              <a:spcBef>
                <a:spcPts val="1600"/>
              </a:spcBef>
              <a:spcAft>
                <a:spcPts val="0"/>
              </a:spcAft>
              <a:buSzPts val="1400"/>
              <a:buNone/>
            </a:pPr>
            <a:r>
              <a:rPr lang="en-US" sz="2000">
                <a:solidFill>
                  <a:schemeClr val="dk1"/>
                </a:solidFill>
                <a:latin typeface="Source Sans Pro"/>
                <a:ea typeface="Source Sans Pro"/>
                <a:cs typeface="Source Sans Pro"/>
                <a:sym typeface="Source Sans Pro"/>
              </a:rPr>
              <a:t>Do you prefer one motor type over the others?</a:t>
            </a:r>
            <a:endParaRPr/>
          </a:p>
          <a:p>
            <a:pPr marL="0" lvl="0" indent="0" algn="l" rtl="0">
              <a:lnSpc>
                <a:spcPct val="100000"/>
              </a:lnSpc>
              <a:spcBef>
                <a:spcPts val="1600"/>
              </a:spcBef>
              <a:spcAft>
                <a:spcPts val="1600"/>
              </a:spcAft>
              <a:buSzPts val="1400"/>
              <a:buNone/>
            </a:pPr>
            <a:r>
              <a:rPr lang="en-US" sz="2000">
                <a:solidFill>
                  <a:schemeClr val="dk1"/>
                </a:solidFill>
                <a:latin typeface="Source Sans Pro"/>
                <a:ea typeface="Source Sans Pro"/>
                <a:cs typeface="Source Sans Pro"/>
                <a:sym typeface="Source Sans Pro"/>
              </a:rPr>
              <a:t>What projects could we make with the stepper motor?</a:t>
            </a:r>
            <a:endParaRPr sz="2000" b="0" i="0" u="none" strike="noStrike">
              <a:solidFill>
                <a:schemeClr val="dk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g13d2ddeb911_0_0"/>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sz="4000"/>
              <a:t>Machine Learning with Raspberry Pi</a:t>
            </a:r>
            <a:endParaRPr sz="4000"/>
          </a:p>
        </p:txBody>
      </p:sp>
      <p:sp>
        <p:nvSpPr>
          <p:cNvPr id="917" name="Google Shape;917;g13d2ddeb911_0_0"/>
          <p:cNvSpPr txBox="1">
            <a:spLocks noGrp="1"/>
          </p:cNvSpPr>
          <p:nvPr>
            <p:ph type="subTitle" idx="1"/>
          </p:nvPr>
        </p:nvSpPr>
        <p:spPr>
          <a:xfrm>
            <a:off x="177600" y="2571750"/>
            <a:ext cx="8788800" cy="765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US" sz="2500" i="1"/>
              <a:t>Lesson 3: Stepper Motor</a:t>
            </a:r>
            <a:endParaRPr sz="2500" i="1"/>
          </a:p>
        </p:txBody>
      </p:sp>
      <p:sp>
        <p:nvSpPr>
          <p:cNvPr id="918" name="Google Shape;918;g13d2ddeb911_0_0"/>
          <p:cNvSpPr txBox="1"/>
          <p:nvPr/>
        </p:nvSpPr>
        <p:spPr>
          <a:xfrm>
            <a:off x="6423000" y="3934900"/>
            <a:ext cx="2543400" cy="55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1400"/>
              <a:buFont typeface="Arial"/>
              <a:buNone/>
            </a:pPr>
            <a:r>
              <a:rPr lang="en-US" sz="1400" b="0" i="0" u="none" strike="noStrike" cap="none">
                <a:solidFill>
                  <a:srgbClr val="FFFFFF"/>
                </a:solidFill>
                <a:latin typeface="Source Sans Pro"/>
                <a:ea typeface="Source Sans Pro"/>
                <a:cs typeface="Source Sans Pro"/>
                <a:sym typeface="Source Sans Pro"/>
              </a:rPr>
              <a:t>AI Code Academy</a:t>
            </a:r>
            <a:endParaRPr sz="1400" b="0" i="0" u="none" strike="noStrike" cap="none">
              <a:solidFill>
                <a:srgbClr val="FFFFFF"/>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20"/>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Power off</a:t>
            </a:r>
            <a:endParaRPr/>
          </a:p>
        </p:txBody>
      </p:sp>
      <p:sp>
        <p:nvSpPr>
          <p:cNvPr id="1051" name="Google Shape;1051;p20"/>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a:t>As usual, shut down your pi properly before disconnecting power.</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3"/>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Materials Needed</a:t>
            </a:r>
            <a:endParaRPr/>
          </a:p>
        </p:txBody>
      </p:sp>
      <p:sp>
        <p:nvSpPr>
          <p:cNvPr id="924" name="Google Shape;924;p3"/>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a:t>For this lesson, we’ll need the following materials:</a:t>
            </a:r>
            <a:endParaRPr sz="1800"/>
          </a:p>
          <a:p>
            <a:pPr marL="457200" lvl="0" indent="-342900" algn="l" rtl="0">
              <a:lnSpc>
                <a:spcPct val="100000"/>
              </a:lnSpc>
              <a:spcBef>
                <a:spcPts val="1600"/>
              </a:spcBef>
              <a:spcAft>
                <a:spcPts val="0"/>
              </a:spcAft>
              <a:buSzPts val="1800"/>
              <a:buChar char="-"/>
            </a:pPr>
            <a:r>
              <a:rPr lang="en-US" sz="1800"/>
              <a:t>Raspberry Pi with SSH and VNC connection</a:t>
            </a:r>
            <a:endParaRPr sz="1800"/>
          </a:p>
          <a:p>
            <a:pPr marL="457200" lvl="0" indent="-342900" algn="l" rtl="0">
              <a:lnSpc>
                <a:spcPct val="100000"/>
              </a:lnSpc>
              <a:spcBef>
                <a:spcPts val="0"/>
              </a:spcBef>
              <a:spcAft>
                <a:spcPts val="0"/>
              </a:spcAft>
              <a:buSzPts val="1800"/>
              <a:buChar char="-"/>
            </a:pPr>
            <a:r>
              <a:rPr lang="en-US" sz="1800"/>
              <a:t>Breadboard</a:t>
            </a:r>
            <a:endParaRPr sz="1800"/>
          </a:p>
          <a:p>
            <a:pPr marL="457200" lvl="0" indent="-342900" algn="l" rtl="0">
              <a:lnSpc>
                <a:spcPct val="100000"/>
              </a:lnSpc>
              <a:spcBef>
                <a:spcPts val="0"/>
              </a:spcBef>
              <a:spcAft>
                <a:spcPts val="0"/>
              </a:spcAft>
              <a:buSzPts val="1800"/>
              <a:buChar char="-"/>
            </a:pPr>
            <a:r>
              <a:rPr lang="en-US" sz="1800"/>
              <a:t>GPIO extension board</a:t>
            </a:r>
            <a:endParaRPr sz="1800"/>
          </a:p>
          <a:p>
            <a:pPr marL="457200" lvl="0" indent="-342900" algn="l" rtl="0">
              <a:lnSpc>
                <a:spcPct val="100000"/>
              </a:lnSpc>
              <a:spcBef>
                <a:spcPts val="0"/>
              </a:spcBef>
              <a:spcAft>
                <a:spcPts val="0"/>
              </a:spcAft>
              <a:buSzPts val="1800"/>
              <a:buChar char="-"/>
            </a:pPr>
            <a:r>
              <a:rPr lang="en-US" sz="1800"/>
              <a:t> Stepper Motor</a:t>
            </a:r>
            <a:endParaRPr/>
          </a:p>
          <a:p>
            <a:pPr marL="457200" lvl="0" indent="-342900" algn="l" rtl="0">
              <a:lnSpc>
                <a:spcPct val="100000"/>
              </a:lnSpc>
              <a:spcBef>
                <a:spcPts val="0"/>
              </a:spcBef>
              <a:spcAft>
                <a:spcPts val="0"/>
              </a:spcAft>
              <a:buSzPts val="1800"/>
              <a:buChar char="-"/>
            </a:pPr>
            <a:r>
              <a:rPr lang="en-US" sz="1800"/>
              <a:t>Stepper Motor Driver </a:t>
            </a:r>
            <a:br>
              <a:rPr lang="en-US" sz="1800"/>
            </a:br>
            <a:r>
              <a:rPr lang="en-US" sz="1800"/>
              <a:t>Breakout Board</a:t>
            </a:r>
            <a:endParaRPr sz="1800"/>
          </a:p>
        </p:txBody>
      </p:sp>
      <p:pic>
        <p:nvPicPr>
          <p:cNvPr id="925" name="Google Shape;925;p3"/>
          <p:cNvPicPr preferRelativeResize="0"/>
          <p:nvPr/>
        </p:nvPicPr>
        <p:blipFill rotWithShape="1">
          <a:blip r:embed="rId3">
            <a:alphaModFix/>
          </a:blip>
          <a:srcRect t="25670"/>
          <a:stretch/>
        </p:blipFill>
        <p:spPr>
          <a:xfrm>
            <a:off x="3248025" y="2301029"/>
            <a:ext cx="5667375" cy="16637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4"/>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Stepper Motors</a:t>
            </a:r>
            <a:endParaRPr/>
          </a:p>
        </p:txBody>
      </p:sp>
      <p:sp>
        <p:nvSpPr>
          <p:cNvPr id="931" name="Google Shape;931;p4"/>
          <p:cNvSpPr txBox="1"/>
          <p:nvPr/>
        </p:nvSpPr>
        <p:spPr>
          <a:xfrm>
            <a:off x="228600" y="1221580"/>
            <a:ext cx="5786438" cy="370732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Stepper motors are widely used motors that can be controlled to move in precise increments known as steps.</a:t>
            </a:r>
            <a:endParaRPr dirty="0"/>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Stepper motors can be found in devices such as 3D printers, DVD players, and cameras.</a:t>
            </a:r>
            <a:endParaRPr dirty="0"/>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Stepper motors can rotate continuously in one direction, change directions, and be can move at precise angle increments. </a:t>
            </a: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Steppers have </a:t>
            </a:r>
            <a:r>
              <a:rPr lang="en-US" sz="1800" dirty="0">
                <a:solidFill>
                  <a:srgbClr val="FFFFFF"/>
                </a:solidFill>
                <a:latin typeface="Source Sans Pro"/>
                <a:ea typeface="Source Sans Pro"/>
                <a:cs typeface="Source Sans Pro"/>
                <a:sym typeface="Source Sans Pro"/>
              </a:rPr>
              <a:t>capabilities similar to </a:t>
            </a:r>
            <a:r>
              <a:rPr lang="en-US" sz="1800" b="0" i="0" u="none" strike="noStrike" cap="none" dirty="0">
                <a:solidFill>
                  <a:srgbClr val="FFFFFF"/>
                </a:solidFill>
                <a:latin typeface="Source Sans Pro"/>
                <a:ea typeface="Source Sans Pro"/>
                <a:cs typeface="Source Sans Pro"/>
                <a:sym typeface="Source Sans Pro"/>
              </a:rPr>
              <a:t>the servo and DC motor.</a:t>
            </a:r>
            <a:endParaRPr sz="1800" b="0" i="0" u="none" strike="noStrike" cap="none" dirty="0">
              <a:solidFill>
                <a:srgbClr val="FFFFFF"/>
              </a:solidFill>
              <a:latin typeface="Source Sans Pro"/>
              <a:ea typeface="Source Sans Pro"/>
              <a:cs typeface="Source Sans Pro"/>
              <a:sym typeface="Source Sans Pro"/>
            </a:endParaRPr>
          </a:p>
        </p:txBody>
      </p:sp>
      <p:sp>
        <p:nvSpPr>
          <p:cNvPr id="932" name="Google Shape;932;p4" descr="Tutorial-For-Controlling-28BYJ48-Stepper-Motor-with-Arduino"/>
          <p:cNvSpPr/>
          <p:nvPr/>
        </p:nvSpPr>
        <p:spPr>
          <a:xfrm>
            <a:off x="4419600" y="241935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3" name="Google Shape;933;p4"/>
          <p:cNvSpPr/>
          <p:nvPr/>
        </p:nvSpPr>
        <p:spPr>
          <a:xfrm>
            <a:off x="4571999" y="2571749"/>
            <a:ext cx="2528047" cy="252804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934" name="Google Shape;934;p4" descr="28BYJ-48 Stepper Motor-5V | Makerfabs"/>
          <p:cNvPicPr preferRelativeResize="0"/>
          <p:nvPr/>
        </p:nvPicPr>
        <p:blipFill rotWithShape="1">
          <a:blip r:embed="rId3">
            <a:alphaModFix/>
          </a:blip>
          <a:srcRect/>
          <a:stretch/>
        </p:blipFill>
        <p:spPr>
          <a:xfrm>
            <a:off x="6338047" y="1280271"/>
            <a:ext cx="2348753" cy="1761565"/>
          </a:xfrm>
          <a:prstGeom prst="rect">
            <a:avLst/>
          </a:prstGeom>
          <a:noFill/>
          <a:ln>
            <a:noFill/>
          </a:ln>
        </p:spPr>
      </p:pic>
      <p:pic>
        <p:nvPicPr>
          <p:cNvPr id="935" name="Google Shape;935;p4" descr="Creality Ender-3 3D printer: Buy or Lease at Top3DShop"/>
          <p:cNvPicPr preferRelativeResize="0"/>
          <p:nvPr/>
        </p:nvPicPr>
        <p:blipFill rotWithShape="1">
          <a:blip r:embed="rId4">
            <a:alphaModFix/>
          </a:blip>
          <a:srcRect/>
          <a:stretch/>
        </p:blipFill>
        <p:spPr>
          <a:xfrm>
            <a:off x="6305175" y="3118036"/>
            <a:ext cx="2414495" cy="18108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5"/>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Stepper Motors</a:t>
            </a:r>
            <a:endParaRPr/>
          </a:p>
        </p:txBody>
      </p:sp>
      <p:sp>
        <p:nvSpPr>
          <p:cNvPr id="941" name="Google Shape;941;p5"/>
          <p:cNvSpPr txBox="1"/>
          <p:nvPr/>
        </p:nvSpPr>
        <p:spPr>
          <a:xfrm>
            <a:off x="228601" y="1221579"/>
            <a:ext cx="8646458" cy="370732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One drawback of the stepper motor is they require more power to operate and may not turn as fast as other motors. Another difference </a:t>
            </a:r>
            <a:r>
              <a:rPr lang="en-US" sz="1800" dirty="0">
                <a:solidFill>
                  <a:srgbClr val="FFFFFF"/>
                </a:solidFill>
                <a:latin typeface="Source Sans Pro"/>
                <a:ea typeface="Source Sans Pro"/>
                <a:cs typeface="Source Sans Pro"/>
                <a:sym typeface="Source Sans Pro"/>
              </a:rPr>
              <a:t>drawback is t</a:t>
            </a:r>
            <a:r>
              <a:rPr lang="en-US" sz="1800" b="0" i="0" u="none" strike="noStrike" cap="none" dirty="0">
                <a:solidFill>
                  <a:srgbClr val="FFFFFF"/>
                </a:solidFill>
                <a:latin typeface="Source Sans Pro"/>
                <a:ea typeface="Source Sans Pro"/>
                <a:cs typeface="Source Sans Pro"/>
                <a:sym typeface="Source Sans Pro"/>
              </a:rPr>
              <a:t>he stepper motor cannot </a:t>
            </a:r>
            <a:r>
              <a:rPr lang="en-US" sz="1800" dirty="0">
                <a:solidFill>
                  <a:srgbClr val="FFFFFF"/>
                </a:solidFill>
                <a:latin typeface="Source Sans Pro"/>
                <a:ea typeface="Source Sans Pro"/>
                <a:cs typeface="Source Sans Pro"/>
                <a:sym typeface="Source Sans Pro"/>
              </a:rPr>
              <a:t>turn to an exact angle like the servo since it does not have a control chip.</a:t>
            </a:r>
            <a:endParaRPr dirty="0"/>
          </a:p>
        </p:txBody>
      </p:sp>
      <p:sp>
        <p:nvSpPr>
          <p:cNvPr id="942" name="Google Shape;942;p5"/>
          <p:cNvSpPr/>
          <p:nvPr/>
        </p:nvSpPr>
        <p:spPr>
          <a:xfrm>
            <a:off x="4571999" y="2571749"/>
            <a:ext cx="2528047" cy="252804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943" name="Google Shape;943;p5" descr="Icon&#10;&#10;Description automatically generated"/>
          <p:cNvPicPr preferRelativeResize="0"/>
          <p:nvPr/>
        </p:nvPicPr>
        <p:blipFill rotWithShape="1">
          <a:blip r:embed="rId3">
            <a:alphaModFix/>
          </a:blip>
          <a:srcRect/>
          <a:stretch/>
        </p:blipFill>
        <p:spPr>
          <a:xfrm>
            <a:off x="6333566" y="2278858"/>
            <a:ext cx="2286000" cy="2295525"/>
          </a:xfrm>
          <a:prstGeom prst="rect">
            <a:avLst/>
          </a:prstGeom>
          <a:noFill/>
          <a:ln>
            <a:noFill/>
          </a:ln>
        </p:spPr>
      </p:pic>
      <p:sp>
        <p:nvSpPr>
          <p:cNvPr id="944" name="Google Shape;944;p5"/>
          <p:cNvSpPr txBox="1"/>
          <p:nvPr/>
        </p:nvSpPr>
        <p:spPr>
          <a:xfrm>
            <a:off x="246530" y="2162175"/>
            <a:ext cx="5882807" cy="38722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Inside, stepper motors are comprised of a cogged wheel with four coils (magnets) that form a ring around the wheel.</a:t>
            </a:r>
            <a:endParaRPr dirty="0"/>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We will send a pulse to a coil and the teeth closet to that coil will become attracted to it and move it in a step.</a:t>
            </a:r>
            <a:endParaRPr dirty="0"/>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The sequence of pulses that we send will affect the direction the motor spins and the frequency we send that at will affect the speed.</a:t>
            </a:r>
            <a:endParaRPr dirty="0"/>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6"/>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Stepper Motors</a:t>
            </a:r>
            <a:endParaRPr/>
          </a:p>
        </p:txBody>
      </p:sp>
      <p:sp>
        <p:nvSpPr>
          <p:cNvPr id="950" name="Google Shape;950;p6"/>
          <p:cNvSpPr txBox="1"/>
          <p:nvPr/>
        </p:nvSpPr>
        <p:spPr>
          <a:xfrm>
            <a:off x="132043" y="1265002"/>
            <a:ext cx="6716992" cy="168532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The motor requires about 2048 steps in order to complete one revolution, so each step rotates the motor about .17 degrees.</a:t>
            </a:r>
            <a:endParaRPr dirty="0"/>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This calculation will be important when we want to </a:t>
            </a:r>
            <a:r>
              <a:rPr lang="en-US" sz="1800" dirty="0">
                <a:solidFill>
                  <a:srgbClr val="FFFFFF"/>
                </a:solidFill>
                <a:latin typeface="Source Sans Pro"/>
                <a:ea typeface="Source Sans Pro"/>
                <a:cs typeface="Source Sans Pro"/>
                <a:sym typeface="Source Sans Pro"/>
              </a:rPr>
              <a:t>turn the motor by a certain amount.</a:t>
            </a:r>
            <a:endParaRPr dirty="0"/>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p:txBody>
      </p:sp>
      <p:pic>
        <p:nvPicPr>
          <p:cNvPr id="951" name="Google Shape;951;p6" descr="Stepper motors and drives, what is full step, half step and microstepping?"/>
          <p:cNvPicPr preferRelativeResize="0"/>
          <p:nvPr/>
        </p:nvPicPr>
        <p:blipFill rotWithShape="1">
          <a:blip r:embed="rId3">
            <a:alphaModFix/>
          </a:blip>
          <a:srcRect b="13648"/>
          <a:stretch/>
        </p:blipFill>
        <p:spPr>
          <a:xfrm>
            <a:off x="5645850" y="3191251"/>
            <a:ext cx="3366107" cy="1685325"/>
          </a:xfrm>
          <a:prstGeom prst="rect">
            <a:avLst/>
          </a:prstGeom>
          <a:noFill/>
          <a:ln>
            <a:noFill/>
          </a:ln>
        </p:spPr>
      </p:pic>
      <p:pic>
        <p:nvPicPr>
          <p:cNvPr id="952" name="Google Shape;952;p6" descr="Stepper motors and drives, what is full step, half step and microstepping?"/>
          <p:cNvPicPr preferRelativeResize="0"/>
          <p:nvPr/>
        </p:nvPicPr>
        <p:blipFill rotWithShape="1">
          <a:blip r:embed="rId4">
            <a:alphaModFix/>
          </a:blip>
          <a:srcRect l="9512" r="13757"/>
          <a:stretch/>
        </p:blipFill>
        <p:spPr>
          <a:xfrm>
            <a:off x="7019364" y="1242050"/>
            <a:ext cx="1667435" cy="1853449"/>
          </a:xfrm>
          <a:prstGeom prst="rect">
            <a:avLst/>
          </a:prstGeom>
          <a:noFill/>
          <a:ln>
            <a:noFill/>
          </a:ln>
        </p:spPr>
      </p:pic>
      <p:sp>
        <p:nvSpPr>
          <p:cNvPr id="953" name="Google Shape;953;p6"/>
          <p:cNvSpPr txBox="1"/>
          <p:nvPr/>
        </p:nvSpPr>
        <p:spPr>
          <a:xfrm>
            <a:off x="139655" y="2808050"/>
            <a:ext cx="5422945" cy="206852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There are different methods for moving the motor, we can use a half step, full step, and double step motion. </a:t>
            </a:r>
            <a:r>
              <a:rPr lang="en-US" sz="1800" dirty="0">
                <a:solidFill>
                  <a:srgbClr val="FFFFFF"/>
                </a:solidFill>
                <a:latin typeface="Source Sans Pro"/>
                <a:ea typeface="Source Sans Pro"/>
                <a:cs typeface="Source Sans Pro"/>
                <a:sym typeface="Source Sans Pro"/>
              </a:rPr>
              <a:t>The </a:t>
            </a:r>
            <a:r>
              <a:rPr lang="en-US" sz="1800" b="0" i="0" u="none" strike="noStrike" cap="none" dirty="0">
                <a:solidFill>
                  <a:srgbClr val="FFFFFF"/>
                </a:solidFill>
                <a:latin typeface="Source Sans Pro"/>
                <a:ea typeface="Source Sans Pro"/>
                <a:cs typeface="Source Sans Pro"/>
                <a:sym typeface="Source Sans Pro"/>
              </a:rPr>
              <a:t>step method will affect the speed our motor rotates at.</a:t>
            </a:r>
            <a:endParaRPr dirty="0"/>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We will not use the double step due to practicality concerns.</a:t>
            </a:r>
            <a:endParaRPr dirty="0"/>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7"/>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Stepper Motors</a:t>
            </a:r>
            <a:endParaRPr/>
          </a:p>
        </p:txBody>
      </p:sp>
      <p:sp>
        <p:nvSpPr>
          <p:cNvPr id="959" name="Google Shape;959;p7"/>
          <p:cNvSpPr txBox="1"/>
          <p:nvPr/>
        </p:nvSpPr>
        <p:spPr>
          <a:xfrm>
            <a:off x="185738" y="1265001"/>
            <a:ext cx="5866812" cy="375763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The stepper motor has 5 pins, A-D and PWR.</a:t>
            </a:r>
            <a:endParaRPr dirty="0"/>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The A-D pins are the different coils inside the motor, and we will be sending HIGH and LOW pulses to these pins to control the motor’s rotation. </a:t>
            </a:r>
            <a:endParaRPr dirty="0"/>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The PWR pin is the main power for the motor and</a:t>
            </a:r>
            <a:br>
              <a:rPr lang="en-US" sz="1800" b="0" i="0" u="none" strike="noStrike" cap="none" dirty="0">
                <a:solidFill>
                  <a:srgbClr val="FFFFFF"/>
                </a:solidFill>
                <a:latin typeface="Source Sans Pro"/>
                <a:ea typeface="Source Sans Pro"/>
                <a:cs typeface="Source Sans Pro"/>
                <a:sym typeface="Source Sans Pro"/>
              </a:rPr>
            </a:br>
            <a:r>
              <a:rPr lang="en-US" sz="1800" b="0" i="0" u="none" strike="noStrike" cap="none" dirty="0">
                <a:solidFill>
                  <a:srgbClr val="FFFFFF"/>
                </a:solidFill>
                <a:latin typeface="Source Sans Pro"/>
                <a:ea typeface="Source Sans Pro"/>
                <a:cs typeface="Source Sans Pro"/>
                <a:sym typeface="Source Sans Pro"/>
              </a:rPr>
              <a:t>we will be connecting this to the power module </a:t>
            </a:r>
            <a:br>
              <a:rPr lang="en-US" sz="1800" b="0" i="0" u="none" strike="noStrike" cap="none" dirty="0">
                <a:solidFill>
                  <a:srgbClr val="FFFFFF"/>
                </a:solidFill>
                <a:latin typeface="Source Sans Pro"/>
                <a:ea typeface="Source Sans Pro"/>
                <a:cs typeface="Source Sans Pro"/>
                <a:sym typeface="Source Sans Pro"/>
              </a:rPr>
            </a:br>
            <a:r>
              <a:rPr lang="en-US" sz="1800" b="0" i="0" u="none" strike="noStrike" cap="none" dirty="0">
                <a:solidFill>
                  <a:srgbClr val="FFFFFF"/>
                </a:solidFill>
                <a:latin typeface="Source Sans Pro"/>
                <a:ea typeface="Source Sans Pro"/>
                <a:cs typeface="Source Sans Pro"/>
                <a:sym typeface="Source Sans Pro"/>
              </a:rPr>
              <a:t>to ensure that the motor has ample power.</a:t>
            </a:r>
            <a:br>
              <a:rPr lang="en-US" sz="1800" b="0" i="0" u="none" strike="noStrike" cap="none" dirty="0">
                <a:solidFill>
                  <a:srgbClr val="FFFFFF"/>
                </a:solidFill>
                <a:latin typeface="Source Sans Pro"/>
                <a:ea typeface="Source Sans Pro"/>
                <a:cs typeface="Source Sans Pro"/>
                <a:sym typeface="Source Sans Pro"/>
              </a:rPr>
            </a:b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p:txBody>
      </p:sp>
      <p:pic>
        <p:nvPicPr>
          <p:cNvPr id="960" name="Google Shape;960;p7"/>
          <p:cNvPicPr preferRelativeResize="0"/>
          <p:nvPr/>
        </p:nvPicPr>
        <p:blipFill rotWithShape="1">
          <a:blip r:embed="rId3">
            <a:alphaModFix/>
          </a:blip>
          <a:srcRect r="663"/>
          <a:stretch/>
        </p:blipFill>
        <p:spPr>
          <a:xfrm>
            <a:off x="5049586" y="3241461"/>
            <a:ext cx="3614458" cy="1819275"/>
          </a:xfrm>
          <a:prstGeom prst="rect">
            <a:avLst/>
          </a:prstGeom>
          <a:noFill/>
          <a:ln>
            <a:noFill/>
          </a:ln>
        </p:spPr>
      </p:pic>
      <p:pic>
        <p:nvPicPr>
          <p:cNvPr id="961" name="Google Shape;961;p7" descr="28BYJ-48 Stepper Motor Pinout Wiring Diagram"/>
          <p:cNvPicPr preferRelativeResize="0"/>
          <p:nvPr/>
        </p:nvPicPr>
        <p:blipFill rotWithShape="1">
          <a:blip r:embed="rId4">
            <a:alphaModFix/>
          </a:blip>
          <a:srcRect/>
          <a:stretch/>
        </p:blipFill>
        <p:spPr>
          <a:xfrm>
            <a:off x="6052550" y="1265001"/>
            <a:ext cx="2768668" cy="21043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8"/>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ULN2003 Stepper Motor Driver</a:t>
            </a:r>
            <a:endParaRPr/>
          </a:p>
        </p:txBody>
      </p:sp>
      <p:sp>
        <p:nvSpPr>
          <p:cNvPr id="967" name="Google Shape;967;p8"/>
          <p:cNvSpPr txBox="1"/>
          <p:nvPr/>
        </p:nvSpPr>
        <p:spPr>
          <a:xfrm>
            <a:off x="132043" y="1265001"/>
            <a:ext cx="8644404" cy="375763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The ULN2003 Stepper Motor Driver will allow us to provide more power to the motor and boost the signals we send from the Raspberry Pi since the Pi’s GPIO pins cannot drive the motor.</a:t>
            </a:r>
            <a:endParaRPr dirty="0"/>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The pins IN1-IN4 pins correspond to the A-D inputs on the stepper motor.</a:t>
            </a:r>
            <a:endParaRPr dirty="0"/>
          </a:p>
        </p:txBody>
      </p:sp>
      <p:pic>
        <p:nvPicPr>
          <p:cNvPr id="968" name="Google Shape;968;p8"/>
          <p:cNvPicPr preferRelativeResize="0"/>
          <p:nvPr/>
        </p:nvPicPr>
        <p:blipFill rotWithShape="1">
          <a:blip r:embed="rId3">
            <a:alphaModFix/>
          </a:blip>
          <a:srcRect/>
          <a:stretch/>
        </p:blipFill>
        <p:spPr>
          <a:xfrm>
            <a:off x="2154412" y="2849832"/>
            <a:ext cx="4835175" cy="20752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Clock Wise Travel Sequence</a:t>
            </a:r>
            <a:endParaRPr/>
          </a:p>
        </p:txBody>
      </p:sp>
      <p:graphicFrame>
        <p:nvGraphicFramePr>
          <p:cNvPr id="974" name="Google Shape;974;p9"/>
          <p:cNvGraphicFramePr/>
          <p:nvPr/>
        </p:nvGraphicFramePr>
        <p:xfrm>
          <a:off x="326090" y="3266290"/>
          <a:ext cx="2017050" cy="1520190"/>
        </p:xfrm>
        <a:graphic>
          <a:graphicData uri="http://schemas.openxmlformats.org/drawingml/2006/table">
            <a:tbl>
              <a:tblPr>
                <a:noFill/>
                <a:tableStyleId>{3C5933F2-91DE-4DF7-B6E3-054570EE3266}</a:tableStyleId>
              </a:tblPr>
              <a:tblGrid>
                <a:gridCol w="501150">
                  <a:extLst>
                    <a:ext uri="{9D8B030D-6E8A-4147-A177-3AD203B41FA5}">
                      <a16:colId xmlns:a16="http://schemas.microsoft.com/office/drawing/2014/main" val="20000"/>
                    </a:ext>
                  </a:extLst>
                </a:gridCol>
                <a:gridCol w="350675">
                  <a:extLst>
                    <a:ext uri="{9D8B030D-6E8A-4147-A177-3AD203B41FA5}">
                      <a16:colId xmlns:a16="http://schemas.microsoft.com/office/drawing/2014/main" val="20001"/>
                    </a:ext>
                  </a:extLst>
                </a:gridCol>
                <a:gridCol w="345375">
                  <a:extLst>
                    <a:ext uri="{9D8B030D-6E8A-4147-A177-3AD203B41FA5}">
                      <a16:colId xmlns:a16="http://schemas.microsoft.com/office/drawing/2014/main" val="20002"/>
                    </a:ext>
                  </a:extLst>
                </a:gridCol>
                <a:gridCol w="389550">
                  <a:extLst>
                    <a:ext uri="{9D8B030D-6E8A-4147-A177-3AD203B41FA5}">
                      <a16:colId xmlns:a16="http://schemas.microsoft.com/office/drawing/2014/main" val="20003"/>
                    </a:ext>
                  </a:extLst>
                </a:gridCol>
                <a:gridCol w="430300">
                  <a:extLst>
                    <a:ext uri="{9D8B030D-6E8A-4147-A177-3AD203B41FA5}">
                      <a16:colId xmlns:a16="http://schemas.microsoft.com/office/drawing/2014/main" val="20004"/>
                    </a:ext>
                  </a:extLst>
                </a:gridCol>
              </a:tblGrid>
              <a:tr h="203200">
                <a:tc gridSpan="5">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Full Step Sequence</a:t>
                      </a:r>
                      <a:endParaRPr/>
                    </a:p>
                  </a:txBody>
                  <a:tcPr marL="9525" marR="9525" marT="9525" marB="0" anchor="b">
                    <a:solidFill>
                      <a:srgbClr val="0723A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Step</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A</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B</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C</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D</a:t>
                      </a:r>
                      <a:endParaRPr/>
                    </a:p>
                  </a:txBody>
                  <a:tcPr marL="9525" marR="9525" marT="9525" marB="0" anchor="b">
                    <a:solidFill>
                      <a:srgbClr val="0723AA"/>
                    </a:solidFill>
                  </a:tcPr>
                </a:tc>
                <a:extLst>
                  <a:ext uri="{0D108BD9-81ED-4DB2-BD59-A6C34878D82A}">
                    <a16:rowId xmlns:a16="http://schemas.microsoft.com/office/drawing/2014/main" val="10001"/>
                  </a:ext>
                </a:extLst>
              </a:tr>
              <a:tr h="190500">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1</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1</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extLst>
                  <a:ext uri="{0D108BD9-81ED-4DB2-BD59-A6C34878D82A}">
                    <a16:rowId xmlns:a16="http://schemas.microsoft.com/office/drawing/2014/main" val="10002"/>
                  </a:ext>
                </a:extLst>
              </a:tr>
              <a:tr h="190500">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2</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1</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extLst>
                  <a:ext uri="{0D108BD9-81ED-4DB2-BD59-A6C34878D82A}">
                    <a16:rowId xmlns:a16="http://schemas.microsoft.com/office/drawing/2014/main" val="10003"/>
                  </a:ext>
                </a:extLst>
              </a:tr>
              <a:tr h="190500">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3</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1</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extLst>
                  <a:ext uri="{0D108BD9-81ED-4DB2-BD59-A6C34878D82A}">
                    <a16:rowId xmlns:a16="http://schemas.microsoft.com/office/drawing/2014/main" val="10004"/>
                  </a:ext>
                </a:extLst>
              </a:tr>
              <a:tr h="190500">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4</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1</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extLst>
                  <a:ext uri="{0D108BD9-81ED-4DB2-BD59-A6C34878D82A}">
                    <a16:rowId xmlns:a16="http://schemas.microsoft.com/office/drawing/2014/main" val="10005"/>
                  </a:ext>
                </a:extLst>
              </a:tr>
            </a:tbl>
          </a:graphicData>
        </a:graphic>
      </p:graphicFrame>
      <p:graphicFrame>
        <p:nvGraphicFramePr>
          <p:cNvPr id="975" name="Google Shape;975;p9"/>
          <p:cNvGraphicFramePr/>
          <p:nvPr/>
        </p:nvGraphicFramePr>
        <p:xfrm>
          <a:off x="6069102" y="2424206"/>
          <a:ext cx="2913500" cy="2533650"/>
        </p:xfrm>
        <a:graphic>
          <a:graphicData uri="http://schemas.openxmlformats.org/drawingml/2006/table">
            <a:tbl>
              <a:tblPr>
                <a:noFill/>
                <a:tableStyleId>{3C5933F2-91DE-4DF7-B6E3-054570EE3266}</a:tableStyleId>
              </a:tblPr>
              <a:tblGrid>
                <a:gridCol w="487675">
                  <a:extLst>
                    <a:ext uri="{9D8B030D-6E8A-4147-A177-3AD203B41FA5}">
                      <a16:colId xmlns:a16="http://schemas.microsoft.com/office/drawing/2014/main" val="20000"/>
                    </a:ext>
                  </a:extLst>
                </a:gridCol>
                <a:gridCol w="487675">
                  <a:extLst>
                    <a:ext uri="{9D8B030D-6E8A-4147-A177-3AD203B41FA5}">
                      <a16:colId xmlns:a16="http://schemas.microsoft.com/office/drawing/2014/main" val="20001"/>
                    </a:ext>
                  </a:extLst>
                </a:gridCol>
                <a:gridCol w="487675">
                  <a:extLst>
                    <a:ext uri="{9D8B030D-6E8A-4147-A177-3AD203B41FA5}">
                      <a16:colId xmlns:a16="http://schemas.microsoft.com/office/drawing/2014/main" val="20002"/>
                    </a:ext>
                  </a:extLst>
                </a:gridCol>
                <a:gridCol w="607800">
                  <a:extLst>
                    <a:ext uri="{9D8B030D-6E8A-4147-A177-3AD203B41FA5}">
                      <a16:colId xmlns:a16="http://schemas.microsoft.com/office/drawing/2014/main" val="20003"/>
                    </a:ext>
                  </a:extLst>
                </a:gridCol>
                <a:gridCol w="842675">
                  <a:extLst>
                    <a:ext uri="{9D8B030D-6E8A-4147-A177-3AD203B41FA5}">
                      <a16:colId xmlns:a16="http://schemas.microsoft.com/office/drawing/2014/main" val="20004"/>
                    </a:ext>
                  </a:extLst>
                </a:gridCol>
              </a:tblGrid>
              <a:tr h="76200">
                <a:tc gridSpan="5">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Half Step Sequence</a:t>
                      </a:r>
                      <a:endParaRPr/>
                    </a:p>
                  </a:txBody>
                  <a:tcPr marL="9525" marR="9525" marT="9525" marB="0" anchor="b">
                    <a:solidFill>
                      <a:srgbClr val="0723A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Step</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A</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B</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C</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D</a:t>
                      </a:r>
                      <a:endParaRPr/>
                    </a:p>
                  </a:txBody>
                  <a:tcPr marL="9525" marR="9525" marT="9525" marB="0" anchor="b">
                    <a:solidFill>
                      <a:srgbClr val="0723AA"/>
                    </a:solidFill>
                  </a:tcPr>
                </a:tc>
                <a:extLst>
                  <a:ext uri="{0D108BD9-81ED-4DB2-BD59-A6C34878D82A}">
                    <a16:rowId xmlns:a16="http://schemas.microsoft.com/office/drawing/2014/main" val="10001"/>
                  </a:ext>
                </a:extLst>
              </a:tr>
              <a:tr h="190500">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1</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1</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extLst>
                  <a:ext uri="{0D108BD9-81ED-4DB2-BD59-A6C34878D82A}">
                    <a16:rowId xmlns:a16="http://schemas.microsoft.com/office/drawing/2014/main" val="10002"/>
                  </a:ext>
                </a:extLst>
              </a:tr>
              <a:tr h="190500">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2</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1</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1</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extLst>
                  <a:ext uri="{0D108BD9-81ED-4DB2-BD59-A6C34878D82A}">
                    <a16:rowId xmlns:a16="http://schemas.microsoft.com/office/drawing/2014/main" val="10003"/>
                  </a:ext>
                </a:extLst>
              </a:tr>
              <a:tr h="190500">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3</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1</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extLst>
                  <a:ext uri="{0D108BD9-81ED-4DB2-BD59-A6C34878D82A}">
                    <a16:rowId xmlns:a16="http://schemas.microsoft.com/office/drawing/2014/main" val="10004"/>
                  </a:ext>
                </a:extLst>
              </a:tr>
              <a:tr h="190500">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4</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1</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1</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extLst>
                  <a:ext uri="{0D108BD9-81ED-4DB2-BD59-A6C34878D82A}">
                    <a16:rowId xmlns:a16="http://schemas.microsoft.com/office/drawing/2014/main" val="10005"/>
                  </a:ext>
                </a:extLst>
              </a:tr>
              <a:tr h="190500">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5</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1</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extLst>
                  <a:ext uri="{0D108BD9-81ED-4DB2-BD59-A6C34878D82A}">
                    <a16:rowId xmlns:a16="http://schemas.microsoft.com/office/drawing/2014/main" val="10006"/>
                  </a:ext>
                </a:extLst>
              </a:tr>
              <a:tr h="190500">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6</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1</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1</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extLst>
                  <a:ext uri="{0D108BD9-81ED-4DB2-BD59-A6C34878D82A}">
                    <a16:rowId xmlns:a16="http://schemas.microsoft.com/office/drawing/2014/main" val="10007"/>
                  </a:ext>
                </a:extLst>
              </a:tr>
              <a:tr h="190500">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7</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1</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extLst>
                  <a:ext uri="{0D108BD9-81ED-4DB2-BD59-A6C34878D82A}">
                    <a16:rowId xmlns:a16="http://schemas.microsoft.com/office/drawing/2014/main" val="10008"/>
                  </a:ext>
                </a:extLst>
              </a:tr>
              <a:tr h="190500">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8</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1</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1</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extLst>
                  <a:ext uri="{0D108BD9-81ED-4DB2-BD59-A6C34878D82A}">
                    <a16:rowId xmlns:a16="http://schemas.microsoft.com/office/drawing/2014/main" val="10009"/>
                  </a:ext>
                </a:extLst>
              </a:tr>
            </a:tbl>
          </a:graphicData>
        </a:graphic>
      </p:graphicFrame>
      <p:sp>
        <p:nvSpPr>
          <p:cNvPr id="976" name="Google Shape;976;p9"/>
          <p:cNvSpPr txBox="1"/>
          <p:nvPr/>
        </p:nvSpPr>
        <p:spPr>
          <a:xfrm>
            <a:off x="375303" y="1271158"/>
            <a:ext cx="8393394" cy="91059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a:solidFill>
                  <a:srgbClr val="FFFFFF"/>
                </a:solidFill>
                <a:latin typeface="Source Sans Pro"/>
                <a:ea typeface="Source Sans Pro"/>
                <a:cs typeface="Source Sans Pro"/>
                <a:sym typeface="Source Sans Pro"/>
              </a:rPr>
              <a:t>The sequences move 4 steps, the half-step is a smoother and slower travel sequence.</a:t>
            </a:r>
            <a:endParaRPr/>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a:solidFill>
                  <a:srgbClr val="FFFFFF"/>
                </a:solidFill>
                <a:latin typeface="Source Sans Pro"/>
                <a:ea typeface="Source Sans Pro"/>
                <a:cs typeface="Source Sans Pro"/>
                <a:sym typeface="Source Sans Pro"/>
              </a:rPr>
              <a:t>A 1 represents a high pulse sent to that wire on the motor.</a:t>
            </a:r>
            <a:endParaRPr/>
          </a:p>
        </p:txBody>
      </p:sp>
      <p:graphicFrame>
        <p:nvGraphicFramePr>
          <p:cNvPr id="977" name="Google Shape;977;p9"/>
          <p:cNvGraphicFramePr/>
          <p:nvPr/>
        </p:nvGraphicFramePr>
        <p:xfrm>
          <a:off x="2954243" y="3519655"/>
          <a:ext cx="2729025" cy="1013460"/>
        </p:xfrm>
        <a:graphic>
          <a:graphicData uri="http://schemas.openxmlformats.org/drawingml/2006/table">
            <a:tbl>
              <a:tblPr>
                <a:noFill/>
                <a:tableStyleId>{3C5933F2-91DE-4DF7-B6E3-054570EE3266}</a:tableStyleId>
              </a:tblPr>
              <a:tblGrid>
                <a:gridCol w="456800">
                  <a:extLst>
                    <a:ext uri="{9D8B030D-6E8A-4147-A177-3AD203B41FA5}">
                      <a16:colId xmlns:a16="http://schemas.microsoft.com/office/drawing/2014/main" val="20000"/>
                    </a:ext>
                  </a:extLst>
                </a:gridCol>
                <a:gridCol w="456800">
                  <a:extLst>
                    <a:ext uri="{9D8B030D-6E8A-4147-A177-3AD203B41FA5}">
                      <a16:colId xmlns:a16="http://schemas.microsoft.com/office/drawing/2014/main" val="20001"/>
                    </a:ext>
                  </a:extLst>
                </a:gridCol>
                <a:gridCol w="456800">
                  <a:extLst>
                    <a:ext uri="{9D8B030D-6E8A-4147-A177-3AD203B41FA5}">
                      <a16:colId xmlns:a16="http://schemas.microsoft.com/office/drawing/2014/main" val="20002"/>
                    </a:ext>
                  </a:extLst>
                </a:gridCol>
                <a:gridCol w="569325">
                  <a:extLst>
                    <a:ext uri="{9D8B030D-6E8A-4147-A177-3AD203B41FA5}">
                      <a16:colId xmlns:a16="http://schemas.microsoft.com/office/drawing/2014/main" val="20003"/>
                    </a:ext>
                  </a:extLst>
                </a:gridCol>
                <a:gridCol w="789300">
                  <a:extLst>
                    <a:ext uri="{9D8B030D-6E8A-4147-A177-3AD203B41FA5}">
                      <a16:colId xmlns:a16="http://schemas.microsoft.com/office/drawing/2014/main" val="20004"/>
                    </a:ext>
                  </a:extLst>
                </a:gridCol>
              </a:tblGrid>
              <a:tr h="203200">
                <a:tc gridSpan="5">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Double Step Sequence</a:t>
                      </a:r>
                      <a:endParaRPr/>
                    </a:p>
                  </a:txBody>
                  <a:tcPr marL="9525" marR="9525" marT="9525" marB="0" anchor="b">
                    <a:solidFill>
                      <a:srgbClr val="0723A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Step</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A</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B</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C</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D</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extLst>
                  <a:ext uri="{0D108BD9-81ED-4DB2-BD59-A6C34878D82A}">
                    <a16:rowId xmlns:a16="http://schemas.microsoft.com/office/drawing/2014/main" val="10001"/>
                  </a:ext>
                </a:extLst>
              </a:tr>
              <a:tr h="190500">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1</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0</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0</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1</a:t>
                      </a:r>
                      <a:endParaRPr/>
                    </a:p>
                  </a:txBody>
                  <a:tcPr marL="9525" marR="9525" marT="9525" marB="0" anchor="b">
                    <a:solidFill>
                      <a:srgbClr val="0723AA"/>
                    </a:solidFill>
                  </a:tcPr>
                </a:tc>
                <a:extLst>
                  <a:ext uri="{0D108BD9-81ED-4DB2-BD59-A6C34878D82A}">
                    <a16:rowId xmlns:a16="http://schemas.microsoft.com/office/drawing/2014/main" val="10002"/>
                  </a:ext>
                </a:extLst>
              </a:tr>
              <a:tr h="190500">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2</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1</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Source Sans Pro"/>
                          <a:ea typeface="Source Sans Pro"/>
                          <a:cs typeface="Source Sans Pro"/>
                          <a:sym typeface="Source Sans Pro"/>
                        </a:rPr>
                        <a:t>0</a:t>
                      </a:r>
                      <a:endParaRPr/>
                    </a:p>
                  </a:txBody>
                  <a:tcPr marL="9525" marR="9525" marT="9525" marB="0" anchor="b">
                    <a:solidFill>
                      <a:srgbClr val="0723AA"/>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Source Sans Pro"/>
                          <a:ea typeface="Source Sans Pro"/>
                          <a:cs typeface="Source Sans Pro"/>
                          <a:sym typeface="Source Sans Pro"/>
                        </a:rPr>
                        <a:t>0</a:t>
                      </a:r>
                      <a:endParaRPr sz="1600" b="0" i="0" u="none" strike="noStrike" cap="none">
                        <a:solidFill>
                          <a:schemeClr val="dk1"/>
                        </a:solidFill>
                        <a:latin typeface="Source Sans Pro"/>
                        <a:ea typeface="Source Sans Pro"/>
                        <a:cs typeface="Source Sans Pro"/>
                        <a:sym typeface="Source Sans Pro"/>
                      </a:endParaRPr>
                    </a:p>
                  </a:txBody>
                  <a:tcPr marL="9525" marR="9525" marT="9525" marB="0" anchor="b">
                    <a:solidFill>
                      <a:srgbClr val="0723AA"/>
                    </a:solidFill>
                  </a:tcPr>
                </a:tc>
                <a:extLst>
                  <a:ext uri="{0D108BD9-81ED-4DB2-BD59-A6C34878D82A}">
                    <a16:rowId xmlns:a16="http://schemas.microsoft.com/office/drawing/2014/main" val="10003"/>
                  </a:ext>
                </a:extLst>
              </a:tr>
            </a:tbl>
          </a:graphicData>
        </a:graphic>
      </p:graphicFrame>
      <p:sp>
        <p:nvSpPr>
          <p:cNvPr id="978" name="Google Shape;978;p9"/>
          <p:cNvSpPr txBox="1"/>
          <p:nvPr/>
        </p:nvSpPr>
        <p:spPr>
          <a:xfrm>
            <a:off x="375302" y="2367130"/>
            <a:ext cx="5617604" cy="91059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a:solidFill>
                  <a:srgbClr val="FFFFFF"/>
                </a:solidFill>
                <a:latin typeface="Source Sans Pro"/>
                <a:ea typeface="Source Sans Pro"/>
                <a:cs typeface="Source Sans Pro"/>
                <a:sym typeface="Source Sans Pro"/>
              </a:rPr>
              <a:t>To travel in the opposite direction, traverse the sequence in the reverse order.</a:t>
            </a:r>
            <a:endParaRPr/>
          </a:p>
        </p:txBody>
      </p:sp>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1129</Words>
  <Application>Microsoft Office PowerPoint</Application>
  <PresentationFormat>On-screen Show (16:9)</PresentationFormat>
  <Paragraphs>171</Paragraphs>
  <Slides>20</Slides>
  <Notes>20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Raleway</vt:lpstr>
      <vt:lpstr>Source Sans Pro</vt:lpstr>
      <vt:lpstr>Arial</vt:lpstr>
      <vt:lpstr>Lato</vt:lpstr>
      <vt:lpstr>Montserrat</vt:lpstr>
      <vt:lpstr>Times New Roman</vt:lpstr>
      <vt:lpstr>Josefin Slab SemiBold</vt:lpstr>
      <vt:lpstr>Bebas Neue</vt:lpstr>
      <vt:lpstr>Electronic Circuit Style CV by Slidesgo</vt:lpstr>
      <vt:lpstr>Coach Notes</vt:lpstr>
      <vt:lpstr>Machine Learning with Raspberry Pi</vt:lpstr>
      <vt:lpstr>Materials Needed</vt:lpstr>
      <vt:lpstr>Stepper Motors</vt:lpstr>
      <vt:lpstr>Stepper Motors</vt:lpstr>
      <vt:lpstr>Stepper Motors</vt:lpstr>
      <vt:lpstr>Stepper Motors</vt:lpstr>
      <vt:lpstr>ULN2003 Stepper Motor Driver</vt:lpstr>
      <vt:lpstr>Clock Wise Travel Sequence</vt:lpstr>
      <vt:lpstr>Project Circuit</vt:lpstr>
      <vt:lpstr>StepperMotor.py</vt:lpstr>
      <vt:lpstr>StepperMotor.py</vt:lpstr>
      <vt:lpstr>moveOnePeriod()</vt:lpstr>
      <vt:lpstr>moveOnePeriod()</vt:lpstr>
      <vt:lpstr>moveOnePeriod()</vt:lpstr>
      <vt:lpstr>moveSteps()</vt:lpstr>
      <vt:lpstr>Loop</vt:lpstr>
      <vt:lpstr>Program Entrance &amp; Destroy</vt:lpstr>
      <vt:lpstr>Discussion</vt:lpstr>
      <vt:lpstr>Power off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Coach Notes</dc:title>
  <cp:lastModifiedBy>Kyler J. Martinez</cp:lastModifiedBy>
  <cp:revision>2</cp:revision>
  <dcterms:modified xsi:type="dcterms:W3CDTF">2022-07-21T03:47:25Z</dcterms:modified>
</cp:coreProperties>
</file>