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76" r:id="rId10"/>
    <p:sldId id="264" r:id="rId11"/>
    <p:sldId id="279" r:id="rId12"/>
    <p:sldId id="278" r:id="rId13"/>
    <p:sldId id="267" r:id="rId14"/>
    <p:sldId id="268" r:id="rId15"/>
    <p:sldId id="269" r:id="rId16"/>
    <p:sldId id="270" r:id="rId17"/>
    <p:sldId id="280" r:id="rId18"/>
    <p:sldId id="277" r:id="rId19"/>
    <p:sldId id="271" r:id="rId20"/>
    <p:sldId id="272" r:id="rId21"/>
    <p:sldId id="273" r:id="rId22"/>
    <p:sldId id="281" r:id="rId23"/>
    <p:sldId id="274" r:id="rId24"/>
    <p:sldId id="275" r:id="rId25"/>
  </p:sldIdLst>
  <p:sldSz cx="9144000" cy="5143500" type="screen16x9"/>
  <p:notesSz cx="6858000" cy="9144000"/>
  <p:embeddedFontLst>
    <p:embeddedFont>
      <p:font typeface="Bebas Neue" panose="020B0606020202050201" pitchFamily="34" charset="0"/>
      <p:regular r:id="rId27"/>
    </p:embeddedFont>
    <p:embeddedFont>
      <p:font typeface="Josefin Slab SemiBold" pitchFamily="2"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Montserrat" panose="00000500000000000000" pitchFamily="2" charset="0"/>
      <p:regular r:id="rId36"/>
      <p:bold r:id="rId37"/>
      <p:italic r:id="rId38"/>
      <p:boldItalic r:id="rId39"/>
    </p:embeddedFont>
    <p:embeddedFont>
      <p:font typeface="Raleway" pitchFamily="2" charset="0"/>
      <p:regular r:id="rId40"/>
      <p:bold r:id="rId41"/>
      <p:italic r:id="rId42"/>
      <p:boldItalic r:id="rId43"/>
    </p:embeddedFont>
    <p:embeddedFont>
      <p:font typeface="Source Sans Pro" panose="020B0503030403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jC4VzEPVQMfQKIlgyAzRrN97X+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5933F2-91DE-4DF7-B6E3-054570EE3266}">
  <a:tblStyle styleId="{3C5933F2-91DE-4DF7-B6E3-054570EE326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chemeClr val="dk1"/>
          </a:solidFill>
        </a:fill>
      </a:tcStyle>
    </a:wholeTbl>
    <a:band1H>
      <a:tcTxStyle/>
      <a:tcStyle>
        <a:tcBdr/>
        <a:fill>
          <a:solidFill>
            <a:schemeClr val="dk1"/>
          </a:solidFill>
        </a:fill>
      </a:tcStyle>
    </a:band1H>
    <a:band2H>
      <a:tcTxStyle/>
      <a:tcStyle>
        <a:tcBdr/>
      </a:tcStyle>
    </a:band2H>
    <a:band1V>
      <a:tcTxStyle/>
      <a:tcStyle>
        <a:tcBdr/>
        <a:fill>
          <a:solidFill>
            <a:schemeClr val="dk1"/>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0" d="100"/>
          <a:sy n="200" d="100"/>
        </p:scale>
        <p:origin x="65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8" name="Google Shape;90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1" name="Google Shape;9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Students will have other outputs when they run this, just tell them to ignore them. As long as they can identify the microphone, that is all that matters.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7" name="Google Shape;94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3959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7" name="Google Shape;98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5689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4" name="Google Shape;9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1" name="Google Shape;100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8" name="Google Shape;100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5" name="Google Shape;101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5" name="Google Shape;101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01850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7" name="Google Shape;94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4115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2" name="Google Shape;102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3d2ddeb9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4" name="Google Shape;914;g13d2ddeb91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9" name="Google Shape;102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6" name="Google Shape;103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6" name="Google Shape;103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99796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2" name="Google Shape;104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 name="Google Shape;104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1" name="Google Shape;9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8" name="Google Shape;9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8" name="Google Shape;93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7" name="Google Shape;94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6" name="Google Shape;95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4" name="Google Shape;96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If import errors arise, </a:t>
            </a:r>
            <a:r>
              <a:rPr lang="en-US"/>
              <a:t>try installing </a:t>
            </a:r>
            <a:r>
              <a:rPr lang="en-US" sz="1100" b="0" i="0" u="none" strike="noStrike" cap="none" dirty="0" err="1">
                <a:solidFill>
                  <a:srgbClr val="FFFFFF"/>
                </a:solidFill>
                <a:latin typeface="Source Sans Pro"/>
                <a:ea typeface="Source Sans Pro"/>
                <a:cs typeface="Source Sans Pro"/>
                <a:sym typeface="Source Sans Pro"/>
              </a:rPr>
              <a:t>Libportaudio</a:t>
            </a:r>
            <a:r>
              <a:rPr lang="en-US" sz="1100" b="0" i="0" u="none" strike="noStrike" cap="none" dirty="0">
                <a:solidFill>
                  <a:srgbClr val="FFFFFF"/>
                </a:solidFill>
                <a:latin typeface="Source Sans Pro"/>
                <a:ea typeface="Source Sans Pro"/>
                <a:cs typeface="Source Sans Pro"/>
                <a:sym typeface="Source Sans Pro"/>
              </a:rPr>
              <a:t>: </a:t>
            </a:r>
            <a:r>
              <a:rPr lang="en-US" sz="1100" b="0" i="1" u="none" strike="noStrike" cap="none" dirty="0" err="1">
                <a:solidFill>
                  <a:srgbClr val="FFFFFF"/>
                </a:solidFill>
                <a:latin typeface="Source Sans Pro"/>
                <a:ea typeface="Source Sans Pro"/>
                <a:cs typeface="Source Sans Pro"/>
                <a:sym typeface="Source Sans Pro"/>
              </a:rPr>
              <a:t>sudo</a:t>
            </a:r>
            <a:r>
              <a:rPr lang="en-US" sz="1100" b="0" i="1" u="none" strike="noStrike" cap="none" dirty="0">
                <a:solidFill>
                  <a:srgbClr val="FFFFFF"/>
                </a:solidFill>
                <a:latin typeface="Source Sans Pro"/>
                <a:ea typeface="Source Sans Pro"/>
                <a:cs typeface="Source Sans Pro"/>
                <a:sym typeface="Source Sans Pro"/>
              </a:rPr>
              <a:t> apt-get install libportaudio0 libportaudio2 libportaudiocpp0 portaudio19-dev</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1" name="Google Shape;9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458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3">
  <p:cSld name="SECTION_HEADER_3">
    <p:spTree>
      <p:nvGrpSpPr>
        <p:cNvPr id="1" name="Shape 8"/>
        <p:cNvGrpSpPr/>
        <p:nvPr/>
      </p:nvGrpSpPr>
      <p:grpSpPr>
        <a:xfrm>
          <a:off x="0" y="0"/>
          <a:ext cx="0" cy="0"/>
          <a:chOff x="0" y="0"/>
          <a:chExt cx="0" cy="0"/>
        </a:xfrm>
      </p:grpSpPr>
      <p:sp>
        <p:nvSpPr>
          <p:cNvPr id="9" name="Google Shape;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0" name="Google Shape;10;p22"/>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2"/>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2" name="Google Shape;12;p22"/>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1"/>
        <p:cNvGrpSpPr/>
        <p:nvPr/>
      </p:nvGrpSpPr>
      <p:grpSpPr>
        <a:xfrm>
          <a:off x="0" y="0"/>
          <a:ext cx="0" cy="0"/>
          <a:chOff x="0" y="0"/>
          <a:chExt cx="0" cy="0"/>
        </a:xfrm>
      </p:grpSpPr>
      <p:grpSp>
        <p:nvGrpSpPr>
          <p:cNvPr id="222" name="Google Shape;222;p31"/>
          <p:cNvGrpSpPr/>
          <p:nvPr/>
        </p:nvGrpSpPr>
        <p:grpSpPr>
          <a:xfrm>
            <a:off x="260351" y="2145760"/>
            <a:ext cx="289868" cy="852000"/>
            <a:chOff x="456616" y="2161477"/>
            <a:chExt cx="289868" cy="852000"/>
          </a:xfrm>
        </p:grpSpPr>
        <p:sp>
          <p:nvSpPr>
            <p:cNvPr id="223" name="Google Shape;223;p3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 name="Google Shape;228;p31"/>
          <p:cNvGrpSpPr/>
          <p:nvPr/>
        </p:nvGrpSpPr>
        <p:grpSpPr>
          <a:xfrm>
            <a:off x="6514438" y="4556641"/>
            <a:ext cx="2808779" cy="1148975"/>
            <a:chOff x="6525475" y="148600"/>
            <a:chExt cx="2808779" cy="1148975"/>
          </a:xfrm>
        </p:grpSpPr>
        <p:sp>
          <p:nvSpPr>
            <p:cNvPr id="229" name="Google Shape;229;p31"/>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1"/>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1" name="Google Shape;231;p31"/>
          <p:cNvGrpSpPr/>
          <p:nvPr/>
        </p:nvGrpSpPr>
        <p:grpSpPr>
          <a:xfrm rot="-5400000">
            <a:off x="7480661" y="4711607"/>
            <a:ext cx="2014792" cy="719732"/>
            <a:chOff x="-85249" y="4203623"/>
            <a:chExt cx="2014792" cy="719732"/>
          </a:xfrm>
        </p:grpSpPr>
        <p:grpSp>
          <p:nvGrpSpPr>
            <p:cNvPr id="232" name="Google Shape;232;p31"/>
            <p:cNvGrpSpPr/>
            <p:nvPr/>
          </p:nvGrpSpPr>
          <p:grpSpPr>
            <a:xfrm>
              <a:off x="-85248" y="4203623"/>
              <a:ext cx="2014792" cy="469196"/>
              <a:chOff x="-35118" y="4163517"/>
              <a:chExt cx="2014792" cy="469196"/>
            </a:xfrm>
          </p:grpSpPr>
          <p:sp>
            <p:nvSpPr>
              <p:cNvPr id="233" name="Google Shape;233;p31"/>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1"/>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5" name="Google Shape;235;p31"/>
            <p:cNvGrpSpPr/>
            <p:nvPr/>
          </p:nvGrpSpPr>
          <p:grpSpPr>
            <a:xfrm>
              <a:off x="-85248" y="4454155"/>
              <a:ext cx="2014792" cy="469200"/>
              <a:chOff x="-35118" y="4345992"/>
              <a:chExt cx="2014792" cy="469200"/>
            </a:xfrm>
          </p:grpSpPr>
          <p:sp>
            <p:nvSpPr>
              <p:cNvPr id="236" name="Google Shape;236;p3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1"/>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38" name="Google Shape;238;p31"/>
          <p:cNvGrpSpPr/>
          <p:nvPr/>
        </p:nvGrpSpPr>
        <p:grpSpPr>
          <a:xfrm rot="-5400000">
            <a:off x="7870685" y="4684473"/>
            <a:ext cx="2014792" cy="469200"/>
            <a:chOff x="-35118" y="4345992"/>
            <a:chExt cx="2014792" cy="469200"/>
          </a:xfrm>
        </p:grpSpPr>
        <p:sp>
          <p:nvSpPr>
            <p:cNvPr id="239" name="Google Shape;239;p3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1"/>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1" name="Google Shape;241;p31"/>
          <p:cNvGrpSpPr/>
          <p:nvPr/>
        </p:nvGrpSpPr>
        <p:grpSpPr>
          <a:xfrm>
            <a:off x="7619075" y="-472615"/>
            <a:ext cx="1623175" cy="1439250"/>
            <a:chOff x="7619075" y="-179925"/>
            <a:chExt cx="1623175" cy="1439250"/>
          </a:xfrm>
        </p:grpSpPr>
        <p:grpSp>
          <p:nvGrpSpPr>
            <p:cNvPr id="242" name="Google Shape;242;p31"/>
            <p:cNvGrpSpPr/>
            <p:nvPr/>
          </p:nvGrpSpPr>
          <p:grpSpPr>
            <a:xfrm>
              <a:off x="7619075" y="-179925"/>
              <a:ext cx="920275" cy="1078300"/>
              <a:chOff x="4679675" y="-443725"/>
              <a:chExt cx="920275" cy="1078300"/>
            </a:xfrm>
          </p:grpSpPr>
          <p:sp>
            <p:nvSpPr>
              <p:cNvPr id="243" name="Google Shape;243;p3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5" name="Google Shape;245;p31"/>
            <p:cNvGrpSpPr/>
            <p:nvPr/>
          </p:nvGrpSpPr>
          <p:grpSpPr>
            <a:xfrm>
              <a:off x="8113025" y="-179925"/>
              <a:ext cx="1129225" cy="1439250"/>
              <a:chOff x="5173625" y="-443725"/>
              <a:chExt cx="1129225" cy="1439250"/>
            </a:xfrm>
          </p:grpSpPr>
          <p:sp>
            <p:nvSpPr>
              <p:cNvPr id="246" name="Google Shape;246;p3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48" name="Google Shape;248;p31"/>
          <p:cNvGrpSpPr/>
          <p:nvPr/>
        </p:nvGrpSpPr>
        <p:grpSpPr>
          <a:xfrm>
            <a:off x="6362038" y="4861441"/>
            <a:ext cx="2808779" cy="1148975"/>
            <a:chOff x="6525475" y="148600"/>
            <a:chExt cx="2808779" cy="1148975"/>
          </a:xfrm>
        </p:grpSpPr>
        <p:sp>
          <p:nvSpPr>
            <p:cNvPr id="249" name="Google Shape;249;p31"/>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1"/>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1" name="Google Shape;251;p31"/>
          <p:cNvSpPr txBox="1">
            <a:spLocks noGrp="1"/>
          </p:cNvSpPr>
          <p:nvPr>
            <p:ph type="title"/>
          </p:nvPr>
        </p:nvSpPr>
        <p:spPr>
          <a:xfrm>
            <a:off x="766675" y="1421850"/>
            <a:ext cx="4616100" cy="22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2"/>
        <p:cNvGrpSpPr/>
        <p:nvPr/>
      </p:nvGrpSpPr>
      <p:grpSpPr>
        <a:xfrm>
          <a:off x="0" y="0"/>
          <a:ext cx="0" cy="0"/>
          <a:chOff x="0" y="0"/>
          <a:chExt cx="0" cy="0"/>
        </a:xfrm>
      </p:grpSpPr>
      <p:grpSp>
        <p:nvGrpSpPr>
          <p:cNvPr id="253" name="Google Shape;253;p32"/>
          <p:cNvGrpSpPr/>
          <p:nvPr/>
        </p:nvGrpSpPr>
        <p:grpSpPr>
          <a:xfrm rot="-5400000" flipH="1">
            <a:off x="8142388" y="3383598"/>
            <a:ext cx="1138350" cy="1418750"/>
            <a:chOff x="-784112" y="3818928"/>
            <a:chExt cx="1138350" cy="1418750"/>
          </a:xfrm>
        </p:grpSpPr>
        <p:sp>
          <p:nvSpPr>
            <p:cNvPr id="254" name="Google Shape;254;p32"/>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2"/>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 name="Google Shape;256;p32"/>
          <p:cNvGrpSpPr/>
          <p:nvPr/>
        </p:nvGrpSpPr>
        <p:grpSpPr>
          <a:xfrm rot="-5400000" flipH="1">
            <a:off x="8374988" y="3596148"/>
            <a:ext cx="1138350" cy="1418750"/>
            <a:chOff x="-784112" y="3818928"/>
            <a:chExt cx="1138350" cy="1418750"/>
          </a:xfrm>
        </p:grpSpPr>
        <p:sp>
          <p:nvSpPr>
            <p:cNvPr id="257" name="Google Shape;257;p32"/>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2"/>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32"/>
          <p:cNvGrpSpPr/>
          <p:nvPr/>
        </p:nvGrpSpPr>
        <p:grpSpPr>
          <a:xfrm>
            <a:off x="-272765" y="74745"/>
            <a:ext cx="2014792" cy="473129"/>
            <a:chOff x="-35118" y="4342063"/>
            <a:chExt cx="2014792" cy="473129"/>
          </a:xfrm>
        </p:grpSpPr>
        <p:sp>
          <p:nvSpPr>
            <p:cNvPr id="260" name="Google Shape;260;p3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2" name="Google Shape;262;p32"/>
          <p:cNvGrpSpPr/>
          <p:nvPr/>
        </p:nvGrpSpPr>
        <p:grpSpPr>
          <a:xfrm>
            <a:off x="7413751" y="76596"/>
            <a:ext cx="2033838" cy="1117222"/>
            <a:chOff x="7413751" y="76596"/>
            <a:chExt cx="2033838" cy="1117222"/>
          </a:xfrm>
        </p:grpSpPr>
        <p:grpSp>
          <p:nvGrpSpPr>
            <p:cNvPr id="263" name="Google Shape;263;p32"/>
            <p:cNvGrpSpPr/>
            <p:nvPr/>
          </p:nvGrpSpPr>
          <p:grpSpPr>
            <a:xfrm flipH="1">
              <a:off x="7413751" y="76596"/>
              <a:ext cx="2033838" cy="463108"/>
              <a:chOff x="-101292" y="3967072"/>
              <a:chExt cx="2033838" cy="463108"/>
            </a:xfrm>
          </p:grpSpPr>
          <p:sp>
            <p:nvSpPr>
              <p:cNvPr id="264" name="Google Shape;264;p32"/>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2"/>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6" name="Google Shape;266;p32"/>
            <p:cNvGrpSpPr/>
            <p:nvPr/>
          </p:nvGrpSpPr>
          <p:grpSpPr>
            <a:xfrm flipH="1">
              <a:off x="7423283" y="366543"/>
              <a:ext cx="2014792" cy="473125"/>
              <a:chOff x="-35118" y="4159588"/>
              <a:chExt cx="2014792" cy="473125"/>
            </a:xfrm>
          </p:grpSpPr>
          <p:sp>
            <p:nvSpPr>
              <p:cNvPr id="267" name="Google Shape;267;p3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2"/>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9" name="Google Shape;269;p32"/>
            <p:cNvGrpSpPr/>
            <p:nvPr/>
          </p:nvGrpSpPr>
          <p:grpSpPr>
            <a:xfrm flipH="1">
              <a:off x="7423275" y="720689"/>
              <a:ext cx="2014792" cy="473129"/>
              <a:chOff x="-35118" y="4342063"/>
              <a:chExt cx="2014792" cy="473129"/>
            </a:xfrm>
          </p:grpSpPr>
          <p:sp>
            <p:nvSpPr>
              <p:cNvPr id="270" name="Google Shape;270;p3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72" name="Google Shape;272;p32"/>
          <p:cNvGrpSpPr/>
          <p:nvPr/>
        </p:nvGrpSpPr>
        <p:grpSpPr>
          <a:xfrm>
            <a:off x="-370265" y="473288"/>
            <a:ext cx="2014792" cy="473129"/>
            <a:chOff x="-35118" y="4342063"/>
            <a:chExt cx="2014792" cy="473129"/>
          </a:xfrm>
        </p:grpSpPr>
        <p:sp>
          <p:nvSpPr>
            <p:cNvPr id="273" name="Google Shape;273;p3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5" name="Google Shape;275;p32"/>
          <p:cNvSpPr txBox="1">
            <a:spLocks noGrp="1"/>
          </p:cNvSpPr>
          <p:nvPr>
            <p:ph type="title"/>
          </p:nvPr>
        </p:nvSpPr>
        <p:spPr>
          <a:xfrm>
            <a:off x="4691075" y="1303150"/>
            <a:ext cx="3663300" cy="717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6" name="Google Shape;276;p32"/>
          <p:cNvSpPr txBox="1">
            <a:spLocks noGrp="1"/>
          </p:cNvSpPr>
          <p:nvPr>
            <p:ph type="subTitle" idx="1"/>
          </p:nvPr>
        </p:nvSpPr>
        <p:spPr>
          <a:xfrm>
            <a:off x="4691175" y="2143100"/>
            <a:ext cx="3663300" cy="1679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41150" y="4095000"/>
            <a:ext cx="9226200" cy="508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2500"/>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9"/>
        <p:cNvGrpSpPr/>
        <p:nvPr/>
      </p:nvGrpSpPr>
      <p:grpSpPr>
        <a:xfrm>
          <a:off x="0" y="0"/>
          <a:ext cx="0" cy="0"/>
          <a:chOff x="0" y="0"/>
          <a:chExt cx="0" cy="0"/>
        </a:xfrm>
      </p:grpSpPr>
      <p:grpSp>
        <p:nvGrpSpPr>
          <p:cNvPr id="280" name="Google Shape;280;p34"/>
          <p:cNvGrpSpPr/>
          <p:nvPr/>
        </p:nvGrpSpPr>
        <p:grpSpPr>
          <a:xfrm rot="10800000" flipH="1">
            <a:off x="5345388" y="4117956"/>
            <a:ext cx="482550" cy="1505350"/>
            <a:chOff x="3121150" y="-443725"/>
            <a:chExt cx="482550" cy="1505350"/>
          </a:xfrm>
        </p:grpSpPr>
        <p:sp>
          <p:nvSpPr>
            <p:cNvPr id="281" name="Google Shape;281;p3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3" name="Google Shape;283;p34"/>
          <p:cNvGrpSpPr/>
          <p:nvPr/>
        </p:nvGrpSpPr>
        <p:grpSpPr>
          <a:xfrm rot="10800000" flipH="1">
            <a:off x="4214663" y="4545006"/>
            <a:ext cx="929375" cy="1078300"/>
            <a:chOff x="1990425" y="-443725"/>
            <a:chExt cx="929375" cy="1078300"/>
          </a:xfrm>
        </p:grpSpPr>
        <p:sp>
          <p:nvSpPr>
            <p:cNvPr id="284" name="Google Shape;284;p3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 name="Google Shape;286;p34"/>
          <p:cNvGrpSpPr/>
          <p:nvPr/>
        </p:nvGrpSpPr>
        <p:grpSpPr>
          <a:xfrm rot="10800000" flipH="1">
            <a:off x="3511763" y="4184056"/>
            <a:ext cx="1138350" cy="1439250"/>
            <a:chOff x="1287525" y="-443725"/>
            <a:chExt cx="1138350" cy="1439250"/>
          </a:xfrm>
        </p:grpSpPr>
        <p:sp>
          <p:nvSpPr>
            <p:cNvPr id="287" name="Google Shape;287;p3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9" name="Google Shape;289;p34"/>
          <p:cNvGrpSpPr/>
          <p:nvPr/>
        </p:nvGrpSpPr>
        <p:grpSpPr>
          <a:xfrm rot="10800000" flipH="1">
            <a:off x="6220013" y="4117956"/>
            <a:ext cx="474200" cy="1505350"/>
            <a:chOff x="3995775" y="-443725"/>
            <a:chExt cx="474200" cy="1505350"/>
          </a:xfrm>
        </p:grpSpPr>
        <p:sp>
          <p:nvSpPr>
            <p:cNvPr id="290" name="Google Shape;290;p3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 name="Google Shape;292;p34"/>
          <p:cNvGrpSpPr/>
          <p:nvPr/>
        </p:nvGrpSpPr>
        <p:grpSpPr>
          <a:xfrm rot="10800000" flipH="1">
            <a:off x="6903913" y="4545006"/>
            <a:ext cx="920275" cy="1078300"/>
            <a:chOff x="4679675" y="-443725"/>
            <a:chExt cx="920275" cy="1078300"/>
          </a:xfrm>
        </p:grpSpPr>
        <p:sp>
          <p:nvSpPr>
            <p:cNvPr id="293" name="Google Shape;293;p3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5" name="Google Shape;295;p34"/>
          <p:cNvGrpSpPr/>
          <p:nvPr/>
        </p:nvGrpSpPr>
        <p:grpSpPr>
          <a:xfrm rot="10800000" flipH="1">
            <a:off x="7397863" y="4184056"/>
            <a:ext cx="1129225" cy="1439250"/>
            <a:chOff x="5173625" y="-443725"/>
            <a:chExt cx="1129225" cy="1439250"/>
          </a:xfrm>
        </p:grpSpPr>
        <p:sp>
          <p:nvSpPr>
            <p:cNvPr id="296" name="Google Shape;296;p3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8" name="Google Shape;298;p34"/>
          <p:cNvGrpSpPr/>
          <p:nvPr/>
        </p:nvGrpSpPr>
        <p:grpSpPr>
          <a:xfrm rot="10800000" flipH="1">
            <a:off x="8350838" y="3965981"/>
            <a:ext cx="2240950" cy="1657325"/>
            <a:chOff x="4603700" y="-443725"/>
            <a:chExt cx="2240950" cy="1657325"/>
          </a:xfrm>
        </p:grpSpPr>
        <p:sp>
          <p:nvSpPr>
            <p:cNvPr id="299" name="Google Shape;299;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1" name="Google Shape;301;p34"/>
          <p:cNvGrpSpPr/>
          <p:nvPr/>
        </p:nvGrpSpPr>
        <p:grpSpPr>
          <a:xfrm>
            <a:off x="8285739" y="2145760"/>
            <a:ext cx="289868" cy="852000"/>
            <a:chOff x="456616" y="2161477"/>
            <a:chExt cx="289868" cy="852000"/>
          </a:xfrm>
        </p:grpSpPr>
        <p:sp>
          <p:nvSpPr>
            <p:cNvPr id="302" name="Google Shape;302;p3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7" name="Google Shape;307;p34"/>
          <p:cNvGrpSpPr/>
          <p:nvPr/>
        </p:nvGrpSpPr>
        <p:grpSpPr>
          <a:xfrm>
            <a:off x="7733951" y="-104276"/>
            <a:ext cx="1129225" cy="1439250"/>
            <a:chOff x="5173625" y="-443725"/>
            <a:chExt cx="1129225" cy="1439250"/>
          </a:xfrm>
        </p:grpSpPr>
        <p:sp>
          <p:nvSpPr>
            <p:cNvPr id="308" name="Google Shape;308;p3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0" name="Google Shape;310;p34"/>
          <p:cNvSpPr txBox="1">
            <a:spLocks noGrp="1"/>
          </p:cNvSpPr>
          <p:nvPr>
            <p:ph type="title" hasCustomPrompt="1"/>
          </p:nvPr>
        </p:nvSpPr>
        <p:spPr>
          <a:xfrm>
            <a:off x="1681800" y="1603075"/>
            <a:ext cx="5780400" cy="136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9600"/>
              <a:buNone/>
              <a:defRPr sz="9600">
                <a:solidFill>
                  <a:schemeClr val="accent1"/>
                </a:solidFill>
              </a:defRPr>
            </a:lvl1pPr>
            <a:lvl2pPr lvl="1" algn="ctr">
              <a:lnSpc>
                <a:spcPct val="100000"/>
              </a:lnSpc>
              <a:spcBef>
                <a:spcPts val="0"/>
              </a:spcBef>
              <a:spcAft>
                <a:spcPts val="0"/>
              </a:spcAft>
              <a:buClr>
                <a:schemeClr val="accent1"/>
              </a:buClr>
              <a:buSzPts val="9600"/>
              <a:buNone/>
              <a:defRPr sz="9600">
                <a:solidFill>
                  <a:schemeClr val="accent1"/>
                </a:solidFill>
              </a:defRPr>
            </a:lvl2pPr>
            <a:lvl3pPr lvl="2" algn="ctr">
              <a:lnSpc>
                <a:spcPct val="100000"/>
              </a:lnSpc>
              <a:spcBef>
                <a:spcPts val="0"/>
              </a:spcBef>
              <a:spcAft>
                <a:spcPts val="0"/>
              </a:spcAft>
              <a:buClr>
                <a:schemeClr val="accent1"/>
              </a:buClr>
              <a:buSzPts val="9600"/>
              <a:buNone/>
              <a:defRPr sz="9600">
                <a:solidFill>
                  <a:schemeClr val="accent1"/>
                </a:solidFill>
              </a:defRPr>
            </a:lvl3pPr>
            <a:lvl4pPr lvl="3" algn="ctr">
              <a:lnSpc>
                <a:spcPct val="100000"/>
              </a:lnSpc>
              <a:spcBef>
                <a:spcPts val="0"/>
              </a:spcBef>
              <a:spcAft>
                <a:spcPts val="0"/>
              </a:spcAft>
              <a:buClr>
                <a:schemeClr val="accent1"/>
              </a:buClr>
              <a:buSzPts val="9600"/>
              <a:buNone/>
              <a:defRPr sz="9600">
                <a:solidFill>
                  <a:schemeClr val="accent1"/>
                </a:solidFill>
              </a:defRPr>
            </a:lvl4pPr>
            <a:lvl5pPr lvl="4" algn="ctr">
              <a:lnSpc>
                <a:spcPct val="100000"/>
              </a:lnSpc>
              <a:spcBef>
                <a:spcPts val="0"/>
              </a:spcBef>
              <a:spcAft>
                <a:spcPts val="0"/>
              </a:spcAft>
              <a:buClr>
                <a:schemeClr val="accent1"/>
              </a:buClr>
              <a:buSzPts val="9600"/>
              <a:buNone/>
              <a:defRPr sz="9600">
                <a:solidFill>
                  <a:schemeClr val="accent1"/>
                </a:solidFill>
              </a:defRPr>
            </a:lvl5pPr>
            <a:lvl6pPr lvl="5" algn="ctr">
              <a:lnSpc>
                <a:spcPct val="100000"/>
              </a:lnSpc>
              <a:spcBef>
                <a:spcPts val="0"/>
              </a:spcBef>
              <a:spcAft>
                <a:spcPts val="0"/>
              </a:spcAft>
              <a:buClr>
                <a:schemeClr val="accent1"/>
              </a:buClr>
              <a:buSzPts val="9600"/>
              <a:buNone/>
              <a:defRPr sz="9600">
                <a:solidFill>
                  <a:schemeClr val="accent1"/>
                </a:solidFill>
              </a:defRPr>
            </a:lvl6pPr>
            <a:lvl7pPr lvl="6" algn="ctr">
              <a:lnSpc>
                <a:spcPct val="100000"/>
              </a:lnSpc>
              <a:spcBef>
                <a:spcPts val="0"/>
              </a:spcBef>
              <a:spcAft>
                <a:spcPts val="0"/>
              </a:spcAft>
              <a:buClr>
                <a:schemeClr val="accent1"/>
              </a:buClr>
              <a:buSzPts val="9600"/>
              <a:buNone/>
              <a:defRPr sz="9600">
                <a:solidFill>
                  <a:schemeClr val="accent1"/>
                </a:solidFill>
              </a:defRPr>
            </a:lvl7pPr>
            <a:lvl8pPr lvl="7" algn="ctr">
              <a:lnSpc>
                <a:spcPct val="100000"/>
              </a:lnSpc>
              <a:spcBef>
                <a:spcPts val="0"/>
              </a:spcBef>
              <a:spcAft>
                <a:spcPts val="0"/>
              </a:spcAft>
              <a:buClr>
                <a:schemeClr val="accent1"/>
              </a:buClr>
              <a:buSzPts val="9600"/>
              <a:buNone/>
              <a:defRPr sz="9600">
                <a:solidFill>
                  <a:schemeClr val="accent1"/>
                </a:solidFill>
              </a:defRPr>
            </a:lvl8pPr>
            <a:lvl9pPr lvl="8" algn="ctr">
              <a:lnSpc>
                <a:spcPct val="100000"/>
              </a:lnSpc>
              <a:spcBef>
                <a:spcPts val="0"/>
              </a:spcBef>
              <a:spcAft>
                <a:spcPts val="0"/>
              </a:spcAft>
              <a:buClr>
                <a:schemeClr val="accent1"/>
              </a:buClr>
              <a:buSzPts val="9600"/>
              <a:buNone/>
              <a:defRPr sz="9600">
                <a:solidFill>
                  <a:schemeClr val="accent1"/>
                </a:solidFill>
              </a:defRPr>
            </a:lvl9pPr>
          </a:lstStyle>
          <a:p>
            <a:r>
              <a:t>xx%</a:t>
            </a:r>
          </a:p>
        </p:txBody>
      </p:sp>
      <p:sp>
        <p:nvSpPr>
          <p:cNvPr id="311" name="Google Shape;311;p34"/>
          <p:cNvSpPr txBox="1">
            <a:spLocks noGrp="1"/>
          </p:cNvSpPr>
          <p:nvPr>
            <p:ph type="subTitle" idx="1"/>
          </p:nvPr>
        </p:nvSpPr>
        <p:spPr>
          <a:xfrm>
            <a:off x="2059200" y="2969825"/>
            <a:ext cx="5025600" cy="57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713325" y="1958098"/>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15" name="Google Shape;315;p36"/>
          <p:cNvSpPr txBox="1">
            <a:spLocks noGrp="1"/>
          </p:cNvSpPr>
          <p:nvPr>
            <p:ph type="title" idx="2"/>
          </p:nvPr>
        </p:nvSpPr>
        <p:spPr>
          <a:xfrm>
            <a:off x="713325" y="1425075"/>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16" name="Google Shape;316;p36"/>
          <p:cNvSpPr txBox="1">
            <a:spLocks noGrp="1"/>
          </p:cNvSpPr>
          <p:nvPr>
            <p:ph type="subTitle" idx="1"/>
          </p:nvPr>
        </p:nvSpPr>
        <p:spPr>
          <a:xfrm>
            <a:off x="713313" y="2405941"/>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17" name="Google Shape;317;p36"/>
          <p:cNvSpPr txBox="1">
            <a:spLocks noGrp="1"/>
          </p:cNvSpPr>
          <p:nvPr>
            <p:ph type="title" idx="3"/>
          </p:nvPr>
        </p:nvSpPr>
        <p:spPr>
          <a:xfrm>
            <a:off x="3878250" y="1958098"/>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18" name="Google Shape;318;p36"/>
          <p:cNvSpPr txBox="1">
            <a:spLocks noGrp="1"/>
          </p:cNvSpPr>
          <p:nvPr>
            <p:ph type="title" idx="4"/>
          </p:nvPr>
        </p:nvSpPr>
        <p:spPr>
          <a:xfrm>
            <a:off x="3878250" y="1425075"/>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19" name="Google Shape;319;p36"/>
          <p:cNvSpPr txBox="1">
            <a:spLocks noGrp="1"/>
          </p:cNvSpPr>
          <p:nvPr>
            <p:ph type="subTitle" idx="5"/>
          </p:nvPr>
        </p:nvSpPr>
        <p:spPr>
          <a:xfrm>
            <a:off x="3878238" y="2405941"/>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20" name="Google Shape;320;p36"/>
          <p:cNvSpPr txBox="1">
            <a:spLocks noGrp="1"/>
          </p:cNvSpPr>
          <p:nvPr>
            <p:ph type="title" idx="6"/>
          </p:nvPr>
        </p:nvSpPr>
        <p:spPr>
          <a:xfrm>
            <a:off x="720000" y="539700"/>
            <a:ext cx="5365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321" name="Google Shape;321;p36"/>
          <p:cNvSpPr txBox="1">
            <a:spLocks noGrp="1"/>
          </p:cNvSpPr>
          <p:nvPr>
            <p:ph type="title" idx="7"/>
          </p:nvPr>
        </p:nvSpPr>
        <p:spPr>
          <a:xfrm>
            <a:off x="720000" y="3622629"/>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22" name="Google Shape;322;p36"/>
          <p:cNvSpPr txBox="1">
            <a:spLocks noGrp="1"/>
          </p:cNvSpPr>
          <p:nvPr>
            <p:ph type="title" idx="8"/>
          </p:nvPr>
        </p:nvSpPr>
        <p:spPr>
          <a:xfrm>
            <a:off x="720000" y="3089624"/>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23" name="Google Shape;323;p36"/>
          <p:cNvSpPr txBox="1">
            <a:spLocks noGrp="1"/>
          </p:cNvSpPr>
          <p:nvPr>
            <p:ph type="subTitle" idx="9"/>
          </p:nvPr>
        </p:nvSpPr>
        <p:spPr>
          <a:xfrm>
            <a:off x="719988" y="4070479"/>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24" name="Google Shape;324;p36"/>
          <p:cNvSpPr txBox="1">
            <a:spLocks noGrp="1"/>
          </p:cNvSpPr>
          <p:nvPr>
            <p:ph type="title" idx="13"/>
          </p:nvPr>
        </p:nvSpPr>
        <p:spPr>
          <a:xfrm>
            <a:off x="3884925" y="3622629"/>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25" name="Google Shape;325;p36"/>
          <p:cNvSpPr txBox="1">
            <a:spLocks noGrp="1"/>
          </p:cNvSpPr>
          <p:nvPr>
            <p:ph type="title" idx="14"/>
          </p:nvPr>
        </p:nvSpPr>
        <p:spPr>
          <a:xfrm>
            <a:off x="3884925" y="3089624"/>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26" name="Google Shape;326;p36"/>
          <p:cNvSpPr txBox="1">
            <a:spLocks noGrp="1"/>
          </p:cNvSpPr>
          <p:nvPr>
            <p:ph type="subTitle" idx="15"/>
          </p:nvPr>
        </p:nvSpPr>
        <p:spPr>
          <a:xfrm>
            <a:off x="3884913" y="4070479"/>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grpSp>
        <p:nvGrpSpPr>
          <p:cNvPr id="327" name="Google Shape;327;p36"/>
          <p:cNvGrpSpPr/>
          <p:nvPr/>
        </p:nvGrpSpPr>
        <p:grpSpPr>
          <a:xfrm>
            <a:off x="7730824" y="2876232"/>
            <a:ext cx="1697125" cy="1382731"/>
            <a:chOff x="7748374" y="2845645"/>
            <a:chExt cx="1697125" cy="1382731"/>
          </a:xfrm>
        </p:grpSpPr>
        <p:grpSp>
          <p:nvGrpSpPr>
            <p:cNvPr id="328" name="Google Shape;328;p36"/>
            <p:cNvGrpSpPr/>
            <p:nvPr/>
          </p:nvGrpSpPr>
          <p:grpSpPr>
            <a:xfrm rot="-5400000">
              <a:off x="8306336" y="3089213"/>
              <a:ext cx="581202" cy="1697125"/>
              <a:chOff x="79461" y="58200"/>
              <a:chExt cx="581202" cy="1697125"/>
            </a:xfrm>
          </p:grpSpPr>
          <p:grpSp>
            <p:nvGrpSpPr>
              <p:cNvPr id="329" name="Google Shape;329;p36"/>
              <p:cNvGrpSpPr/>
              <p:nvPr/>
            </p:nvGrpSpPr>
            <p:grpSpPr>
              <a:xfrm>
                <a:off x="236836" y="140933"/>
                <a:ext cx="423827" cy="1614380"/>
                <a:chOff x="236836" y="140933"/>
                <a:chExt cx="423827" cy="1614380"/>
              </a:xfrm>
            </p:grpSpPr>
            <p:sp>
              <p:nvSpPr>
                <p:cNvPr id="330" name="Google Shape;330;p36"/>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6"/>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6"/>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3" name="Google Shape;333;p36"/>
              <p:cNvGrpSpPr/>
              <p:nvPr/>
            </p:nvGrpSpPr>
            <p:grpSpPr>
              <a:xfrm>
                <a:off x="79461" y="58200"/>
                <a:ext cx="428800" cy="1697125"/>
                <a:chOff x="79461" y="58200"/>
                <a:chExt cx="428800" cy="1697125"/>
              </a:xfrm>
            </p:grpSpPr>
            <p:sp>
              <p:nvSpPr>
                <p:cNvPr id="334" name="Google Shape;334;p36"/>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6"/>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6"/>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37" name="Google Shape;337;p36"/>
            <p:cNvGrpSpPr/>
            <p:nvPr/>
          </p:nvGrpSpPr>
          <p:grpSpPr>
            <a:xfrm rot="-5400000" flipH="1">
              <a:off x="8306336" y="2287684"/>
              <a:ext cx="581202" cy="1697125"/>
              <a:chOff x="79461" y="58200"/>
              <a:chExt cx="581202" cy="1697125"/>
            </a:xfrm>
          </p:grpSpPr>
          <p:grpSp>
            <p:nvGrpSpPr>
              <p:cNvPr id="338" name="Google Shape;338;p36"/>
              <p:cNvGrpSpPr/>
              <p:nvPr/>
            </p:nvGrpSpPr>
            <p:grpSpPr>
              <a:xfrm>
                <a:off x="236836" y="140933"/>
                <a:ext cx="423827" cy="1614380"/>
                <a:chOff x="236836" y="140933"/>
                <a:chExt cx="423827" cy="1614380"/>
              </a:xfrm>
            </p:grpSpPr>
            <p:sp>
              <p:nvSpPr>
                <p:cNvPr id="339" name="Google Shape;339;p36"/>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6"/>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6"/>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79461" y="58200"/>
                <a:ext cx="428800" cy="1697125"/>
                <a:chOff x="79461" y="58200"/>
                <a:chExt cx="428800" cy="1697125"/>
              </a:xfrm>
            </p:grpSpPr>
            <p:sp>
              <p:nvSpPr>
                <p:cNvPr id="343" name="Google Shape;343;p36"/>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6"/>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6"/>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46" name="Google Shape;346;p36"/>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6"/>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8" name="Google Shape;348;p36"/>
          <p:cNvGrpSpPr/>
          <p:nvPr/>
        </p:nvGrpSpPr>
        <p:grpSpPr>
          <a:xfrm>
            <a:off x="8620769" y="604477"/>
            <a:ext cx="640686" cy="543854"/>
            <a:chOff x="8620769" y="639586"/>
            <a:chExt cx="640686" cy="543854"/>
          </a:xfrm>
        </p:grpSpPr>
        <p:sp>
          <p:nvSpPr>
            <p:cNvPr id="349" name="Google Shape;349;p36"/>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6"/>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51"/>
        <p:cNvGrpSpPr/>
        <p:nvPr/>
      </p:nvGrpSpPr>
      <p:grpSpPr>
        <a:xfrm>
          <a:off x="0" y="0"/>
          <a:ext cx="0" cy="0"/>
          <a:chOff x="0" y="0"/>
          <a:chExt cx="0" cy="0"/>
        </a:xfrm>
      </p:grpSpPr>
      <p:sp>
        <p:nvSpPr>
          <p:cNvPr id="352" name="Google Shape;352;p37"/>
          <p:cNvSpPr txBox="1">
            <a:spLocks noGrp="1"/>
          </p:cNvSpPr>
          <p:nvPr>
            <p:ph type="title"/>
          </p:nvPr>
        </p:nvSpPr>
        <p:spPr>
          <a:xfrm>
            <a:off x="2601150" y="3162600"/>
            <a:ext cx="3941700" cy="531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353" name="Google Shape;353;p37"/>
          <p:cNvSpPr txBox="1">
            <a:spLocks noGrp="1"/>
          </p:cNvSpPr>
          <p:nvPr>
            <p:ph type="subTitle" idx="1"/>
          </p:nvPr>
        </p:nvSpPr>
        <p:spPr>
          <a:xfrm>
            <a:off x="1776005" y="1484125"/>
            <a:ext cx="5592000" cy="171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7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grpSp>
        <p:nvGrpSpPr>
          <p:cNvPr id="354" name="Google Shape;354;p37"/>
          <p:cNvGrpSpPr/>
          <p:nvPr/>
        </p:nvGrpSpPr>
        <p:grpSpPr>
          <a:xfrm flipH="1">
            <a:off x="7586434" y="1581995"/>
            <a:ext cx="2290315" cy="1518338"/>
            <a:chOff x="-736445" y="1581995"/>
            <a:chExt cx="2290315" cy="1518338"/>
          </a:xfrm>
        </p:grpSpPr>
        <p:sp>
          <p:nvSpPr>
            <p:cNvPr id="355" name="Google Shape;355;p37"/>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6" name="Google Shape;356;p37"/>
            <p:cNvGrpSpPr/>
            <p:nvPr/>
          </p:nvGrpSpPr>
          <p:grpSpPr>
            <a:xfrm>
              <a:off x="-736445" y="1581995"/>
              <a:ext cx="2290315" cy="1518338"/>
              <a:chOff x="-565732" y="1582220"/>
              <a:chExt cx="2290315" cy="1518338"/>
            </a:xfrm>
          </p:grpSpPr>
          <p:sp>
            <p:nvSpPr>
              <p:cNvPr id="357" name="Google Shape;357;p37"/>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8" name="Google Shape;358;p37"/>
              <p:cNvGrpSpPr/>
              <p:nvPr/>
            </p:nvGrpSpPr>
            <p:grpSpPr>
              <a:xfrm>
                <a:off x="-565732" y="1582220"/>
                <a:ext cx="2290315" cy="435914"/>
                <a:chOff x="-565732" y="1582220"/>
                <a:chExt cx="2290315" cy="435914"/>
              </a:xfrm>
            </p:grpSpPr>
            <p:sp>
              <p:nvSpPr>
                <p:cNvPr id="359" name="Google Shape;359;p37"/>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7"/>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1" name="Google Shape;361;p37"/>
              <p:cNvGrpSpPr/>
              <p:nvPr/>
            </p:nvGrpSpPr>
            <p:grpSpPr>
              <a:xfrm>
                <a:off x="-565732" y="1759770"/>
                <a:ext cx="1948882" cy="441084"/>
                <a:chOff x="-565732" y="1759770"/>
                <a:chExt cx="1948882" cy="441084"/>
              </a:xfrm>
            </p:grpSpPr>
            <p:sp>
              <p:nvSpPr>
                <p:cNvPr id="362" name="Google Shape;362;p37"/>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7"/>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4" name="Google Shape;364;p37"/>
              <p:cNvGrpSpPr/>
              <p:nvPr/>
            </p:nvGrpSpPr>
            <p:grpSpPr>
              <a:xfrm>
                <a:off x="-390503" y="2295383"/>
                <a:ext cx="1572778" cy="118575"/>
                <a:chOff x="-390503" y="2295383"/>
                <a:chExt cx="1572778" cy="118575"/>
              </a:xfrm>
            </p:grpSpPr>
            <p:sp>
              <p:nvSpPr>
                <p:cNvPr id="365" name="Google Shape;365;p37"/>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7"/>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7" name="Google Shape;367;p37"/>
              <p:cNvGrpSpPr/>
              <p:nvPr/>
            </p:nvGrpSpPr>
            <p:grpSpPr>
              <a:xfrm>
                <a:off x="-565732" y="2666266"/>
                <a:ext cx="2239329" cy="434292"/>
                <a:chOff x="-565732" y="2666266"/>
                <a:chExt cx="2239329" cy="434292"/>
              </a:xfrm>
            </p:grpSpPr>
            <p:sp>
              <p:nvSpPr>
                <p:cNvPr id="368" name="Google Shape;368;p37"/>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7"/>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370" name="Google Shape;370;p37"/>
          <p:cNvGrpSpPr/>
          <p:nvPr/>
        </p:nvGrpSpPr>
        <p:grpSpPr>
          <a:xfrm>
            <a:off x="-736445" y="1581995"/>
            <a:ext cx="2290315" cy="1518338"/>
            <a:chOff x="-736445" y="1581995"/>
            <a:chExt cx="2290315" cy="1518338"/>
          </a:xfrm>
        </p:grpSpPr>
        <p:sp>
          <p:nvSpPr>
            <p:cNvPr id="371" name="Google Shape;371;p37"/>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2" name="Google Shape;372;p37"/>
            <p:cNvGrpSpPr/>
            <p:nvPr/>
          </p:nvGrpSpPr>
          <p:grpSpPr>
            <a:xfrm>
              <a:off x="-736445" y="1581995"/>
              <a:ext cx="2290315" cy="1518338"/>
              <a:chOff x="-565732" y="1582220"/>
              <a:chExt cx="2290315" cy="1518338"/>
            </a:xfrm>
          </p:grpSpPr>
          <p:sp>
            <p:nvSpPr>
              <p:cNvPr id="373" name="Google Shape;373;p37"/>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4" name="Google Shape;374;p37"/>
              <p:cNvGrpSpPr/>
              <p:nvPr/>
            </p:nvGrpSpPr>
            <p:grpSpPr>
              <a:xfrm>
                <a:off x="-565732" y="1582220"/>
                <a:ext cx="2290315" cy="435914"/>
                <a:chOff x="-565732" y="1582220"/>
                <a:chExt cx="2290315" cy="435914"/>
              </a:xfrm>
            </p:grpSpPr>
            <p:sp>
              <p:nvSpPr>
                <p:cNvPr id="375" name="Google Shape;375;p37"/>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7"/>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7" name="Google Shape;377;p37"/>
              <p:cNvGrpSpPr/>
              <p:nvPr/>
            </p:nvGrpSpPr>
            <p:grpSpPr>
              <a:xfrm>
                <a:off x="-565732" y="1759770"/>
                <a:ext cx="1948882" cy="441084"/>
                <a:chOff x="-565732" y="1759770"/>
                <a:chExt cx="1948882" cy="441084"/>
              </a:xfrm>
            </p:grpSpPr>
            <p:sp>
              <p:nvSpPr>
                <p:cNvPr id="378" name="Google Shape;378;p37"/>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7"/>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0" name="Google Shape;380;p37"/>
              <p:cNvGrpSpPr/>
              <p:nvPr/>
            </p:nvGrpSpPr>
            <p:grpSpPr>
              <a:xfrm>
                <a:off x="-390503" y="2295383"/>
                <a:ext cx="1572778" cy="118575"/>
                <a:chOff x="-390503" y="2295383"/>
                <a:chExt cx="1572778" cy="118575"/>
              </a:xfrm>
            </p:grpSpPr>
            <p:sp>
              <p:nvSpPr>
                <p:cNvPr id="381" name="Google Shape;381;p37"/>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7"/>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3" name="Google Shape;383;p37"/>
              <p:cNvGrpSpPr/>
              <p:nvPr/>
            </p:nvGrpSpPr>
            <p:grpSpPr>
              <a:xfrm>
                <a:off x="-565732" y="2666266"/>
                <a:ext cx="2239329" cy="434292"/>
                <a:chOff x="-565732" y="2666266"/>
                <a:chExt cx="2239329" cy="434292"/>
              </a:xfrm>
            </p:grpSpPr>
            <p:sp>
              <p:nvSpPr>
                <p:cNvPr id="384" name="Google Shape;384;p37"/>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7"/>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386" name="Google Shape;386;p37"/>
          <p:cNvGrpSpPr/>
          <p:nvPr/>
        </p:nvGrpSpPr>
        <p:grpSpPr>
          <a:xfrm rot="10800000" flipH="1">
            <a:off x="3897588" y="4408140"/>
            <a:ext cx="482550" cy="1505350"/>
            <a:chOff x="3121150" y="-443725"/>
            <a:chExt cx="482550" cy="1505350"/>
          </a:xfrm>
        </p:grpSpPr>
        <p:sp>
          <p:nvSpPr>
            <p:cNvPr id="387" name="Google Shape;387;p37"/>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7"/>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9" name="Google Shape;389;p37"/>
          <p:cNvGrpSpPr/>
          <p:nvPr/>
        </p:nvGrpSpPr>
        <p:grpSpPr>
          <a:xfrm rot="10800000" flipH="1">
            <a:off x="2766863" y="4835190"/>
            <a:ext cx="929375" cy="1078300"/>
            <a:chOff x="1990425" y="-443725"/>
            <a:chExt cx="929375" cy="1078300"/>
          </a:xfrm>
        </p:grpSpPr>
        <p:sp>
          <p:nvSpPr>
            <p:cNvPr id="390" name="Google Shape;390;p37"/>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7"/>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2" name="Google Shape;392;p37"/>
          <p:cNvGrpSpPr/>
          <p:nvPr/>
        </p:nvGrpSpPr>
        <p:grpSpPr>
          <a:xfrm rot="10800000" flipH="1">
            <a:off x="2063963" y="4474240"/>
            <a:ext cx="1138350" cy="1439250"/>
            <a:chOff x="1287525" y="-443725"/>
            <a:chExt cx="1138350" cy="1439250"/>
          </a:xfrm>
        </p:grpSpPr>
        <p:sp>
          <p:nvSpPr>
            <p:cNvPr id="393" name="Google Shape;393;p37"/>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7"/>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5" name="Google Shape;395;p37"/>
          <p:cNvGrpSpPr/>
          <p:nvPr/>
        </p:nvGrpSpPr>
        <p:grpSpPr>
          <a:xfrm rot="10800000" flipH="1">
            <a:off x="4772213" y="4408140"/>
            <a:ext cx="474200" cy="1505350"/>
            <a:chOff x="3995775" y="-443725"/>
            <a:chExt cx="474200" cy="1505350"/>
          </a:xfrm>
        </p:grpSpPr>
        <p:sp>
          <p:nvSpPr>
            <p:cNvPr id="396" name="Google Shape;396;p37"/>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7"/>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8" name="Google Shape;398;p37"/>
          <p:cNvGrpSpPr/>
          <p:nvPr/>
        </p:nvGrpSpPr>
        <p:grpSpPr>
          <a:xfrm rot="10800000" flipH="1">
            <a:off x="5456113" y="4835190"/>
            <a:ext cx="920275" cy="1078300"/>
            <a:chOff x="4679675" y="-443725"/>
            <a:chExt cx="920275" cy="1078300"/>
          </a:xfrm>
        </p:grpSpPr>
        <p:sp>
          <p:nvSpPr>
            <p:cNvPr id="399" name="Google Shape;399;p3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1" name="Google Shape;401;p37"/>
          <p:cNvGrpSpPr/>
          <p:nvPr/>
        </p:nvGrpSpPr>
        <p:grpSpPr>
          <a:xfrm rot="10800000" flipH="1">
            <a:off x="5950063" y="4474240"/>
            <a:ext cx="1129225" cy="1439250"/>
            <a:chOff x="5173625" y="-443725"/>
            <a:chExt cx="1129225" cy="1439250"/>
          </a:xfrm>
        </p:grpSpPr>
        <p:sp>
          <p:nvSpPr>
            <p:cNvPr id="402" name="Google Shape;402;p3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404"/>
        <p:cNvGrpSpPr/>
        <p:nvPr/>
      </p:nvGrpSpPr>
      <p:grpSpPr>
        <a:xfrm>
          <a:off x="0" y="0"/>
          <a:ext cx="0" cy="0"/>
          <a:chOff x="0" y="0"/>
          <a:chExt cx="0" cy="0"/>
        </a:xfrm>
      </p:grpSpPr>
      <p:grpSp>
        <p:nvGrpSpPr>
          <p:cNvPr id="405" name="Google Shape;405;p38"/>
          <p:cNvGrpSpPr/>
          <p:nvPr/>
        </p:nvGrpSpPr>
        <p:grpSpPr>
          <a:xfrm>
            <a:off x="7513631" y="-475160"/>
            <a:ext cx="482550" cy="1505350"/>
            <a:chOff x="3121150" y="-443725"/>
            <a:chExt cx="482550" cy="1505350"/>
          </a:xfrm>
        </p:grpSpPr>
        <p:sp>
          <p:nvSpPr>
            <p:cNvPr id="406" name="Google Shape;406;p38"/>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8"/>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8" name="Google Shape;408;p38"/>
          <p:cNvGrpSpPr/>
          <p:nvPr/>
        </p:nvGrpSpPr>
        <p:grpSpPr>
          <a:xfrm>
            <a:off x="8388256" y="-475160"/>
            <a:ext cx="474200" cy="1505350"/>
            <a:chOff x="3995775" y="-443725"/>
            <a:chExt cx="474200" cy="1505350"/>
          </a:xfrm>
        </p:grpSpPr>
        <p:sp>
          <p:nvSpPr>
            <p:cNvPr id="409" name="Google Shape;409;p38"/>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8"/>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1" name="Google Shape;411;p38"/>
          <p:cNvGrpSpPr/>
          <p:nvPr/>
        </p:nvGrpSpPr>
        <p:grpSpPr>
          <a:xfrm rot="10800000" flipH="1">
            <a:off x="119138" y="4268208"/>
            <a:ext cx="1129225" cy="1439250"/>
            <a:chOff x="5173625" y="-443725"/>
            <a:chExt cx="1129225" cy="1439250"/>
          </a:xfrm>
        </p:grpSpPr>
        <p:sp>
          <p:nvSpPr>
            <p:cNvPr id="412" name="Google Shape;412;p3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4" name="Google Shape;414;p38"/>
          <p:cNvGrpSpPr/>
          <p:nvPr/>
        </p:nvGrpSpPr>
        <p:grpSpPr>
          <a:xfrm rot="10800000">
            <a:off x="713779" y="4534879"/>
            <a:ext cx="920275" cy="1078300"/>
            <a:chOff x="4679675" y="-443725"/>
            <a:chExt cx="920275" cy="1078300"/>
          </a:xfrm>
        </p:grpSpPr>
        <p:sp>
          <p:nvSpPr>
            <p:cNvPr id="415" name="Google Shape;415;p3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7" name="Google Shape;417;p38"/>
          <p:cNvGrpSpPr/>
          <p:nvPr/>
        </p:nvGrpSpPr>
        <p:grpSpPr>
          <a:xfrm>
            <a:off x="1050348" y="-469529"/>
            <a:ext cx="1195349" cy="1078296"/>
            <a:chOff x="4404625" y="-443721"/>
            <a:chExt cx="1195349" cy="1078296"/>
          </a:xfrm>
        </p:grpSpPr>
        <p:sp>
          <p:nvSpPr>
            <p:cNvPr id="418" name="Google Shape;418;p38"/>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8"/>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0" name="Google Shape;420;p38"/>
          <p:cNvGrpSpPr/>
          <p:nvPr/>
        </p:nvGrpSpPr>
        <p:grpSpPr>
          <a:xfrm rot="-5400000">
            <a:off x="-393663" y="-505555"/>
            <a:ext cx="2181860" cy="892524"/>
            <a:chOff x="6525475" y="148600"/>
            <a:chExt cx="2808779" cy="1148975"/>
          </a:xfrm>
        </p:grpSpPr>
        <p:sp>
          <p:nvSpPr>
            <p:cNvPr id="421" name="Google Shape;421;p3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3" name="Google Shape;423;p38"/>
          <p:cNvGrpSpPr/>
          <p:nvPr/>
        </p:nvGrpSpPr>
        <p:grpSpPr>
          <a:xfrm rot="-5400000">
            <a:off x="29766" y="-247490"/>
            <a:ext cx="2181860" cy="892524"/>
            <a:chOff x="6525475" y="148600"/>
            <a:chExt cx="2808779" cy="1148975"/>
          </a:xfrm>
        </p:grpSpPr>
        <p:sp>
          <p:nvSpPr>
            <p:cNvPr id="424" name="Google Shape;424;p3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3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6" name="Google Shape;426;p38"/>
          <p:cNvGrpSpPr/>
          <p:nvPr/>
        </p:nvGrpSpPr>
        <p:grpSpPr>
          <a:xfrm rot="10800000">
            <a:off x="7892346" y="4268208"/>
            <a:ext cx="1129225" cy="1439250"/>
            <a:chOff x="5173625" y="-443725"/>
            <a:chExt cx="1129225" cy="1439250"/>
          </a:xfrm>
        </p:grpSpPr>
        <p:sp>
          <p:nvSpPr>
            <p:cNvPr id="427" name="Google Shape;427;p3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3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9" name="Google Shape;429;p38"/>
          <p:cNvGrpSpPr/>
          <p:nvPr/>
        </p:nvGrpSpPr>
        <p:grpSpPr>
          <a:xfrm rot="10800000" flipH="1">
            <a:off x="7506654" y="4534879"/>
            <a:ext cx="920275" cy="1078300"/>
            <a:chOff x="4679675" y="-443725"/>
            <a:chExt cx="920275" cy="1078300"/>
          </a:xfrm>
        </p:grpSpPr>
        <p:sp>
          <p:nvSpPr>
            <p:cNvPr id="430" name="Google Shape;430;p3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2" name="Google Shape;432;p38"/>
          <p:cNvSpPr txBox="1">
            <a:spLocks noGrp="1"/>
          </p:cNvSpPr>
          <p:nvPr>
            <p:ph type="title"/>
          </p:nvPr>
        </p:nvSpPr>
        <p:spPr>
          <a:xfrm>
            <a:off x="720000" y="2571750"/>
            <a:ext cx="2100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33" name="Google Shape;433;p38"/>
          <p:cNvSpPr txBox="1">
            <a:spLocks noGrp="1"/>
          </p:cNvSpPr>
          <p:nvPr>
            <p:ph type="subTitle" idx="1"/>
          </p:nvPr>
        </p:nvSpPr>
        <p:spPr>
          <a:xfrm>
            <a:off x="720000" y="3009850"/>
            <a:ext cx="2100300" cy="66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4" name="Google Shape;434;p38"/>
          <p:cNvSpPr txBox="1">
            <a:spLocks noGrp="1"/>
          </p:cNvSpPr>
          <p:nvPr>
            <p:ph type="title" idx="2"/>
          </p:nvPr>
        </p:nvSpPr>
        <p:spPr>
          <a:xfrm>
            <a:off x="3521850" y="2571750"/>
            <a:ext cx="2100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35" name="Google Shape;435;p38"/>
          <p:cNvSpPr txBox="1">
            <a:spLocks noGrp="1"/>
          </p:cNvSpPr>
          <p:nvPr>
            <p:ph type="subTitle" idx="3"/>
          </p:nvPr>
        </p:nvSpPr>
        <p:spPr>
          <a:xfrm>
            <a:off x="3521850" y="3009850"/>
            <a:ext cx="2100300" cy="66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6" name="Google Shape;436;p38"/>
          <p:cNvSpPr txBox="1">
            <a:spLocks noGrp="1"/>
          </p:cNvSpPr>
          <p:nvPr>
            <p:ph type="title" idx="4"/>
          </p:nvPr>
        </p:nvSpPr>
        <p:spPr>
          <a:xfrm>
            <a:off x="6323700" y="2571750"/>
            <a:ext cx="2100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37" name="Google Shape;437;p38"/>
          <p:cNvSpPr txBox="1">
            <a:spLocks noGrp="1"/>
          </p:cNvSpPr>
          <p:nvPr>
            <p:ph type="subTitle" idx="5"/>
          </p:nvPr>
        </p:nvSpPr>
        <p:spPr>
          <a:xfrm>
            <a:off x="6323700" y="3009850"/>
            <a:ext cx="2100300" cy="66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8" name="Google Shape;438;p38"/>
          <p:cNvSpPr txBox="1">
            <a:spLocks noGrp="1"/>
          </p:cNvSpPr>
          <p:nvPr>
            <p:ph type="title" idx="6"/>
          </p:nvPr>
        </p:nvSpPr>
        <p:spPr>
          <a:xfrm>
            <a:off x="1485450" y="539700"/>
            <a:ext cx="6173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39"/>
        <p:cNvGrpSpPr/>
        <p:nvPr/>
      </p:nvGrpSpPr>
      <p:grpSpPr>
        <a:xfrm>
          <a:off x="0" y="0"/>
          <a:ext cx="0" cy="0"/>
          <a:chOff x="0" y="0"/>
          <a:chExt cx="0" cy="0"/>
        </a:xfrm>
      </p:grpSpPr>
      <p:sp>
        <p:nvSpPr>
          <p:cNvPr id="440" name="Google Shape;440;p39"/>
          <p:cNvSpPr txBox="1">
            <a:spLocks noGrp="1"/>
          </p:cNvSpPr>
          <p:nvPr>
            <p:ph type="title"/>
          </p:nvPr>
        </p:nvSpPr>
        <p:spPr>
          <a:xfrm>
            <a:off x="713288"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1" name="Google Shape;441;p39"/>
          <p:cNvSpPr txBox="1">
            <a:spLocks noGrp="1"/>
          </p:cNvSpPr>
          <p:nvPr>
            <p:ph type="subTitle" idx="1"/>
          </p:nvPr>
        </p:nvSpPr>
        <p:spPr>
          <a:xfrm>
            <a:off x="713288"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2" name="Google Shape;442;p39"/>
          <p:cNvSpPr txBox="1">
            <a:spLocks noGrp="1"/>
          </p:cNvSpPr>
          <p:nvPr>
            <p:ph type="title" idx="2"/>
          </p:nvPr>
        </p:nvSpPr>
        <p:spPr>
          <a:xfrm>
            <a:off x="2704760"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3" name="Google Shape;443;p39"/>
          <p:cNvSpPr txBox="1">
            <a:spLocks noGrp="1"/>
          </p:cNvSpPr>
          <p:nvPr>
            <p:ph type="subTitle" idx="3"/>
          </p:nvPr>
        </p:nvSpPr>
        <p:spPr>
          <a:xfrm>
            <a:off x="2704760"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4" name="Google Shape;444;p39"/>
          <p:cNvSpPr txBox="1">
            <a:spLocks noGrp="1"/>
          </p:cNvSpPr>
          <p:nvPr>
            <p:ph type="title" idx="4"/>
          </p:nvPr>
        </p:nvSpPr>
        <p:spPr>
          <a:xfrm>
            <a:off x="6687713"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5" name="Google Shape;445;p39"/>
          <p:cNvSpPr txBox="1">
            <a:spLocks noGrp="1"/>
          </p:cNvSpPr>
          <p:nvPr>
            <p:ph type="subTitle" idx="5"/>
          </p:nvPr>
        </p:nvSpPr>
        <p:spPr>
          <a:xfrm>
            <a:off x="6687713"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6" name="Google Shape;446;p39"/>
          <p:cNvSpPr txBox="1">
            <a:spLocks noGrp="1"/>
          </p:cNvSpPr>
          <p:nvPr>
            <p:ph type="title" idx="6"/>
          </p:nvPr>
        </p:nvSpPr>
        <p:spPr>
          <a:xfrm>
            <a:off x="4696235"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7" name="Google Shape;447;p39"/>
          <p:cNvSpPr txBox="1">
            <a:spLocks noGrp="1"/>
          </p:cNvSpPr>
          <p:nvPr>
            <p:ph type="subTitle" idx="7"/>
          </p:nvPr>
        </p:nvSpPr>
        <p:spPr>
          <a:xfrm>
            <a:off x="4696235"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8" name="Google Shape;448;p39"/>
          <p:cNvSpPr txBox="1">
            <a:spLocks noGrp="1"/>
          </p:cNvSpPr>
          <p:nvPr>
            <p:ph type="title" idx="8"/>
          </p:nvPr>
        </p:nvSpPr>
        <p:spPr>
          <a:xfrm>
            <a:off x="1485450" y="539700"/>
            <a:ext cx="6173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449" name="Google Shape;449;p39"/>
          <p:cNvGrpSpPr/>
          <p:nvPr/>
        </p:nvGrpSpPr>
        <p:grpSpPr>
          <a:xfrm rot="-5400000" flipH="1">
            <a:off x="7480661" y="-165192"/>
            <a:ext cx="2014792" cy="719732"/>
            <a:chOff x="-85249" y="4203623"/>
            <a:chExt cx="2014792" cy="719732"/>
          </a:xfrm>
        </p:grpSpPr>
        <p:grpSp>
          <p:nvGrpSpPr>
            <p:cNvPr id="450" name="Google Shape;450;p39"/>
            <p:cNvGrpSpPr/>
            <p:nvPr/>
          </p:nvGrpSpPr>
          <p:grpSpPr>
            <a:xfrm>
              <a:off x="-85248" y="4203623"/>
              <a:ext cx="2014792" cy="469196"/>
              <a:chOff x="-35118" y="4163517"/>
              <a:chExt cx="2014792" cy="469196"/>
            </a:xfrm>
          </p:grpSpPr>
          <p:sp>
            <p:nvSpPr>
              <p:cNvPr id="451" name="Google Shape;451;p3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3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3" name="Google Shape;453;p39"/>
            <p:cNvGrpSpPr/>
            <p:nvPr/>
          </p:nvGrpSpPr>
          <p:grpSpPr>
            <a:xfrm>
              <a:off x="-85248" y="4454155"/>
              <a:ext cx="2014792" cy="469200"/>
              <a:chOff x="-35118" y="4345992"/>
              <a:chExt cx="2014792" cy="469200"/>
            </a:xfrm>
          </p:grpSpPr>
          <p:sp>
            <p:nvSpPr>
              <p:cNvPr id="454" name="Google Shape;454;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3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56" name="Google Shape;456;p39"/>
          <p:cNvGrpSpPr/>
          <p:nvPr/>
        </p:nvGrpSpPr>
        <p:grpSpPr>
          <a:xfrm rot="-5400000" flipH="1">
            <a:off x="7870685" y="112474"/>
            <a:ext cx="2014792" cy="469200"/>
            <a:chOff x="-35118" y="4345992"/>
            <a:chExt cx="2014792" cy="469200"/>
          </a:xfrm>
        </p:grpSpPr>
        <p:sp>
          <p:nvSpPr>
            <p:cNvPr id="457" name="Google Shape;457;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3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9" name="Google Shape;459;p39"/>
          <p:cNvGrpSpPr/>
          <p:nvPr/>
        </p:nvGrpSpPr>
        <p:grpSpPr>
          <a:xfrm>
            <a:off x="-272765" y="4539543"/>
            <a:ext cx="2014792" cy="473129"/>
            <a:chOff x="-35118" y="4342063"/>
            <a:chExt cx="2014792" cy="473129"/>
          </a:xfrm>
        </p:grpSpPr>
        <p:sp>
          <p:nvSpPr>
            <p:cNvPr id="460" name="Google Shape;460;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3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2" name="Google Shape;462;p39"/>
          <p:cNvGrpSpPr/>
          <p:nvPr/>
        </p:nvGrpSpPr>
        <p:grpSpPr>
          <a:xfrm>
            <a:off x="-217865" y="4785686"/>
            <a:ext cx="2014792" cy="473129"/>
            <a:chOff x="-35118" y="4342063"/>
            <a:chExt cx="2014792" cy="473129"/>
          </a:xfrm>
        </p:grpSpPr>
        <p:sp>
          <p:nvSpPr>
            <p:cNvPr id="463" name="Google Shape;463;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3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5" name="Google Shape;465;p39"/>
          <p:cNvGrpSpPr/>
          <p:nvPr/>
        </p:nvGrpSpPr>
        <p:grpSpPr>
          <a:xfrm>
            <a:off x="-519444" y="4310943"/>
            <a:ext cx="2014792" cy="473129"/>
            <a:chOff x="-35118" y="4342063"/>
            <a:chExt cx="2014792" cy="473129"/>
          </a:xfrm>
        </p:grpSpPr>
        <p:sp>
          <p:nvSpPr>
            <p:cNvPr id="466" name="Google Shape;466;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68"/>
        <p:cNvGrpSpPr/>
        <p:nvPr/>
      </p:nvGrpSpPr>
      <p:grpSpPr>
        <a:xfrm>
          <a:off x="0" y="0"/>
          <a:ext cx="0" cy="0"/>
          <a:chOff x="0" y="0"/>
          <a:chExt cx="0" cy="0"/>
        </a:xfrm>
      </p:grpSpPr>
      <p:sp>
        <p:nvSpPr>
          <p:cNvPr id="469" name="Google Shape;469;p40"/>
          <p:cNvSpPr txBox="1">
            <a:spLocks noGrp="1"/>
          </p:cNvSpPr>
          <p:nvPr>
            <p:ph type="title"/>
          </p:nvPr>
        </p:nvSpPr>
        <p:spPr>
          <a:xfrm>
            <a:off x="719975" y="17778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0" name="Google Shape;470;p40"/>
          <p:cNvSpPr txBox="1">
            <a:spLocks noGrp="1"/>
          </p:cNvSpPr>
          <p:nvPr>
            <p:ph type="subTitle" idx="1"/>
          </p:nvPr>
        </p:nvSpPr>
        <p:spPr>
          <a:xfrm>
            <a:off x="719975" y="23145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1" name="Google Shape;471;p40"/>
          <p:cNvSpPr txBox="1">
            <a:spLocks noGrp="1"/>
          </p:cNvSpPr>
          <p:nvPr>
            <p:ph type="title" idx="2"/>
          </p:nvPr>
        </p:nvSpPr>
        <p:spPr>
          <a:xfrm>
            <a:off x="3512851" y="17778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2" name="Google Shape;472;p40"/>
          <p:cNvSpPr txBox="1">
            <a:spLocks noGrp="1"/>
          </p:cNvSpPr>
          <p:nvPr>
            <p:ph type="subTitle" idx="3"/>
          </p:nvPr>
        </p:nvSpPr>
        <p:spPr>
          <a:xfrm>
            <a:off x="3512850" y="23145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3" name="Google Shape;473;p40"/>
          <p:cNvSpPr txBox="1">
            <a:spLocks noGrp="1"/>
          </p:cNvSpPr>
          <p:nvPr>
            <p:ph type="title" idx="4"/>
          </p:nvPr>
        </p:nvSpPr>
        <p:spPr>
          <a:xfrm>
            <a:off x="719975" y="32112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4" name="Google Shape;474;p40"/>
          <p:cNvSpPr txBox="1">
            <a:spLocks noGrp="1"/>
          </p:cNvSpPr>
          <p:nvPr>
            <p:ph type="subTitle" idx="5"/>
          </p:nvPr>
        </p:nvSpPr>
        <p:spPr>
          <a:xfrm>
            <a:off x="719975" y="37479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5" name="Google Shape;475;p40"/>
          <p:cNvSpPr txBox="1">
            <a:spLocks noGrp="1"/>
          </p:cNvSpPr>
          <p:nvPr>
            <p:ph type="title" idx="6"/>
          </p:nvPr>
        </p:nvSpPr>
        <p:spPr>
          <a:xfrm>
            <a:off x="3512851" y="32112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6" name="Google Shape;476;p40"/>
          <p:cNvSpPr txBox="1">
            <a:spLocks noGrp="1"/>
          </p:cNvSpPr>
          <p:nvPr>
            <p:ph type="subTitle" idx="7"/>
          </p:nvPr>
        </p:nvSpPr>
        <p:spPr>
          <a:xfrm>
            <a:off x="3512850" y="37479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7" name="Google Shape;477;p40"/>
          <p:cNvSpPr txBox="1">
            <a:spLocks noGrp="1"/>
          </p:cNvSpPr>
          <p:nvPr>
            <p:ph type="title" idx="8"/>
          </p:nvPr>
        </p:nvSpPr>
        <p:spPr>
          <a:xfrm>
            <a:off x="6305728" y="17778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8" name="Google Shape;478;p40"/>
          <p:cNvSpPr txBox="1">
            <a:spLocks noGrp="1"/>
          </p:cNvSpPr>
          <p:nvPr>
            <p:ph type="subTitle" idx="9"/>
          </p:nvPr>
        </p:nvSpPr>
        <p:spPr>
          <a:xfrm>
            <a:off x="6305725" y="23145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9" name="Google Shape;479;p40"/>
          <p:cNvSpPr txBox="1">
            <a:spLocks noGrp="1"/>
          </p:cNvSpPr>
          <p:nvPr>
            <p:ph type="title" idx="13"/>
          </p:nvPr>
        </p:nvSpPr>
        <p:spPr>
          <a:xfrm>
            <a:off x="6305728" y="32112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80" name="Google Shape;480;p40"/>
          <p:cNvSpPr txBox="1">
            <a:spLocks noGrp="1"/>
          </p:cNvSpPr>
          <p:nvPr>
            <p:ph type="subTitle" idx="14"/>
          </p:nvPr>
        </p:nvSpPr>
        <p:spPr>
          <a:xfrm>
            <a:off x="6305725" y="37479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81" name="Google Shape;481;p40"/>
          <p:cNvSpPr txBox="1">
            <a:spLocks noGrp="1"/>
          </p:cNvSpPr>
          <p:nvPr>
            <p:ph type="title" idx="15"/>
          </p:nvPr>
        </p:nvSpPr>
        <p:spPr>
          <a:xfrm>
            <a:off x="1485450" y="539700"/>
            <a:ext cx="6173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482" name="Google Shape;482;p40"/>
          <p:cNvGrpSpPr/>
          <p:nvPr/>
        </p:nvGrpSpPr>
        <p:grpSpPr>
          <a:xfrm>
            <a:off x="7895789" y="-867371"/>
            <a:ext cx="1368260" cy="1078296"/>
            <a:chOff x="4231725" y="-443721"/>
            <a:chExt cx="1368260" cy="1078296"/>
          </a:xfrm>
        </p:grpSpPr>
        <p:sp>
          <p:nvSpPr>
            <p:cNvPr id="483" name="Google Shape;483;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5" name="Google Shape;485;p40"/>
          <p:cNvGrpSpPr/>
          <p:nvPr/>
        </p:nvGrpSpPr>
        <p:grpSpPr>
          <a:xfrm>
            <a:off x="8380489" y="-105375"/>
            <a:ext cx="1129225" cy="1439250"/>
            <a:chOff x="5173625" y="-443725"/>
            <a:chExt cx="1129225" cy="1439250"/>
          </a:xfrm>
        </p:grpSpPr>
        <p:sp>
          <p:nvSpPr>
            <p:cNvPr id="486" name="Google Shape;486;p4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4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8" name="Google Shape;488;p40"/>
          <p:cNvGrpSpPr/>
          <p:nvPr/>
        </p:nvGrpSpPr>
        <p:grpSpPr>
          <a:xfrm>
            <a:off x="8142568" y="-638771"/>
            <a:ext cx="1368260" cy="1078296"/>
            <a:chOff x="4231725" y="-443721"/>
            <a:chExt cx="1368260" cy="1078296"/>
          </a:xfrm>
        </p:grpSpPr>
        <p:sp>
          <p:nvSpPr>
            <p:cNvPr id="489" name="Google Shape;489;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1" name="Google Shape;491;p40"/>
          <p:cNvGrpSpPr/>
          <p:nvPr/>
        </p:nvGrpSpPr>
        <p:grpSpPr>
          <a:xfrm flipH="1">
            <a:off x="149468" y="-695771"/>
            <a:ext cx="1368260" cy="1078296"/>
            <a:chOff x="4231725" y="-443721"/>
            <a:chExt cx="1368260" cy="1078296"/>
          </a:xfrm>
        </p:grpSpPr>
        <p:sp>
          <p:nvSpPr>
            <p:cNvPr id="492" name="Google Shape;492;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4" name="Google Shape;494;p40"/>
          <p:cNvGrpSpPr/>
          <p:nvPr/>
        </p:nvGrpSpPr>
        <p:grpSpPr>
          <a:xfrm flipH="1">
            <a:off x="-97311" y="-467171"/>
            <a:ext cx="1368260" cy="1078296"/>
            <a:chOff x="4231725" y="-443721"/>
            <a:chExt cx="1368260" cy="1078296"/>
          </a:xfrm>
        </p:grpSpPr>
        <p:sp>
          <p:nvSpPr>
            <p:cNvPr id="495" name="Google Shape;495;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7" name="Google Shape;497;p40"/>
          <p:cNvGrpSpPr/>
          <p:nvPr/>
        </p:nvGrpSpPr>
        <p:grpSpPr>
          <a:xfrm flipH="1">
            <a:off x="-609048" y="-238571"/>
            <a:ext cx="1368260" cy="1078296"/>
            <a:chOff x="4231725" y="-443721"/>
            <a:chExt cx="1368260" cy="1078296"/>
          </a:xfrm>
        </p:grpSpPr>
        <p:sp>
          <p:nvSpPr>
            <p:cNvPr id="498" name="Google Shape;498;p4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4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00" name="Google Shape;500;p40"/>
          <p:cNvCxnSpPr/>
          <p:nvPr/>
        </p:nvCxnSpPr>
        <p:spPr>
          <a:xfrm>
            <a:off x="-6850" y="4601725"/>
            <a:ext cx="8517600" cy="0"/>
          </a:xfrm>
          <a:prstGeom prst="straightConnector1">
            <a:avLst/>
          </a:prstGeom>
          <a:noFill/>
          <a:ln w="28575" cap="flat" cmpd="sng">
            <a:solidFill>
              <a:schemeClr val="dk1"/>
            </a:solidFill>
            <a:prstDash val="solid"/>
            <a:round/>
            <a:headEnd type="none" w="sm" len="sm"/>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rendan Layout 2">
  <p:cSld name="TITLE_3">
    <p:spTree>
      <p:nvGrpSpPr>
        <p:cNvPr id="1" name="Shape 13"/>
        <p:cNvGrpSpPr/>
        <p:nvPr/>
      </p:nvGrpSpPr>
      <p:grpSpPr>
        <a:xfrm>
          <a:off x="0" y="0"/>
          <a:ext cx="0" cy="0"/>
          <a:chOff x="0" y="0"/>
          <a:chExt cx="0" cy="0"/>
        </a:xfrm>
      </p:grpSpPr>
      <p:sp>
        <p:nvSpPr>
          <p:cNvPr id="14" name="Google Shape;14;p23"/>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5" name="Google Shape;1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6" name="Google Shape;16;p23"/>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17" name="Google Shape;17;p23"/>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501"/>
        <p:cNvGrpSpPr/>
        <p:nvPr/>
      </p:nvGrpSpPr>
      <p:grpSpPr>
        <a:xfrm>
          <a:off x="0" y="0"/>
          <a:ext cx="0" cy="0"/>
          <a:chOff x="0" y="0"/>
          <a:chExt cx="0" cy="0"/>
        </a:xfrm>
      </p:grpSpPr>
      <p:grpSp>
        <p:nvGrpSpPr>
          <p:cNvPr id="502" name="Google Shape;502;p41"/>
          <p:cNvGrpSpPr/>
          <p:nvPr/>
        </p:nvGrpSpPr>
        <p:grpSpPr>
          <a:xfrm>
            <a:off x="7068170" y="-466234"/>
            <a:ext cx="1368260" cy="1078296"/>
            <a:chOff x="4231725" y="-443721"/>
            <a:chExt cx="1368260" cy="1078296"/>
          </a:xfrm>
        </p:grpSpPr>
        <p:sp>
          <p:nvSpPr>
            <p:cNvPr id="503" name="Google Shape;503;p41"/>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41"/>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5" name="Google Shape;505;p41"/>
          <p:cNvGrpSpPr/>
          <p:nvPr/>
        </p:nvGrpSpPr>
        <p:grpSpPr>
          <a:xfrm>
            <a:off x="8010070" y="-466238"/>
            <a:ext cx="1129225" cy="1439250"/>
            <a:chOff x="5173625" y="-443725"/>
            <a:chExt cx="1129225" cy="1439250"/>
          </a:xfrm>
        </p:grpSpPr>
        <p:sp>
          <p:nvSpPr>
            <p:cNvPr id="506" name="Google Shape;506;p4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8" name="Google Shape;508;p41"/>
          <p:cNvGrpSpPr/>
          <p:nvPr/>
        </p:nvGrpSpPr>
        <p:grpSpPr>
          <a:xfrm flipH="1">
            <a:off x="707991" y="-472343"/>
            <a:ext cx="920275" cy="1078300"/>
            <a:chOff x="4679675" y="-443725"/>
            <a:chExt cx="920275" cy="1078300"/>
          </a:xfrm>
        </p:grpSpPr>
        <p:sp>
          <p:nvSpPr>
            <p:cNvPr id="509" name="Google Shape;509;p4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1" name="Google Shape;511;p41"/>
          <p:cNvGrpSpPr/>
          <p:nvPr/>
        </p:nvGrpSpPr>
        <p:grpSpPr>
          <a:xfrm flipH="1">
            <a:off x="5091" y="-472343"/>
            <a:ext cx="1129225" cy="1439250"/>
            <a:chOff x="5173625" y="-443725"/>
            <a:chExt cx="1129225" cy="1439250"/>
          </a:xfrm>
        </p:grpSpPr>
        <p:sp>
          <p:nvSpPr>
            <p:cNvPr id="512" name="Google Shape;512;p4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4" name="Google Shape;514;p41"/>
          <p:cNvGrpSpPr/>
          <p:nvPr/>
        </p:nvGrpSpPr>
        <p:grpSpPr>
          <a:xfrm>
            <a:off x="8479270" y="-223284"/>
            <a:ext cx="1368260" cy="1078296"/>
            <a:chOff x="4231725" y="-443721"/>
            <a:chExt cx="1368260" cy="1078296"/>
          </a:xfrm>
        </p:grpSpPr>
        <p:sp>
          <p:nvSpPr>
            <p:cNvPr id="515" name="Google Shape;515;p41"/>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1"/>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7" name="Google Shape;517;p41"/>
          <p:cNvGrpSpPr/>
          <p:nvPr/>
        </p:nvGrpSpPr>
        <p:grpSpPr>
          <a:xfrm flipH="1">
            <a:off x="-98709" y="-223280"/>
            <a:ext cx="920275" cy="1078300"/>
            <a:chOff x="4679675" y="-443725"/>
            <a:chExt cx="920275" cy="1078300"/>
          </a:xfrm>
        </p:grpSpPr>
        <p:sp>
          <p:nvSpPr>
            <p:cNvPr id="518" name="Google Shape;518;p4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0" name="Google Shape;520;p41"/>
          <p:cNvSpPr txBox="1">
            <a:spLocks noGrp="1"/>
          </p:cNvSpPr>
          <p:nvPr>
            <p:ph type="title"/>
          </p:nvPr>
        </p:nvSpPr>
        <p:spPr>
          <a:xfrm>
            <a:off x="1774800" y="539700"/>
            <a:ext cx="55944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21"/>
        <p:cNvGrpSpPr/>
        <p:nvPr/>
      </p:nvGrpSpPr>
      <p:grpSpPr>
        <a:xfrm>
          <a:off x="0" y="0"/>
          <a:ext cx="0" cy="0"/>
          <a:chOff x="0" y="0"/>
          <a:chExt cx="0" cy="0"/>
        </a:xfrm>
      </p:grpSpPr>
      <p:sp>
        <p:nvSpPr>
          <p:cNvPr id="522" name="Google Shape;522;p42"/>
          <p:cNvSpPr txBox="1">
            <a:spLocks noGrp="1"/>
          </p:cNvSpPr>
          <p:nvPr>
            <p:ph type="title"/>
          </p:nvPr>
        </p:nvSpPr>
        <p:spPr>
          <a:xfrm>
            <a:off x="713325" y="539700"/>
            <a:ext cx="35247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523" name="Google Shape;523;p42"/>
          <p:cNvGrpSpPr/>
          <p:nvPr/>
        </p:nvGrpSpPr>
        <p:grpSpPr>
          <a:xfrm>
            <a:off x="6521425" y="-33816"/>
            <a:ext cx="2852632" cy="755873"/>
            <a:chOff x="6521425" y="153500"/>
            <a:chExt cx="2852632" cy="755873"/>
          </a:xfrm>
        </p:grpSpPr>
        <p:grpSp>
          <p:nvGrpSpPr>
            <p:cNvPr id="524" name="Google Shape;524;p42"/>
            <p:cNvGrpSpPr/>
            <p:nvPr/>
          </p:nvGrpSpPr>
          <p:grpSpPr>
            <a:xfrm>
              <a:off x="6521425" y="153500"/>
              <a:ext cx="2257381" cy="391400"/>
              <a:chOff x="6521425" y="153500"/>
              <a:chExt cx="2257381" cy="391400"/>
            </a:xfrm>
          </p:grpSpPr>
          <p:sp>
            <p:nvSpPr>
              <p:cNvPr id="525" name="Google Shape;525;p42"/>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2"/>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7" name="Google Shape;527;p42"/>
            <p:cNvGrpSpPr/>
            <p:nvPr/>
          </p:nvGrpSpPr>
          <p:grpSpPr>
            <a:xfrm>
              <a:off x="6826225" y="326868"/>
              <a:ext cx="2547832" cy="405547"/>
              <a:chOff x="6826225" y="344423"/>
              <a:chExt cx="2547832" cy="405547"/>
            </a:xfrm>
          </p:grpSpPr>
          <p:sp>
            <p:nvSpPr>
              <p:cNvPr id="528" name="Google Shape;528;p42"/>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2"/>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0" name="Google Shape;530;p42"/>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2"/>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32"/>
        <p:cNvGrpSpPr/>
        <p:nvPr/>
      </p:nvGrpSpPr>
      <p:grpSpPr>
        <a:xfrm>
          <a:off x="0" y="0"/>
          <a:ext cx="0" cy="0"/>
          <a:chOff x="0" y="0"/>
          <a:chExt cx="0" cy="0"/>
        </a:xfrm>
      </p:grpSpPr>
      <p:sp>
        <p:nvSpPr>
          <p:cNvPr id="533" name="Google Shape;533;p43"/>
          <p:cNvSpPr txBox="1">
            <a:spLocks noGrp="1"/>
          </p:cNvSpPr>
          <p:nvPr>
            <p:ph type="title"/>
          </p:nvPr>
        </p:nvSpPr>
        <p:spPr>
          <a:xfrm>
            <a:off x="713325" y="539700"/>
            <a:ext cx="77175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534" name="Google Shape;534;p43"/>
          <p:cNvGrpSpPr/>
          <p:nvPr/>
        </p:nvGrpSpPr>
        <p:grpSpPr>
          <a:xfrm>
            <a:off x="-217865" y="4785686"/>
            <a:ext cx="2014792" cy="473129"/>
            <a:chOff x="-35118" y="4342063"/>
            <a:chExt cx="2014792" cy="473129"/>
          </a:xfrm>
        </p:grpSpPr>
        <p:sp>
          <p:nvSpPr>
            <p:cNvPr id="535" name="Google Shape;535;p4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7" name="Google Shape;537;p43"/>
          <p:cNvGrpSpPr/>
          <p:nvPr/>
        </p:nvGrpSpPr>
        <p:grpSpPr>
          <a:xfrm>
            <a:off x="-519444" y="4548261"/>
            <a:ext cx="2014792" cy="473129"/>
            <a:chOff x="-35118" y="4342063"/>
            <a:chExt cx="2014792" cy="473129"/>
          </a:xfrm>
        </p:grpSpPr>
        <p:sp>
          <p:nvSpPr>
            <p:cNvPr id="538" name="Google Shape;538;p4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0" name="Google Shape;540;p43"/>
          <p:cNvGrpSpPr/>
          <p:nvPr/>
        </p:nvGrpSpPr>
        <p:grpSpPr>
          <a:xfrm>
            <a:off x="283349" y="-475160"/>
            <a:ext cx="482550" cy="1505350"/>
            <a:chOff x="3121150" y="-443725"/>
            <a:chExt cx="482550" cy="1505350"/>
          </a:xfrm>
        </p:grpSpPr>
        <p:sp>
          <p:nvSpPr>
            <p:cNvPr id="541" name="Google Shape;541;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3" name="Google Shape;543;p43"/>
          <p:cNvGrpSpPr/>
          <p:nvPr/>
        </p:nvGrpSpPr>
        <p:grpSpPr>
          <a:xfrm>
            <a:off x="87035" y="-122260"/>
            <a:ext cx="482550" cy="1505350"/>
            <a:chOff x="3121150" y="-443725"/>
            <a:chExt cx="482550" cy="1505350"/>
          </a:xfrm>
        </p:grpSpPr>
        <p:sp>
          <p:nvSpPr>
            <p:cNvPr id="544" name="Google Shape;544;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6" name="Google Shape;546;p43"/>
          <p:cNvGrpSpPr/>
          <p:nvPr/>
        </p:nvGrpSpPr>
        <p:grpSpPr>
          <a:xfrm flipH="1">
            <a:off x="8377659" y="-483877"/>
            <a:ext cx="482550" cy="1505350"/>
            <a:chOff x="3121150" y="-443725"/>
            <a:chExt cx="482550" cy="1505350"/>
          </a:xfrm>
        </p:grpSpPr>
        <p:sp>
          <p:nvSpPr>
            <p:cNvPr id="547" name="Google Shape;547;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9" name="Google Shape;549;p43"/>
          <p:cNvGrpSpPr/>
          <p:nvPr/>
        </p:nvGrpSpPr>
        <p:grpSpPr>
          <a:xfrm flipH="1">
            <a:off x="8573974" y="-130977"/>
            <a:ext cx="482550" cy="1505350"/>
            <a:chOff x="3121150" y="-443725"/>
            <a:chExt cx="482550" cy="1505350"/>
          </a:xfrm>
        </p:grpSpPr>
        <p:sp>
          <p:nvSpPr>
            <p:cNvPr id="550" name="Google Shape;550;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52"/>
        <p:cNvGrpSpPr/>
        <p:nvPr/>
      </p:nvGrpSpPr>
      <p:grpSpPr>
        <a:xfrm>
          <a:off x="0" y="0"/>
          <a:ext cx="0" cy="0"/>
          <a:chOff x="0" y="0"/>
          <a:chExt cx="0" cy="0"/>
        </a:xfrm>
      </p:grpSpPr>
      <p:grpSp>
        <p:nvGrpSpPr>
          <p:cNvPr id="553" name="Google Shape;553;p44"/>
          <p:cNvGrpSpPr/>
          <p:nvPr/>
        </p:nvGrpSpPr>
        <p:grpSpPr>
          <a:xfrm rot="10800000" flipH="1">
            <a:off x="7503134" y="4535967"/>
            <a:ext cx="920275" cy="1078300"/>
            <a:chOff x="4679675" y="-443725"/>
            <a:chExt cx="920275" cy="1078300"/>
          </a:xfrm>
        </p:grpSpPr>
        <p:sp>
          <p:nvSpPr>
            <p:cNvPr id="554" name="Google Shape;554;p4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6" name="Google Shape;556;p44"/>
          <p:cNvGrpSpPr/>
          <p:nvPr/>
        </p:nvGrpSpPr>
        <p:grpSpPr>
          <a:xfrm rot="10800000" flipH="1">
            <a:off x="7997084" y="4251217"/>
            <a:ext cx="1129225" cy="1439250"/>
            <a:chOff x="5173625" y="-443725"/>
            <a:chExt cx="1129225" cy="1439250"/>
          </a:xfrm>
        </p:grpSpPr>
        <p:sp>
          <p:nvSpPr>
            <p:cNvPr id="557" name="Google Shape;557;p4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9" name="Google Shape;559;p44"/>
          <p:cNvGrpSpPr/>
          <p:nvPr/>
        </p:nvGrpSpPr>
        <p:grpSpPr>
          <a:xfrm rot="10800000" flipH="1">
            <a:off x="8527088" y="4255494"/>
            <a:ext cx="2240950" cy="1657325"/>
            <a:chOff x="4603700" y="-443725"/>
            <a:chExt cx="2240950" cy="1657325"/>
          </a:xfrm>
        </p:grpSpPr>
        <p:sp>
          <p:nvSpPr>
            <p:cNvPr id="560" name="Google Shape;560;p4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2" name="Google Shape;562;p44"/>
          <p:cNvGrpSpPr/>
          <p:nvPr/>
        </p:nvGrpSpPr>
        <p:grpSpPr>
          <a:xfrm rot="10800000">
            <a:off x="7021" y="-639006"/>
            <a:ext cx="1623175" cy="1972650"/>
            <a:chOff x="4193384" y="4053542"/>
            <a:chExt cx="1623175" cy="1972650"/>
          </a:xfrm>
        </p:grpSpPr>
        <p:grpSp>
          <p:nvGrpSpPr>
            <p:cNvPr id="563" name="Google Shape;563;p44"/>
            <p:cNvGrpSpPr/>
            <p:nvPr/>
          </p:nvGrpSpPr>
          <p:grpSpPr>
            <a:xfrm rot="10800000" flipH="1">
              <a:off x="4193384" y="4947892"/>
              <a:ext cx="920275" cy="1078300"/>
              <a:chOff x="4679675" y="-1053325"/>
              <a:chExt cx="920275" cy="1078300"/>
            </a:xfrm>
          </p:grpSpPr>
          <p:sp>
            <p:nvSpPr>
              <p:cNvPr id="564" name="Google Shape;564;p44"/>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4"/>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6" name="Google Shape;566;p44"/>
            <p:cNvGrpSpPr/>
            <p:nvPr/>
          </p:nvGrpSpPr>
          <p:grpSpPr>
            <a:xfrm rot="10800000" flipH="1">
              <a:off x="4687334" y="4053542"/>
              <a:ext cx="1129225" cy="1439250"/>
              <a:chOff x="5173625" y="-443725"/>
              <a:chExt cx="1129225" cy="1439250"/>
            </a:xfrm>
          </p:grpSpPr>
          <p:sp>
            <p:nvSpPr>
              <p:cNvPr id="567" name="Google Shape;567;p4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69" name="Google Shape;569;p44"/>
          <p:cNvGrpSpPr/>
          <p:nvPr/>
        </p:nvGrpSpPr>
        <p:grpSpPr>
          <a:xfrm>
            <a:off x="-1256132" y="715243"/>
            <a:ext cx="2014792" cy="473129"/>
            <a:chOff x="-35118" y="4342063"/>
            <a:chExt cx="2014792" cy="473129"/>
          </a:xfrm>
        </p:grpSpPr>
        <p:sp>
          <p:nvSpPr>
            <p:cNvPr id="570" name="Google Shape;570;p4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4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2" name="Google Shape;572;p44"/>
          <p:cNvGrpSpPr/>
          <p:nvPr/>
        </p:nvGrpSpPr>
        <p:grpSpPr>
          <a:xfrm>
            <a:off x="-1179938" y="967068"/>
            <a:ext cx="2014792" cy="473129"/>
            <a:chOff x="-35118" y="4342063"/>
            <a:chExt cx="2014792" cy="473129"/>
          </a:xfrm>
        </p:grpSpPr>
        <p:sp>
          <p:nvSpPr>
            <p:cNvPr id="573" name="Google Shape;573;p4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5" name="Google Shape;575;p44"/>
          <p:cNvSpPr txBox="1">
            <a:spLocks noGrp="1"/>
          </p:cNvSpPr>
          <p:nvPr>
            <p:ph type="title"/>
          </p:nvPr>
        </p:nvSpPr>
        <p:spPr>
          <a:xfrm>
            <a:off x="713325" y="539700"/>
            <a:ext cx="77175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76"/>
        <p:cNvGrpSpPr/>
        <p:nvPr/>
      </p:nvGrpSpPr>
      <p:grpSpPr>
        <a:xfrm>
          <a:off x="0" y="0"/>
          <a:ext cx="0" cy="0"/>
          <a:chOff x="0" y="0"/>
          <a:chExt cx="0" cy="0"/>
        </a:xfrm>
      </p:grpSpPr>
      <p:grpSp>
        <p:nvGrpSpPr>
          <p:cNvPr id="577" name="Google Shape;577;p45"/>
          <p:cNvGrpSpPr/>
          <p:nvPr/>
        </p:nvGrpSpPr>
        <p:grpSpPr>
          <a:xfrm>
            <a:off x="87588" y="-482281"/>
            <a:ext cx="482550" cy="1505350"/>
            <a:chOff x="3121150" y="-443725"/>
            <a:chExt cx="482550" cy="1505350"/>
          </a:xfrm>
        </p:grpSpPr>
        <p:sp>
          <p:nvSpPr>
            <p:cNvPr id="578" name="Google Shape;578;p4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4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0" name="Google Shape;580;p45"/>
          <p:cNvGrpSpPr/>
          <p:nvPr/>
        </p:nvGrpSpPr>
        <p:grpSpPr>
          <a:xfrm>
            <a:off x="999825" y="-467301"/>
            <a:ext cx="929375" cy="1078300"/>
            <a:chOff x="1990425" y="-443725"/>
            <a:chExt cx="929375" cy="1078300"/>
          </a:xfrm>
        </p:grpSpPr>
        <p:sp>
          <p:nvSpPr>
            <p:cNvPr id="581" name="Google Shape;581;p4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4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3" name="Google Shape;583;p45"/>
          <p:cNvGrpSpPr/>
          <p:nvPr/>
        </p:nvGrpSpPr>
        <p:grpSpPr>
          <a:xfrm>
            <a:off x="296925" y="-1076901"/>
            <a:ext cx="1138350" cy="1439250"/>
            <a:chOff x="1287525" y="-443725"/>
            <a:chExt cx="1138350" cy="1439250"/>
          </a:xfrm>
        </p:grpSpPr>
        <p:sp>
          <p:nvSpPr>
            <p:cNvPr id="584" name="Google Shape;584;p45"/>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45"/>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6" name="Google Shape;586;p45"/>
          <p:cNvGrpSpPr/>
          <p:nvPr/>
        </p:nvGrpSpPr>
        <p:grpSpPr>
          <a:xfrm>
            <a:off x="8582213" y="-482281"/>
            <a:ext cx="474200" cy="1505350"/>
            <a:chOff x="3995775" y="-443725"/>
            <a:chExt cx="474200" cy="1505350"/>
          </a:xfrm>
        </p:grpSpPr>
        <p:sp>
          <p:nvSpPr>
            <p:cNvPr id="587" name="Google Shape;587;p4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4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9" name="Google Shape;589;p45"/>
          <p:cNvGrpSpPr/>
          <p:nvPr/>
        </p:nvGrpSpPr>
        <p:grpSpPr>
          <a:xfrm>
            <a:off x="7270475" y="-467301"/>
            <a:ext cx="920275" cy="1078300"/>
            <a:chOff x="4679675" y="-443725"/>
            <a:chExt cx="920275" cy="1078300"/>
          </a:xfrm>
        </p:grpSpPr>
        <p:sp>
          <p:nvSpPr>
            <p:cNvPr id="590" name="Google Shape;590;p4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4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2" name="Google Shape;592;p45"/>
          <p:cNvGrpSpPr/>
          <p:nvPr/>
        </p:nvGrpSpPr>
        <p:grpSpPr>
          <a:xfrm>
            <a:off x="7764425" y="-1076901"/>
            <a:ext cx="1129225" cy="1439250"/>
            <a:chOff x="5173625" y="-443725"/>
            <a:chExt cx="1129225" cy="1439250"/>
          </a:xfrm>
        </p:grpSpPr>
        <p:sp>
          <p:nvSpPr>
            <p:cNvPr id="593" name="Google Shape;593;p4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4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5" name="Google Shape;595;p45"/>
          <p:cNvGrpSpPr/>
          <p:nvPr/>
        </p:nvGrpSpPr>
        <p:grpSpPr>
          <a:xfrm>
            <a:off x="-1220287" y="-761576"/>
            <a:ext cx="2249325" cy="1657325"/>
            <a:chOff x="746475" y="-443725"/>
            <a:chExt cx="2249325" cy="1657325"/>
          </a:xfrm>
        </p:grpSpPr>
        <p:sp>
          <p:nvSpPr>
            <p:cNvPr id="596" name="Google Shape;596;p45"/>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45"/>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8" name="Google Shape;598;p45"/>
          <p:cNvGrpSpPr/>
          <p:nvPr/>
        </p:nvGrpSpPr>
        <p:grpSpPr>
          <a:xfrm>
            <a:off x="8123338" y="-761576"/>
            <a:ext cx="2240950" cy="1657325"/>
            <a:chOff x="4603700" y="-443725"/>
            <a:chExt cx="2240950" cy="1657325"/>
          </a:xfrm>
        </p:grpSpPr>
        <p:sp>
          <p:nvSpPr>
            <p:cNvPr id="599" name="Google Shape;599;p45"/>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45"/>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1" name="Google Shape;601;p45"/>
          <p:cNvGrpSpPr/>
          <p:nvPr/>
        </p:nvGrpSpPr>
        <p:grpSpPr>
          <a:xfrm>
            <a:off x="2926213" y="-467301"/>
            <a:ext cx="929375" cy="1078300"/>
            <a:chOff x="1990425" y="-443725"/>
            <a:chExt cx="929375" cy="1078300"/>
          </a:xfrm>
        </p:grpSpPr>
        <p:sp>
          <p:nvSpPr>
            <p:cNvPr id="602" name="Google Shape;602;p4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4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4" name="Google Shape;604;p45"/>
          <p:cNvGrpSpPr/>
          <p:nvPr/>
        </p:nvGrpSpPr>
        <p:grpSpPr>
          <a:xfrm>
            <a:off x="3535813" y="-695901"/>
            <a:ext cx="929375" cy="1078300"/>
            <a:chOff x="1990425" y="-443725"/>
            <a:chExt cx="929375" cy="1078300"/>
          </a:xfrm>
        </p:grpSpPr>
        <p:sp>
          <p:nvSpPr>
            <p:cNvPr id="605" name="Google Shape;605;p4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4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7" name="Google Shape;607;p45"/>
          <p:cNvSpPr txBox="1">
            <a:spLocks noGrp="1"/>
          </p:cNvSpPr>
          <p:nvPr>
            <p:ph type="title"/>
          </p:nvPr>
        </p:nvSpPr>
        <p:spPr>
          <a:xfrm>
            <a:off x="1096600" y="2625463"/>
            <a:ext cx="1581600" cy="78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608" name="Google Shape;608;p45"/>
          <p:cNvSpPr txBox="1">
            <a:spLocks noGrp="1"/>
          </p:cNvSpPr>
          <p:nvPr>
            <p:ph type="subTitle" idx="1"/>
          </p:nvPr>
        </p:nvSpPr>
        <p:spPr>
          <a:xfrm>
            <a:off x="775750" y="3853760"/>
            <a:ext cx="2223300" cy="65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09" name="Google Shape;609;p45"/>
          <p:cNvSpPr txBox="1">
            <a:spLocks noGrp="1"/>
          </p:cNvSpPr>
          <p:nvPr>
            <p:ph type="title" idx="2"/>
          </p:nvPr>
        </p:nvSpPr>
        <p:spPr>
          <a:xfrm>
            <a:off x="775750" y="3474560"/>
            <a:ext cx="2223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610" name="Google Shape;610;p45"/>
          <p:cNvSpPr txBox="1">
            <a:spLocks noGrp="1"/>
          </p:cNvSpPr>
          <p:nvPr>
            <p:ph type="title" idx="3"/>
          </p:nvPr>
        </p:nvSpPr>
        <p:spPr>
          <a:xfrm>
            <a:off x="3781200" y="2724513"/>
            <a:ext cx="1581600" cy="78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611" name="Google Shape;611;p45"/>
          <p:cNvSpPr txBox="1">
            <a:spLocks noGrp="1"/>
          </p:cNvSpPr>
          <p:nvPr>
            <p:ph type="subTitle" idx="4"/>
          </p:nvPr>
        </p:nvSpPr>
        <p:spPr>
          <a:xfrm>
            <a:off x="3460350" y="3952810"/>
            <a:ext cx="2223300" cy="65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12" name="Google Shape;612;p45"/>
          <p:cNvSpPr txBox="1">
            <a:spLocks noGrp="1"/>
          </p:cNvSpPr>
          <p:nvPr>
            <p:ph type="title" idx="5"/>
          </p:nvPr>
        </p:nvSpPr>
        <p:spPr>
          <a:xfrm>
            <a:off x="3460350" y="3573610"/>
            <a:ext cx="2223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613" name="Google Shape;613;p45"/>
          <p:cNvSpPr txBox="1">
            <a:spLocks noGrp="1"/>
          </p:cNvSpPr>
          <p:nvPr>
            <p:ph type="title" idx="6"/>
          </p:nvPr>
        </p:nvSpPr>
        <p:spPr>
          <a:xfrm>
            <a:off x="6465800" y="2724513"/>
            <a:ext cx="1581600" cy="78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614" name="Google Shape;614;p45"/>
          <p:cNvSpPr txBox="1">
            <a:spLocks noGrp="1"/>
          </p:cNvSpPr>
          <p:nvPr>
            <p:ph type="subTitle" idx="7"/>
          </p:nvPr>
        </p:nvSpPr>
        <p:spPr>
          <a:xfrm>
            <a:off x="6144950" y="3952810"/>
            <a:ext cx="2223300" cy="65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15" name="Google Shape;615;p45"/>
          <p:cNvSpPr txBox="1">
            <a:spLocks noGrp="1"/>
          </p:cNvSpPr>
          <p:nvPr>
            <p:ph type="title" idx="8"/>
          </p:nvPr>
        </p:nvSpPr>
        <p:spPr>
          <a:xfrm>
            <a:off x="6144950" y="3573610"/>
            <a:ext cx="2223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grpSp>
        <p:nvGrpSpPr>
          <p:cNvPr id="616" name="Google Shape;616;p45"/>
          <p:cNvGrpSpPr/>
          <p:nvPr/>
        </p:nvGrpSpPr>
        <p:grpSpPr>
          <a:xfrm>
            <a:off x="4852625" y="-1035569"/>
            <a:ext cx="1138350" cy="1439250"/>
            <a:chOff x="1287525" y="-443725"/>
            <a:chExt cx="1138350" cy="1439250"/>
          </a:xfrm>
        </p:grpSpPr>
        <p:sp>
          <p:nvSpPr>
            <p:cNvPr id="617" name="Google Shape;617;p45"/>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45"/>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19"/>
        <p:cNvGrpSpPr/>
        <p:nvPr/>
      </p:nvGrpSpPr>
      <p:grpSpPr>
        <a:xfrm>
          <a:off x="0" y="0"/>
          <a:ext cx="0" cy="0"/>
          <a:chOff x="0" y="0"/>
          <a:chExt cx="0" cy="0"/>
        </a:xfrm>
      </p:grpSpPr>
      <p:sp>
        <p:nvSpPr>
          <p:cNvPr id="620" name="Google Shape;620;p46"/>
          <p:cNvSpPr txBox="1">
            <a:spLocks noGrp="1"/>
          </p:cNvSpPr>
          <p:nvPr>
            <p:ph type="title"/>
          </p:nvPr>
        </p:nvSpPr>
        <p:spPr>
          <a:xfrm>
            <a:off x="803750" y="1813650"/>
            <a:ext cx="3372600" cy="696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atin typeface="Source Sans Pro"/>
                <a:ea typeface="Source Sans Pro"/>
                <a:cs typeface="Source Sans Pro"/>
                <a:sym typeface="Source Sans Pro"/>
              </a:defRPr>
            </a:lvl1pPr>
            <a:lvl2pPr lvl="1" algn="l">
              <a:lnSpc>
                <a:spcPct val="100000"/>
              </a:lnSpc>
              <a:spcBef>
                <a:spcPts val="0"/>
              </a:spcBef>
              <a:spcAft>
                <a:spcPts val="0"/>
              </a:spcAft>
              <a:buSzPts val="3000"/>
              <a:buNone/>
              <a:defRPr sz="3000">
                <a:latin typeface="Source Sans Pro"/>
                <a:ea typeface="Source Sans Pro"/>
                <a:cs typeface="Source Sans Pro"/>
                <a:sym typeface="Source Sans Pro"/>
              </a:defRPr>
            </a:lvl2pPr>
            <a:lvl3pPr lvl="2" algn="l">
              <a:lnSpc>
                <a:spcPct val="100000"/>
              </a:lnSpc>
              <a:spcBef>
                <a:spcPts val="0"/>
              </a:spcBef>
              <a:spcAft>
                <a:spcPts val="0"/>
              </a:spcAft>
              <a:buSzPts val="3000"/>
              <a:buNone/>
              <a:defRPr sz="3000">
                <a:latin typeface="Source Sans Pro"/>
                <a:ea typeface="Source Sans Pro"/>
                <a:cs typeface="Source Sans Pro"/>
                <a:sym typeface="Source Sans Pro"/>
              </a:defRPr>
            </a:lvl3pPr>
            <a:lvl4pPr lvl="3" algn="l">
              <a:lnSpc>
                <a:spcPct val="100000"/>
              </a:lnSpc>
              <a:spcBef>
                <a:spcPts val="0"/>
              </a:spcBef>
              <a:spcAft>
                <a:spcPts val="0"/>
              </a:spcAft>
              <a:buSzPts val="3000"/>
              <a:buNone/>
              <a:defRPr sz="3000">
                <a:latin typeface="Source Sans Pro"/>
                <a:ea typeface="Source Sans Pro"/>
                <a:cs typeface="Source Sans Pro"/>
                <a:sym typeface="Source Sans Pro"/>
              </a:defRPr>
            </a:lvl4pPr>
            <a:lvl5pPr lvl="4" algn="l">
              <a:lnSpc>
                <a:spcPct val="100000"/>
              </a:lnSpc>
              <a:spcBef>
                <a:spcPts val="0"/>
              </a:spcBef>
              <a:spcAft>
                <a:spcPts val="0"/>
              </a:spcAft>
              <a:buSzPts val="3000"/>
              <a:buNone/>
              <a:defRPr sz="3000">
                <a:latin typeface="Source Sans Pro"/>
                <a:ea typeface="Source Sans Pro"/>
                <a:cs typeface="Source Sans Pro"/>
                <a:sym typeface="Source Sans Pro"/>
              </a:defRPr>
            </a:lvl5pPr>
            <a:lvl6pPr lvl="5" algn="l">
              <a:lnSpc>
                <a:spcPct val="100000"/>
              </a:lnSpc>
              <a:spcBef>
                <a:spcPts val="0"/>
              </a:spcBef>
              <a:spcAft>
                <a:spcPts val="0"/>
              </a:spcAft>
              <a:buSzPts val="3000"/>
              <a:buNone/>
              <a:defRPr sz="3000">
                <a:latin typeface="Source Sans Pro"/>
                <a:ea typeface="Source Sans Pro"/>
                <a:cs typeface="Source Sans Pro"/>
                <a:sym typeface="Source Sans Pro"/>
              </a:defRPr>
            </a:lvl6pPr>
            <a:lvl7pPr lvl="6" algn="l">
              <a:lnSpc>
                <a:spcPct val="100000"/>
              </a:lnSpc>
              <a:spcBef>
                <a:spcPts val="0"/>
              </a:spcBef>
              <a:spcAft>
                <a:spcPts val="0"/>
              </a:spcAft>
              <a:buSzPts val="3000"/>
              <a:buNone/>
              <a:defRPr sz="3000">
                <a:latin typeface="Source Sans Pro"/>
                <a:ea typeface="Source Sans Pro"/>
                <a:cs typeface="Source Sans Pro"/>
                <a:sym typeface="Source Sans Pro"/>
              </a:defRPr>
            </a:lvl7pPr>
            <a:lvl8pPr lvl="7" algn="l">
              <a:lnSpc>
                <a:spcPct val="100000"/>
              </a:lnSpc>
              <a:spcBef>
                <a:spcPts val="0"/>
              </a:spcBef>
              <a:spcAft>
                <a:spcPts val="0"/>
              </a:spcAft>
              <a:buSzPts val="3000"/>
              <a:buNone/>
              <a:defRPr sz="3000">
                <a:latin typeface="Source Sans Pro"/>
                <a:ea typeface="Source Sans Pro"/>
                <a:cs typeface="Source Sans Pro"/>
                <a:sym typeface="Source Sans Pro"/>
              </a:defRPr>
            </a:lvl8pPr>
            <a:lvl9pPr lvl="8" algn="l">
              <a:lnSpc>
                <a:spcPct val="100000"/>
              </a:lnSpc>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21" name="Google Shape;621;p46"/>
          <p:cNvSpPr txBox="1">
            <a:spLocks noGrp="1"/>
          </p:cNvSpPr>
          <p:nvPr>
            <p:ph type="subTitle" idx="1"/>
          </p:nvPr>
        </p:nvSpPr>
        <p:spPr>
          <a:xfrm>
            <a:off x="803738" y="2546138"/>
            <a:ext cx="3453900" cy="954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grpSp>
        <p:nvGrpSpPr>
          <p:cNvPr id="622" name="Google Shape;622;p46"/>
          <p:cNvGrpSpPr/>
          <p:nvPr/>
        </p:nvGrpSpPr>
        <p:grpSpPr>
          <a:xfrm>
            <a:off x="8429813" y="-482281"/>
            <a:ext cx="474200" cy="1505350"/>
            <a:chOff x="3995775" y="-443725"/>
            <a:chExt cx="474200" cy="1505350"/>
          </a:xfrm>
        </p:grpSpPr>
        <p:sp>
          <p:nvSpPr>
            <p:cNvPr id="623" name="Google Shape;623;p4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4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5" name="Google Shape;625;p46"/>
          <p:cNvGrpSpPr/>
          <p:nvPr/>
        </p:nvGrpSpPr>
        <p:grpSpPr>
          <a:xfrm>
            <a:off x="7118075" y="-467301"/>
            <a:ext cx="920275" cy="1078300"/>
            <a:chOff x="4679675" y="-443725"/>
            <a:chExt cx="920275" cy="1078300"/>
          </a:xfrm>
        </p:grpSpPr>
        <p:sp>
          <p:nvSpPr>
            <p:cNvPr id="626" name="Google Shape;626;p46"/>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46"/>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8" name="Google Shape;628;p46"/>
          <p:cNvGrpSpPr/>
          <p:nvPr/>
        </p:nvGrpSpPr>
        <p:grpSpPr>
          <a:xfrm>
            <a:off x="7612025" y="-1076901"/>
            <a:ext cx="1129225" cy="1439250"/>
            <a:chOff x="5173625" y="-443725"/>
            <a:chExt cx="1129225" cy="1439250"/>
          </a:xfrm>
        </p:grpSpPr>
        <p:sp>
          <p:nvSpPr>
            <p:cNvPr id="629" name="Google Shape;629;p4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4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1" name="Google Shape;631;p46"/>
          <p:cNvGrpSpPr/>
          <p:nvPr/>
        </p:nvGrpSpPr>
        <p:grpSpPr>
          <a:xfrm>
            <a:off x="7970938" y="-761576"/>
            <a:ext cx="2240950" cy="1657325"/>
            <a:chOff x="4603700" y="-443725"/>
            <a:chExt cx="2240950" cy="1657325"/>
          </a:xfrm>
        </p:grpSpPr>
        <p:sp>
          <p:nvSpPr>
            <p:cNvPr id="632" name="Google Shape;632;p46"/>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46"/>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4" name="Google Shape;634;p46"/>
          <p:cNvGrpSpPr/>
          <p:nvPr/>
        </p:nvGrpSpPr>
        <p:grpSpPr>
          <a:xfrm rot="10800000" flipH="1">
            <a:off x="-483488" y="4432691"/>
            <a:ext cx="2014792" cy="473129"/>
            <a:chOff x="-35118" y="4342063"/>
            <a:chExt cx="2014792" cy="473129"/>
          </a:xfrm>
        </p:grpSpPr>
        <p:sp>
          <p:nvSpPr>
            <p:cNvPr id="635" name="Google Shape;635;p4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4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7" name="Google Shape;637;p46"/>
          <p:cNvGrpSpPr/>
          <p:nvPr/>
        </p:nvGrpSpPr>
        <p:grpSpPr>
          <a:xfrm>
            <a:off x="-483496" y="4392827"/>
            <a:ext cx="2014792" cy="473129"/>
            <a:chOff x="-35118" y="4342063"/>
            <a:chExt cx="2014792" cy="473129"/>
          </a:xfrm>
        </p:grpSpPr>
        <p:sp>
          <p:nvSpPr>
            <p:cNvPr id="638" name="Google Shape;638;p4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4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0" name="Google Shape;640;p46"/>
          <p:cNvGrpSpPr/>
          <p:nvPr/>
        </p:nvGrpSpPr>
        <p:grpSpPr>
          <a:xfrm>
            <a:off x="239988" y="-482281"/>
            <a:ext cx="482550" cy="1505350"/>
            <a:chOff x="3121150" y="-443725"/>
            <a:chExt cx="482550" cy="1505350"/>
          </a:xfrm>
        </p:grpSpPr>
        <p:sp>
          <p:nvSpPr>
            <p:cNvPr id="641" name="Google Shape;641;p46"/>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46"/>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3" name="Google Shape;643;p46"/>
          <p:cNvGrpSpPr/>
          <p:nvPr/>
        </p:nvGrpSpPr>
        <p:grpSpPr>
          <a:xfrm>
            <a:off x="444769" y="-913981"/>
            <a:ext cx="482550" cy="1505350"/>
            <a:chOff x="3121150" y="-443725"/>
            <a:chExt cx="482550" cy="1505350"/>
          </a:xfrm>
        </p:grpSpPr>
        <p:sp>
          <p:nvSpPr>
            <p:cNvPr id="644" name="Google Shape;644;p46"/>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46"/>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6" name="Google Shape;646;p46"/>
          <p:cNvGrpSpPr/>
          <p:nvPr/>
        </p:nvGrpSpPr>
        <p:grpSpPr>
          <a:xfrm rot="5400000">
            <a:off x="965855" y="-856180"/>
            <a:ext cx="2290315" cy="1518338"/>
            <a:chOff x="-736445" y="1581995"/>
            <a:chExt cx="2290315" cy="1518338"/>
          </a:xfrm>
        </p:grpSpPr>
        <p:sp>
          <p:nvSpPr>
            <p:cNvPr id="647" name="Google Shape;647;p46"/>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8" name="Google Shape;648;p46"/>
            <p:cNvGrpSpPr/>
            <p:nvPr/>
          </p:nvGrpSpPr>
          <p:grpSpPr>
            <a:xfrm>
              <a:off x="-736445" y="1581995"/>
              <a:ext cx="2290315" cy="1518338"/>
              <a:chOff x="-565732" y="1582220"/>
              <a:chExt cx="2290315" cy="1518338"/>
            </a:xfrm>
          </p:grpSpPr>
          <p:sp>
            <p:nvSpPr>
              <p:cNvPr id="649" name="Google Shape;649;p46"/>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0" name="Google Shape;650;p46"/>
              <p:cNvGrpSpPr/>
              <p:nvPr/>
            </p:nvGrpSpPr>
            <p:grpSpPr>
              <a:xfrm>
                <a:off x="-565732" y="1582220"/>
                <a:ext cx="2290315" cy="435914"/>
                <a:chOff x="-565732" y="1582220"/>
                <a:chExt cx="2290315" cy="435914"/>
              </a:xfrm>
            </p:grpSpPr>
            <p:sp>
              <p:nvSpPr>
                <p:cNvPr id="651" name="Google Shape;651;p46"/>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46"/>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3" name="Google Shape;653;p46"/>
              <p:cNvGrpSpPr/>
              <p:nvPr/>
            </p:nvGrpSpPr>
            <p:grpSpPr>
              <a:xfrm>
                <a:off x="-565732" y="1759770"/>
                <a:ext cx="1948882" cy="441084"/>
                <a:chOff x="-565732" y="1759770"/>
                <a:chExt cx="1948882" cy="441084"/>
              </a:xfrm>
            </p:grpSpPr>
            <p:sp>
              <p:nvSpPr>
                <p:cNvPr id="654" name="Google Shape;654;p46"/>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46"/>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6" name="Google Shape;656;p46"/>
              <p:cNvGrpSpPr/>
              <p:nvPr/>
            </p:nvGrpSpPr>
            <p:grpSpPr>
              <a:xfrm>
                <a:off x="-390503" y="2295383"/>
                <a:ext cx="1572778" cy="118575"/>
                <a:chOff x="-390503" y="2295383"/>
                <a:chExt cx="1572778" cy="118575"/>
              </a:xfrm>
            </p:grpSpPr>
            <p:sp>
              <p:nvSpPr>
                <p:cNvPr id="657" name="Google Shape;657;p46"/>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46"/>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9" name="Google Shape;659;p46"/>
              <p:cNvGrpSpPr/>
              <p:nvPr/>
            </p:nvGrpSpPr>
            <p:grpSpPr>
              <a:xfrm>
                <a:off x="-565732" y="2666266"/>
                <a:ext cx="2239329" cy="434292"/>
                <a:chOff x="-565732" y="2666266"/>
                <a:chExt cx="2239329" cy="434292"/>
              </a:xfrm>
            </p:grpSpPr>
            <p:sp>
              <p:nvSpPr>
                <p:cNvPr id="660" name="Google Shape;660;p46"/>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46"/>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62"/>
        <p:cNvGrpSpPr/>
        <p:nvPr/>
      </p:nvGrpSpPr>
      <p:grpSpPr>
        <a:xfrm>
          <a:off x="0" y="0"/>
          <a:ext cx="0" cy="0"/>
          <a:chOff x="0" y="0"/>
          <a:chExt cx="0" cy="0"/>
        </a:xfrm>
      </p:grpSpPr>
      <p:grpSp>
        <p:nvGrpSpPr>
          <p:cNvPr id="663" name="Google Shape;663;p47"/>
          <p:cNvGrpSpPr/>
          <p:nvPr/>
        </p:nvGrpSpPr>
        <p:grpSpPr>
          <a:xfrm>
            <a:off x="1050348" y="-469529"/>
            <a:ext cx="1195349" cy="1078296"/>
            <a:chOff x="4404625" y="-443721"/>
            <a:chExt cx="1195349" cy="1078296"/>
          </a:xfrm>
        </p:grpSpPr>
        <p:sp>
          <p:nvSpPr>
            <p:cNvPr id="664" name="Google Shape;664;p47"/>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47"/>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6" name="Google Shape;666;p47"/>
          <p:cNvGrpSpPr/>
          <p:nvPr/>
        </p:nvGrpSpPr>
        <p:grpSpPr>
          <a:xfrm rot="-5400000">
            <a:off x="-393663" y="-505555"/>
            <a:ext cx="2181860" cy="892524"/>
            <a:chOff x="6525475" y="148600"/>
            <a:chExt cx="2808779" cy="1148975"/>
          </a:xfrm>
        </p:grpSpPr>
        <p:sp>
          <p:nvSpPr>
            <p:cNvPr id="667" name="Google Shape;667;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9" name="Google Shape;669;p47"/>
          <p:cNvGrpSpPr/>
          <p:nvPr/>
        </p:nvGrpSpPr>
        <p:grpSpPr>
          <a:xfrm rot="-5400000">
            <a:off x="38041" y="-247490"/>
            <a:ext cx="2181860" cy="892524"/>
            <a:chOff x="6525475" y="148600"/>
            <a:chExt cx="2808779" cy="1148975"/>
          </a:xfrm>
        </p:grpSpPr>
        <p:sp>
          <p:nvSpPr>
            <p:cNvPr id="670" name="Google Shape;670;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2" name="Google Shape;672;p47"/>
          <p:cNvGrpSpPr/>
          <p:nvPr/>
        </p:nvGrpSpPr>
        <p:grpSpPr>
          <a:xfrm flipH="1">
            <a:off x="6888679" y="-997823"/>
            <a:ext cx="1994692" cy="2439925"/>
            <a:chOff x="403405" y="-997823"/>
            <a:chExt cx="1994692" cy="2439925"/>
          </a:xfrm>
        </p:grpSpPr>
        <p:grpSp>
          <p:nvGrpSpPr>
            <p:cNvPr id="673" name="Google Shape;673;p47"/>
            <p:cNvGrpSpPr/>
            <p:nvPr/>
          </p:nvGrpSpPr>
          <p:grpSpPr>
            <a:xfrm>
              <a:off x="1202748" y="-317129"/>
              <a:ext cx="1195349" cy="1078296"/>
              <a:chOff x="4404625" y="-443721"/>
              <a:chExt cx="1195349" cy="1078296"/>
            </a:xfrm>
          </p:grpSpPr>
          <p:sp>
            <p:nvSpPr>
              <p:cNvPr id="674" name="Google Shape;674;p47"/>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47"/>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6" name="Google Shape;676;p47"/>
            <p:cNvGrpSpPr/>
            <p:nvPr/>
          </p:nvGrpSpPr>
          <p:grpSpPr>
            <a:xfrm rot="-5400000">
              <a:off x="-241263" y="-353155"/>
              <a:ext cx="2181860" cy="892524"/>
              <a:chOff x="6525475" y="148600"/>
              <a:chExt cx="2808779" cy="1148975"/>
            </a:xfrm>
          </p:grpSpPr>
          <p:sp>
            <p:nvSpPr>
              <p:cNvPr id="677" name="Google Shape;677;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9" name="Google Shape;679;p47"/>
            <p:cNvGrpSpPr/>
            <p:nvPr/>
          </p:nvGrpSpPr>
          <p:grpSpPr>
            <a:xfrm rot="-5400000">
              <a:off x="182166" y="-95090"/>
              <a:ext cx="2181860" cy="892524"/>
              <a:chOff x="6525475" y="148600"/>
              <a:chExt cx="2808779" cy="1148975"/>
            </a:xfrm>
          </p:grpSpPr>
          <p:sp>
            <p:nvSpPr>
              <p:cNvPr id="680" name="Google Shape;680;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82" name="Google Shape;682;p47"/>
          <p:cNvSpPr txBox="1">
            <a:spLocks noGrp="1"/>
          </p:cNvSpPr>
          <p:nvPr>
            <p:ph type="title"/>
          </p:nvPr>
        </p:nvSpPr>
        <p:spPr>
          <a:xfrm>
            <a:off x="1630950" y="539700"/>
            <a:ext cx="5882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683" name="Google Shape;683;p47"/>
          <p:cNvSpPr txBox="1">
            <a:spLocks noGrp="1"/>
          </p:cNvSpPr>
          <p:nvPr>
            <p:ph type="body" idx="1"/>
          </p:nvPr>
        </p:nvSpPr>
        <p:spPr>
          <a:xfrm>
            <a:off x="713250" y="1342250"/>
            <a:ext cx="7717500" cy="3261600"/>
          </a:xfrm>
          <a:prstGeom prst="rect">
            <a:avLst/>
          </a:prstGeom>
          <a:noFill/>
          <a:ln>
            <a:noFill/>
          </a:ln>
        </p:spPr>
        <p:txBody>
          <a:bodyPr spcFirstLastPara="1" wrap="square" lIns="91425" tIns="91425" rIns="91425" bIns="91425" anchor="ctr" anchorCtr="0">
            <a:noAutofit/>
          </a:bodyPr>
          <a:lstStyle>
            <a:lvl1pPr marL="457200" lvl="0" indent="-317500" algn="ctr">
              <a:lnSpc>
                <a:spcPct val="100000"/>
              </a:lnSpc>
              <a:spcBef>
                <a:spcPts val="0"/>
              </a:spcBef>
              <a:spcAft>
                <a:spcPts val="0"/>
              </a:spcAft>
              <a:buClr>
                <a:schemeClr val="accent1"/>
              </a:buClr>
              <a:buSzPts val="1400"/>
              <a:buFont typeface="Lato"/>
              <a:buChar char="○"/>
              <a:defRPr/>
            </a:lvl1pPr>
            <a:lvl2pPr marL="914400" lvl="1" indent="-317500" algn="l">
              <a:lnSpc>
                <a:spcPct val="100000"/>
              </a:lnSpc>
              <a:spcBef>
                <a:spcPts val="160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grpSp>
        <p:nvGrpSpPr>
          <p:cNvPr id="684" name="Google Shape;684;p47"/>
          <p:cNvGrpSpPr/>
          <p:nvPr/>
        </p:nvGrpSpPr>
        <p:grpSpPr>
          <a:xfrm>
            <a:off x="-272765" y="4539543"/>
            <a:ext cx="2014792" cy="473129"/>
            <a:chOff x="-35118" y="4342063"/>
            <a:chExt cx="2014792" cy="473129"/>
          </a:xfrm>
        </p:grpSpPr>
        <p:sp>
          <p:nvSpPr>
            <p:cNvPr id="685" name="Google Shape;685;p4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4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7" name="Google Shape;687;p47"/>
          <p:cNvGrpSpPr/>
          <p:nvPr/>
        </p:nvGrpSpPr>
        <p:grpSpPr>
          <a:xfrm>
            <a:off x="-217865" y="4785686"/>
            <a:ext cx="2014792" cy="473129"/>
            <a:chOff x="-35118" y="4342063"/>
            <a:chExt cx="2014792" cy="473129"/>
          </a:xfrm>
        </p:grpSpPr>
        <p:sp>
          <p:nvSpPr>
            <p:cNvPr id="688" name="Google Shape;688;p4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4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0" name="Google Shape;690;p47"/>
          <p:cNvGrpSpPr/>
          <p:nvPr/>
        </p:nvGrpSpPr>
        <p:grpSpPr>
          <a:xfrm rot="10800000">
            <a:off x="7239829" y="4310942"/>
            <a:ext cx="2014792" cy="473129"/>
            <a:chOff x="-35118" y="4342063"/>
            <a:chExt cx="2014792" cy="473129"/>
          </a:xfrm>
        </p:grpSpPr>
        <p:sp>
          <p:nvSpPr>
            <p:cNvPr id="691" name="Google Shape;691;p4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4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93"/>
        <p:cNvGrpSpPr/>
        <p:nvPr/>
      </p:nvGrpSpPr>
      <p:grpSpPr>
        <a:xfrm>
          <a:off x="0" y="0"/>
          <a:ext cx="0" cy="0"/>
          <a:chOff x="0" y="0"/>
          <a:chExt cx="0" cy="0"/>
        </a:xfrm>
      </p:grpSpPr>
      <p:sp>
        <p:nvSpPr>
          <p:cNvPr id="694" name="Google Shape;694;p48"/>
          <p:cNvSpPr txBox="1">
            <a:spLocks noGrp="1"/>
          </p:cNvSpPr>
          <p:nvPr>
            <p:ph type="title"/>
          </p:nvPr>
        </p:nvSpPr>
        <p:spPr>
          <a:xfrm>
            <a:off x="1630950" y="539700"/>
            <a:ext cx="5882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695" name="Google Shape;695;p48"/>
          <p:cNvSpPr txBox="1">
            <a:spLocks noGrp="1"/>
          </p:cNvSpPr>
          <p:nvPr>
            <p:ph type="body" idx="1"/>
          </p:nvPr>
        </p:nvSpPr>
        <p:spPr>
          <a:xfrm>
            <a:off x="3818675" y="1681875"/>
            <a:ext cx="4611900" cy="27273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ato"/>
              <a:buChar char="●"/>
              <a:defRPr/>
            </a:lvl1pPr>
            <a:lvl2pPr marL="914400" lvl="1" indent="-317500" algn="l">
              <a:lnSpc>
                <a:spcPct val="100000"/>
              </a:lnSpc>
              <a:spcBef>
                <a:spcPts val="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grpSp>
        <p:nvGrpSpPr>
          <p:cNvPr id="696" name="Google Shape;696;p48"/>
          <p:cNvGrpSpPr/>
          <p:nvPr/>
        </p:nvGrpSpPr>
        <p:grpSpPr>
          <a:xfrm>
            <a:off x="7068170" y="-466234"/>
            <a:ext cx="1368260" cy="1078296"/>
            <a:chOff x="4231725" y="-443721"/>
            <a:chExt cx="1368260" cy="1078296"/>
          </a:xfrm>
        </p:grpSpPr>
        <p:sp>
          <p:nvSpPr>
            <p:cNvPr id="697" name="Google Shape;697;p4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4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9" name="Google Shape;699;p48"/>
          <p:cNvGrpSpPr/>
          <p:nvPr/>
        </p:nvGrpSpPr>
        <p:grpSpPr>
          <a:xfrm>
            <a:off x="8010070" y="-466238"/>
            <a:ext cx="1129225" cy="1439250"/>
            <a:chOff x="5173625" y="-443725"/>
            <a:chExt cx="1129225" cy="1439250"/>
          </a:xfrm>
        </p:grpSpPr>
        <p:sp>
          <p:nvSpPr>
            <p:cNvPr id="700" name="Google Shape;700;p4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4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2" name="Google Shape;702;p48"/>
          <p:cNvGrpSpPr/>
          <p:nvPr/>
        </p:nvGrpSpPr>
        <p:grpSpPr>
          <a:xfrm flipH="1">
            <a:off x="5091" y="-472343"/>
            <a:ext cx="1129225" cy="1439250"/>
            <a:chOff x="5173625" y="-443725"/>
            <a:chExt cx="1129225" cy="1439250"/>
          </a:xfrm>
        </p:grpSpPr>
        <p:sp>
          <p:nvSpPr>
            <p:cNvPr id="703" name="Google Shape;703;p4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4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5" name="Google Shape;705;p48"/>
          <p:cNvGrpSpPr/>
          <p:nvPr/>
        </p:nvGrpSpPr>
        <p:grpSpPr>
          <a:xfrm flipH="1">
            <a:off x="-98709" y="-223280"/>
            <a:ext cx="920275" cy="1078300"/>
            <a:chOff x="4679675" y="-443725"/>
            <a:chExt cx="920275" cy="1078300"/>
          </a:xfrm>
        </p:grpSpPr>
        <p:sp>
          <p:nvSpPr>
            <p:cNvPr id="706" name="Google Shape;706;p4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4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8" name="Google Shape;708;p48"/>
          <p:cNvGrpSpPr/>
          <p:nvPr/>
        </p:nvGrpSpPr>
        <p:grpSpPr>
          <a:xfrm flipH="1">
            <a:off x="6573567" y="-671954"/>
            <a:ext cx="1195349" cy="1078296"/>
            <a:chOff x="4404625" y="-443721"/>
            <a:chExt cx="1195349" cy="1078296"/>
          </a:xfrm>
        </p:grpSpPr>
        <p:sp>
          <p:nvSpPr>
            <p:cNvPr id="709" name="Google Shape;709;p48"/>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48"/>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1" name="Google Shape;711;p48"/>
          <p:cNvGrpSpPr/>
          <p:nvPr/>
        </p:nvGrpSpPr>
        <p:grpSpPr>
          <a:xfrm>
            <a:off x="1375492" y="-671954"/>
            <a:ext cx="1195349" cy="1078296"/>
            <a:chOff x="4404625" y="-443721"/>
            <a:chExt cx="1195349" cy="1078296"/>
          </a:xfrm>
        </p:grpSpPr>
        <p:sp>
          <p:nvSpPr>
            <p:cNvPr id="712" name="Google Shape;712;p48"/>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48"/>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714"/>
        <p:cNvGrpSpPr/>
        <p:nvPr/>
      </p:nvGrpSpPr>
      <p:grpSpPr>
        <a:xfrm>
          <a:off x="0" y="0"/>
          <a:ext cx="0" cy="0"/>
          <a:chOff x="0" y="0"/>
          <a:chExt cx="0" cy="0"/>
        </a:xfrm>
      </p:grpSpPr>
      <p:sp>
        <p:nvSpPr>
          <p:cNvPr id="715" name="Google Shape;715;p49"/>
          <p:cNvSpPr txBox="1">
            <a:spLocks noGrp="1"/>
          </p:cNvSpPr>
          <p:nvPr>
            <p:ph type="title"/>
          </p:nvPr>
        </p:nvSpPr>
        <p:spPr>
          <a:xfrm>
            <a:off x="1630950" y="539700"/>
            <a:ext cx="5882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716" name="Google Shape;716;p49"/>
          <p:cNvSpPr txBox="1">
            <a:spLocks noGrp="1"/>
          </p:cNvSpPr>
          <p:nvPr>
            <p:ph type="body" idx="1"/>
          </p:nvPr>
        </p:nvSpPr>
        <p:spPr>
          <a:xfrm>
            <a:off x="1370205" y="1727864"/>
            <a:ext cx="4611900" cy="27273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ato"/>
              <a:buChar char="●"/>
              <a:defRPr/>
            </a:lvl1pPr>
            <a:lvl2pPr marL="914400" lvl="1" indent="-317500" algn="l">
              <a:lnSpc>
                <a:spcPct val="100000"/>
              </a:lnSpc>
              <a:spcBef>
                <a:spcPts val="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grpSp>
        <p:nvGrpSpPr>
          <p:cNvPr id="717" name="Google Shape;717;p49"/>
          <p:cNvGrpSpPr/>
          <p:nvPr/>
        </p:nvGrpSpPr>
        <p:grpSpPr>
          <a:xfrm>
            <a:off x="-1411812" y="3924763"/>
            <a:ext cx="2961179" cy="2085653"/>
            <a:chOff x="-1411812" y="3924763"/>
            <a:chExt cx="2961179" cy="2085653"/>
          </a:xfrm>
        </p:grpSpPr>
        <p:grpSp>
          <p:nvGrpSpPr>
            <p:cNvPr id="718" name="Google Shape;718;p49"/>
            <p:cNvGrpSpPr/>
            <p:nvPr/>
          </p:nvGrpSpPr>
          <p:grpSpPr>
            <a:xfrm flipH="1">
              <a:off x="-1411812" y="4556641"/>
              <a:ext cx="2808779" cy="1148975"/>
              <a:chOff x="6525475" y="148600"/>
              <a:chExt cx="2808779" cy="1148975"/>
            </a:xfrm>
          </p:grpSpPr>
          <p:sp>
            <p:nvSpPr>
              <p:cNvPr id="719" name="Google Shape;719;p49"/>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49"/>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1" name="Google Shape;721;p49"/>
            <p:cNvGrpSpPr/>
            <p:nvPr/>
          </p:nvGrpSpPr>
          <p:grpSpPr>
            <a:xfrm rot="10800000">
              <a:off x="282879" y="3924763"/>
              <a:ext cx="474200" cy="1505350"/>
              <a:chOff x="3995775" y="-443725"/>
              <a:chExt cx="474200" cy="1505350"/>
            </a:xfrm>
          </p:grpSpPr>
          <p:sp>
            <p:nvSpPr>
              <p:cNvPr id="722" name="Google Shape;722;p49"/>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49"/>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4" name="Google Shape;724;p49"/>
            <p:cNvGrpSpPr/>
            <p:nvPr/>
          </p:nvGrpSpPr>
          <p:grpSpPr>
            <a:xfrm flipH="1">
              <a:off x="-1259412" y="4861441"/>
              <a:ext cx="2808779" cy="1148975"/>
              <a:chOff x="6525475" y="148600"/>
              <a:chExt cx="2808779" cy="1148975"/>
            </a:xfrm>
          </p:grpSpPr>
          <p:sp>
            <p:nvSpPr>
              <p:cNvPr id="725" name="Google Shape;725;p49"/>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49"/>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27" name="Google Shape;727;p49"/>
          <p:cNvGrpSpPr/>
          <p:nvPr/>
        </p:nvGrpSpPr>
        <p:grpSpPr>
          <a:xfrm flipH="1">
            <a:off x="7393916" y="159663"/>
            <a:ext cx="2014792" cy="464411"/>
            <a:chOff x="-35118" y="4350781"/>
            <a:chExt cx="2014792" cy="464411"/>
          </a:xfrm>
        </p:grpSpPr>
        <p:sp>
          <p:nvSpPr>
            <p:cNvPr id="728" name="Google Shape;728;p4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49"/>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0" name="Google Shape;730;p49"/>
          <p:cNvGrpSpPr/>
          <p:nvPr/>
        </p:nvGrpSpPr>
        <p:grpSpPr>
          <a:xfrm flipH="1">
            <a:off x="7393916" y="480896"/>
            <a:ext cx="2014792" cy="473129"/>
            <a:chOff x="-35118" y="4342063"/>
            <a:chExt cx="2014792" cy="473129"/>
          </a:xfrm>
        </p:grpSpPr>
        <p:sp>
          <p:nvSpPr>
            <p:cNvPr id="731" name="Google Shape;731;p4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4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33"/>
        <p:cNvGrpSpPr/>
        <p:nvPr/>
      </p:nvGrpSpPr>
      <p:grpSpPr>
        <a:xfrm>
          <a:off x="0" y="0"/>
          <a:ext cx="0" cy="0"/>
          <a:chOff x="0" y="0"/>
          <a:chExt cx="0" cy="0"/>
        </a:xfrm>
      </p:grpSpPr>
      <p:sp>
        <p:nvSpPr>
          <p:cNvPr id="734" name="Google Shape;734;p50"/>
          <p:cNvSpPr txBox="1">
            <a:spLocks noGrp="1"/>
          </p:cNvSpPr>
          <p:nvPr>
            <p:ph type="ctrTitle"/>
          </p:nvPr>
        </p:nvSpPr>
        <p:spPr>
          <a:xfrm>
            <a:off x="713325" y="565547"/>
            <a:ext cx="4069500" cy="124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35" name="Google Shape;735;p50"/>
          <p:cNvSpPr txBox="1">
            <a:spLocks noGrp="1"/>
          </p:cNvSpPr>
          <p:nvPr>
            <p:ph type="subTitle" idx="1"/>
          </p:nvPr>
        </p:nvSpPr>
        <p:spPr>
          <a:xfrm>
            <a:off x="713325" y="1736300"/>
            <a:ext cx="3583500" cy="83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6" name="Google Shape;736;p50"/>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b="0" i="0" u="none" strike="noStrike" cap="none">
              <a:solidFill>
                <a:schemeClr val="accent1"/>
              </a:solidFill>
              <a:latin typeface="Montserrat"/>
              <a:ea typeface="Montserrat"/>
              <a:cs typeface="Montserrat"/>
              <a:sym typeface="Montserrat"/>
            </a:endParaRPr>
          </a:p>
        </p:txBody>
      </p:sp>
      <p:sp>
        <p:nvSpPr>
          <p:cNvPr id="737" name="Google Shape;737;p50"/>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8" name="Google Shape;738;p50"/>
          <p:cNvGrpSpPr/>
          <p:nvPr/>
        </p:nvGrpSpPr>
        <p:grpSpPr>
          <a:xfrm flipH="1">
            <a:off x="7136201" y="4054216"/>
            <a:ext cx="2074949" cy="962380"/>
            <a:chOff x="-85249" y="3960975"/>
            <a:chExt cx="2074949" cy="962380"/>
          </a:xfrm>
        </p:grpSpPr>
        <p:grpSp>
          <p:nvGrpSpPr>
            <p:cNvPr id="739" name="Google Shape;739;p50"/>
            <p:cNvGrpSpPr/>
            <p:nvPr/>
          </p:nvGrpSpPr>
          <p:grpSpPr>
            <a:xfrm>
              <a:off x="-44137" y="3960975"/>
              <a:ext cx="2033838" cy="459179"/>
              <a:chOff x="-101292" y="3971002"/>
              <a:chExt cx="2033838" cy="459179"/>
            </a:xfrm>
          </p:grpSpPr>
          <p:sp>
            <p:nvSpPr>
              <p:cNvPr id="740" name="Google Shape;740;p50"/>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50"/>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2" name="Google Shape;742;p50"/>
            <p:cNvGrpSpPr/>
            <p:nvPr/>
          </p:nvGrpSpPr>
          <p:grpSpPr>
            <a:xfrm>
              <a:off x="-85248" y="4203623"/>
              <a:ext cx="2014792" cy="469196"/>
              <a:chOff x="-35118" y="4163517"/>
              <a:chExt cx="2014792" cy="469196"/>
            </a:xfrm>
          </p:grpSpPr>
          <p:sp>
            <p:nvSpPr>
              <p:cNvPr id="743" name="Google Shape;743;p5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5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5" name="Google Shape;745;p50"/>
            <p:cNvGrpSpPr/>
            <p:nvPr/>
          </p:nvGrpSpPr>
          <p:grpSpPr>
            <a:xfrm>
              <a:off x="-85248" y="4454155"/>
              <a:ext cx="2014792" cy="469200"/>
              <a:chOff x="-35118" y="4345992"/>
              <a:chExt cx="2014792" cy="469200"/>
            </a:xfrm>
          </p:grpSpPr>
          <p:sp>
            <p:nvSpPr>
              <p:cNvPr id="746" name="Google Shape;746;p5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5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48" name="Google Shape;748;p50"/>
          <p:cNvGrpSpPr/>
          <p:nvPr/>
        </p:nvGrpSpPr>
        <p:grpSpPr>
          <a:xfrm>
            <a:off x="7691206" y="833500"/>
            <a:ext cx="2649775" cy="3476500"/>
            <a:chOff x="7691206" y="833500"/>
            <a:chExt cx="2649775" cy="3476500"/>
          </a:xfrm>
        </p:grpSpPr>
        <p:sp>
          <p:nvSpPr>
            <p:cNvPr id="749" name="Google Shape;749;p50"/>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50"/>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1" name="Google Shape;751;p50"/>
            <p:cNvGrpSpPr/>
            <p:nvPr/>
          </p:nvGrpSpPr>
          <p:grpSpPr>
            <a:xfrm>
              <a:off x="7795306" y="833500"/>
              <a:ext cx="2545675" cy="3476500"/>
              <a:chOff x="7795306" y="833500"/>
              <a:chExt cx="2545675" cy="3476500"/>
            </a:xfrm>
          </p:grpSpPr>
          <p:sp>
            <p:nvSpPr>
              <p:cNvPr id="752" name="Google Shape;752;p50"/>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50"/>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50"/>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50"/>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50"/>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50"/>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8" name="Google Shape;758;p50"/>
              <p:cNvGrpSpPr/>
              <p:nvPr/>
            </p:nvGrpSpPr>
            <p:grpSpPr>
              <a:xfrm>
                <a:off x="8530783" y="2299824"/>
                <a:ext cx="640686" cy="543854"/>
                <a:chOff x="10364519" y="2624211"/>
                <a:chExt cx="640686" cy="543854"/>
              </a:xfrm>
            </p:grpSpPr>
            <p:sp>
              <p:nvSpPr>
                <p:cNvPr id="759" name="Google Shape;759;p50"/>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50"/>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8"/>
        <p:cNvGrpSpPr/>
        <p:nvPr/>
      </p:nvGrpSpPr>
      <p:grpSpPr>
        <a:xfrm>
          <a:off x="0" y="0"/>
          <a:ext cx="0" cy="0"/>
          <a:chOff x="0" y="0"/>
          <a:chExt cx="0" cy="0"/>
        </a:xfrm>
      </p:grpSpPr>
      <p:sp>
        <p:nvSpPr>
          <p:cNvPr id="19" name="Google Shape;1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0" name="Google Shape;20;p24"/>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4"/>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22" name="Google Shape;22;p24"/>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61"/>
        <p:cNvGrpSpPr/>
        <p:nvPr/>
      </p:nvGrpSpPr>
      <p:grpSpPr>
        <a:xfrm>
          <a:off x="0" y="0"/>
          <a:ext cx="0" cy="0"/>
          <a:chOff x="0" y="0"/>
          <a:chExt cx="0" cy="0"/>
        </a:xfrm>
      </p:grpSpPr>
      <p:grpSp>
        <p:nvGrpSpPr>
          <p:cNvPr id="762" name="Google Shape;762;p51"/>
          <p:cNvGrpSpPr/>
          <p:nvPr/>
        </p:nvGrpSpPr>
        <p:grpSpPr>
          <a:xfrm rot="10800000">
            <a:off x="7021" y="-639006"/>
            <a:ext cx="1623175" cy="1972650"/>
            <a:chOff x="4193384" y="4053542"/>
            <a:chExt cx="1623175" cy="1972650"/>
          </a:xfrm>
        </p:grpSpPr>
        <p:grpSp>
          <p:nvGrpSpPr>
            <p:cNvPr id="763" name="Google Shape;763;p51"/>
            <p:cNvGrpSpPr/>
            <p:nvPr/>
          </p:nvGrpSpPr>
          <p:grpSpPr>
            <a:xfrm rot="10800000" flipH="1">
              <a:off x="4193384" y="4947892"/>
              <a:ext cx="920275" cy="1078300"/>
              <a:chOff x="4679675" y="-1053325"/>
              <a:chExt cx="920275" cy="1078300"/>
            </a:xfrm>
          </p:grpSpPr>
          <p:sp>
            <p:nvSpPr>
              <p:cNvPr id="764" name="Google Shape;764;p5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5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6" name="Google Shape;766;p51"/>
            <p:cNvGrpSpPr/>
            <p:nvPr/>
          </p:nvGrpSpPr>
          <p:grpSpPr>
            <a:xfrm rot="10800000" flipH="1">
              <a:off x="4687334" y="4053542"/>
              <a:ext cx="1129225" cy="1439250"/>
              <a:chOff x="5173625" y="-443725"/>
              <a:chExt cx="1129225" cy="1439250"/>
            </a:xfrm>
          </p:grpSpPr>
          <p:sp>
            <p:nvSpPr>
              <p:cNvPr id="767" name="Google Shape;767;p5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5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69" name="Google Shape;769;p51"/>
          <p:cNvGrpSpPr/>
          <p:nvPr/>
        </p:nvGrpSpPr>
        <p:grpSpPr>
          <a:xfrm>
            <a:off x="-1256132" y="867643"/>
            <a:ext cx="2014792" cy="473129"/>
            <a:chOff x="-35118" y="4342063"/>
            <a:chExt cx="2014792" cy="473129"/>
          </a:xfrm>
        </p:grpSpPr>
        <p:sp>
          <p:nvSpPr>
            <p:cNvPr id="770" name="Google Shape;770;p5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5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2" name="Google Shape;772;p51"/>
          <p:cNvGrpSpPr/>
          <p:nvPr/>
        </p:nvGrpSpPr>
        <p:grpSpPr>
          <a:xfrm>
            <a:off x="-1179938" y="1195668"/>
            <a:ext cx="2014792" cy="473129"/>
            <a:chOff x="-35118" y="4342063"/>
            <a:chExt cx="2014792" cy="473129"/>
          </a:xfrm>
        </p:grpSpPr>
        <p:sp>
          <p:nvSpPr>
            <p:cNvPr id="773" name="Google Shape;773;p5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5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5" name="Google Shape;775;p51"/>
          <p:cNvGrpSpPr/>
          <p:nvPr/>
        </p:nvGrpSpPr>
        <p:grpSpPr>
          <a:xfrm rot="10800000" flipH="1">
            <a:off x="39853" y="-260808"/>
            <a:ext cx="2014792" cy="473129"/>
            <a:chOff x="-35118" y="4342063"/>
            <a:chExt cx="2014792" cy="473129"/>
          </a:xfrm>
        </p:grpSpPr>
        <p:sp>
          <p:nvSpPr>
            <p:cNvPr id="776" name="Google Shape;776;p5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5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8" name="Google Shape;778;p51"/>
          <p:cNvGrpSpPr/>
          <p:nvPr/>
        </p:nvGrpSpPr>
        <p:grpSpPr>
          <a:xfrm rot="10800000">
            <a:off x="7755996" y="4031858"/>
            <a:ext cx="1129225" cy="1439250"/>
            <a:chOff x="5173625" y="-443725"/>
            <a:chExt cx="1129225" cy="1439250"/>
          </a:xfrm>
        </p:grpSpPr>
        <p:sp>
          <p:nvSpPr>
            <p:cNvPr id="779" name="Google Shape;779;p5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5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1" name="Google Shape;781;p51"/>
          <p:cNvGrpSpPr/>
          <p:nvPr/>
        </p:nvGrpSpPr>
        <p:grpSpPr>
          <a:xfrm rot="10800000" flipH="1">
            <a:off x="7506654" y="4534879"/>
            <a:ext cx="920275" cy="1078300"/>
            <a:chOff x="4679675" y="-443725"/>
            <a:chExt cx="920275" cy="1078300"/>
          </a:xfrm>
        </p:grpSpPr>
        <p:sp>
          <p:nvSpPr>
            <p:cNvPr id="782" name="Google Shape;782;p5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5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4" name="Google Shape;784;p51"/>
          <p:cNvGrpSpPr/>
          <p:nvPr/>
        </p:nvGrpSpPr>
        <p:grpSpPr>
          <a:xfrm rot="10800000">
            <a:off x="7953846" y="4266083"/>
            <a:ext cx="1129225" cy="1439250"/>
            <a:chOff x="5173625" y="-443725"/>
            <a:chExt cx="1129225" cy="1439250"/>
          </a:xfrm>
        </p:grpSpPr>
        <p:sp>
          <p:nvSpPr>
            <p:cNvPr id="785" name="Google Shape;785;p5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5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87"/>
        <p:cNvGrpSpPr/>
        <p:nvPr/>
      </p:nvGrpSpPr>
      <p:grpSpPr>
        <a:xfrm>
          <a:off x="0" y="0"/>
          <a:ext cx="0" cy="0"/>
          <a:chOff x="0" y="0"/>
          <a:chExt cx="0" cy="0"/>
        </a:xfrm>
      </p:grpSpPr>
      <p:grpSp>
        <p:nvGrpSpPr>
          <p:cNvPr id="788" name="Google Shape;788;p52"/>
          <p:cNvGrpSpPr/>
          <p:nvPr/>
        </p:nvGrpSpPr>
        <p:grpSpPr>
          <a:xfrm rot="10800000">
            <a:off x="-483504" y="3973396"/>
            <a:ext cx="920275" cy="1078300"/>
            <a:chOff x="4679675" y="-1053325"/>
            <a:chExt cx="920275" cy="1078300"/>
          </a:xfrm>
        </p:grpSpPr>
        <p:sp>
          <p:nvSpPr>
            <p:cNvPr id="789" name="Google Shape;789;p52"/>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52"/>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1" name="Google Shape;791;p52"/>
          <p:cNvGrpSpPr/>
          <p:nvPr/>
        </p:nvGrpSpPr>
        <p:grpSpPr>
          <a:xfrm rot="10800000">
            <a:off x="-364004" y="3564321"/>
            <a:ext cx="1129225" cy="1439250"/>
            <a:chOff x="5173625" y="-443725"/>
            <a:chExt cx="1129225" cy="1439250"/>
          </a:xfrm>
        </p:grpSpPr>
        <p:sp>
          <p:nvSpPr>
            <p:cNvPr id="792" name="Google Shape;792;p5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5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4" name="Google Shape;794;p52"/>
          <p:cNvGrpSpPr/>
          <p:nvPr/>
        </p:nvGrpSpPr>
        <p:grpSpPr>
          <a:xfrm rot="10800000" flipH="1">
            <a:off x="-351288" y="128489"/>
            <a:ext cx="2014792" cy="473129"/>
            <a:chOff x="-35118" y="4342063"/>
            <a:chExt cx="2014792" cy="473129"/>
          </a:xfrm>
        </p:grpSpPr>
        <p:sp>
          <p:nvSpPr>
            <p:cNvPr id="795" name="Google Shape;795;p5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5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7" name="Google Shape;797;p52"/>
          <p:cNvGrpSpPr/>
          <p:nvPr/>
        </p:nvGrpSpPr>
        <p:grpSpPr>
          <a:xfrm rot="10800000" flipH="1">
            <a:off x="-407288" y="4585091"/>
            <a:ext cx="2014792" cy="473129"/>
            <a:chOff x="-35118" y="4342063"/>
            <a:chExt cx="2014792" cy="473129"/>
          </a:xfrm>
        </p:grpSpPr>
        <p:sp>
          <p:nvSpPr>
            <p:cNvPr id="798" name="Google Shape;798;p5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5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0" name="Google Shape;800;p52"/>
          <p:cNvGrpSpPr/>
          <p:nvPr/>
        </p:nvGrpSpPr>
        <p:grpSpPr>
          <a:xfrm>
            <a:off x="-407296" y="4545227"/>
            <a:ext cx="2014792" cy="473129"/>
            <a:chOff x="-35118" y="4342063"/>
            <a:chExt cx="2014792" cy="473129"/>
          </a:xfrm>
        </p:grpSpPr>
        <p:sp>
          <p:nvSpPr>
            <p:cNvPr id="801" name="Google Shape;801;p5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5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3" name="Google Shape;803;p52"/>
          <p:cNvGrpSpPr/>
          <p:nvPr/>
        </p:nvGrpSpPr>
        <p:grpSpPr>
          <a:xfrm flipH="1">
            <a:off x="7755996" y="-324096"/>
            <a:ext cx="1129225" cy="1439250"/>
            <a:chOff x="5173625" y="-443725"/>
            <a:chExt cx="1129225" cy="1439250"/>
          </a:xfrm>
        </p:grpSpPr>
        <p:sp>
          <p:nvSpPr>
            <p:cNvPr id="804" name="Google Shape;804;p5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5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6" name="Google Shape;806;p52"/>
          <p:cNvGrpSpPr/>
          <p:nvPr/>
        </p:nvGrpSpPr>
        <p:grpSpPr>
          <a:xfrm>
            <a:off x="7506654" y="-466167"/>
            <a:ext cx="920275" cy="1078300"/>
            <a:chOff x="4679675" y="-443725"/>
            <a:chExt cx="920275" cy="1078300"/>
          </a:xfrm>
        </p:grpSpPr>
        <p:sp>
          <p:nvSpPr>
            <p:cNvPr id="807" name="Google Shape;807;p5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5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9" name="Google Shape;809;p52"/>
          <p:cNvGrpSpPr/>
          <p:nvPr/>
        </p:nvGrpSpPr>
        <p:grpSpPr>
          <a:xfrm flipH="1">
            <a:off x="7953846" y="-558321"/>
            <a:ext cx="1129225" cy="1439250"/>
            <a:chOff x="5173625" y="-443725"/>
            <a:chExt cx="1129225" cy="1439250"/>
          </a:xfrm>
        </p:grpSpPr>
        <p:sp>
          <p:nvSpPr>
            <p:cNvPr id="810" name="Google Shape;810;p5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5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2" name="Google Shape;812;p52"/>
          <p:cNvGrpSpPr/>
          <p:nvPr/>
        </p:nvGrpSpPr>
        <p:grpSpPr>
          <a:xfrm rot="10800000" flipH="1">
            <a:off x="-198888" y="-100111"/>
            <a:ext cx="2014792" cy="473129"/>
            <a:chOff x="-35118" y="4342063"/>
            <a:chExt cx="2014792" cy="473129"/>
          </a:xfrm>
        </p:grpSpPr>
        <p:sp>
          <p:nvSpPr>
            <p:cNvPr id="813" name="Google Shape;813;p5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5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15"/>
        <p:cNvGrpSpPr/>
        <p:nvPr/>
      </p:nvGrpSpPr>
      <p:grpSpPr>
        <a:xfrm>
          <a:off x="0" y="0"/>
          <a:ext cx="0" cy="0"/>
          <a:chOff x="0" y="0"/>
          <a:chExt cx="0" cy="0"/>
        </a:xfrm>
      </p:grpSpPr>
      <p:grpSp>
        <p:nvGrpSpPr>
          <p:cNvPr id="816" name="Google Shape;816;p53"/>
          <p:cNvGrpSpPr/>
          <p:nvPr/>
        </p:nvGrpSpPr>
        <p:grpSpPr>
          <a:xfrm flipH="1">
            <a:off x="-365562" y="4556641"/>
            <a:ext cx="2808779" cy="1148975"/>
            <a:chOff x="6525475" y="148600"/>
            <a:chExt cx="2808779" cy="1148975"/>
          </a:xfrm>
        </p:grpSpPr>
        <p:sp>
          <p:nvSpPr>
            <p:cNvPr id="817" name="Google Shape;817;p53"/>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53"/>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9" name="Google Shape;819;p53"/>
          <p:cNvGrpSpPr/>
          <p:nvPr/>
        </p:nvGrpSpPr>
        <p:grpSpPr>
          <a:xfrm rot="10800000">
            <a:off x="7497756" y="4534879"/>
            <a:ext cx="1368260" cy="1078296"/>
            <a:chOff x="4231725" y="-443721"/>
            <a:chExt cx="1368260" cy="1078296"/>
          </a:xfrm>
        </p:grpSpPr>
        <p:sp>
          <p:nvSpPr>
            <p:cNvPr id="820" name="Google Shape;820;p53"/>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53"/>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2" name="Google Shape;822;p53"/>
          <p:cNvGrpSpPr/>
          <p:nvPr/>
        </p:nvGrpSpPr>
        <p:grpSpPr>
          <a:xfrm rot="10800000">
            <a:off x="6794891" y="4173929"/>
            <a:ext cx="1129225" cy="1439250"/>
            <a:chOff x="5173625" y="-443725"/>
            <a:chExt cx="1129225" cy="1439250"/>
          </a:xfrm>
        </p:grpSpPr>
        <p:sp>
          <p:nvSpPr>
            <p:cNvPr id="823" name="Google Shape;823;p5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5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5" name="Google Shape;825;p53"/>
          <p:cNvGrpSpPr/>
          <p:nvPr/>
        </p:nvGrpSpPr>
        <p:grpSpPr>
          <a:xfrm rot="10800000" flipH="1">
            <a:off x="3706041" y="4534879"/>
            <a:ext cx="920275" cy="1078300"/>
            <a:chOff x="4679675" y="-443725"/>
            <a:chExt cx="920275" cy="1078300"/>
          </a:xfrm>
        </p:grpSpPr>
        <p:sp>
          <p:nvSpPr>
            <p:cNvPr id="826" name="Google Shape;826;p5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5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8" name="Google Shape;828;p53"/>
          <p:cNvGrpSpPr/>
          <p:nvPr/>
        </p:nvGrpSpPr>
        <p:grpSpPr>
          <a:xfrm rot="10800000" flipH="1">
            <a:off x="4199991" y="4173929"/>
            <a:ext cx="1129225" cy="1439250"/>
            <a:chOff x="5173625" y="-443725"/>
            <a:chExt cx="1129225" cy="1439250"/>
          </a:xfrm>
        </p:grpSpPr>
        <p:sp>
          <p:nvSpPr>
            <p:cNvPr id="829" name="Google Shape;829;p5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5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1" name="Google Shape;831;p53"/>
          <p:cNvGrpSpPr/>
          <p:nvPr/>
        </p:nvGrpSpPr>
        <p:grpSpPr>
          <a:xfrm rot="10800000">
            <a:off x="1329129" y="3924763"/>
            <a:ext cx="474200" cy="1505350"/>
            <a:chOff x="3995775" y="-443725"/>
            <a:chExt cx="474200" cy="1505350"/>
          </a:xfrm>
        </p:grpSpPr>
        <p:sp>
          <p:nvSpPr>
            <p:cNvPr id="832" name="Google Shape;832;p5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5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4" name="Google Shape;834;p53"/>
          <p:cNvGrpSpPr/>
          <p:nvPr/>
        </p:nvGrpSpPr>
        <p:grpSpPr>
          <a:xfrm>
            <a:off x="6612948" y="5750"/>
            <a:ext cx="1195349" cy="1078296"/>
            <a:chOff x="4404625" y="-443721"/>
            <a:chExt cx="1195349" cy="1078296"/>
          </a:xfrm>
        </p:grpSpPr>
        <p:sp>
          <p:nvSpPr>
            <p:cNvPr id="835" name="Google Shape;835;p5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5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7" name="Google Shape;837;p53"/>
          <p:cNvGrpSpPr/>
          <p:nvPr/>
        </p:nvGrpSpPr>
        <p:grpSpPr>
          <a:xfrm>
            <a:off x="7429151" y="-104276"/>
            <a:ext cx="1129225" cy="1439250"/>
            <a:chOff x="5173625" y="-443725"/>
            <a:chExt cx="1129225" cy="1439250"/>
          </a:xfrm>
        </p:grpSpPr>
        <p:sp>
          <p:nvSpPr>
            <p:cNvPr id="838" name="Google Shape;838;p5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5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0" name="Google Shape;840;p53"/>
          <p:cNvGrpSpPr/>
          <p:nvPr/>
        </p:nvGrpSpPr>
        <p:grpSpPr>
          <a:xfrm>
            <a:off x="3121150" y="-475160"/>
            <a:ext cx="482550" cy="1505350"/>
            <a:chOff x="3121150" y="-443725"/>
            <a:chExt cx="482550" cy="1505350"/>
          </a:xfrm>
        </p:grpSpPr>
        <p:sp>
          <p:nvSpPr>
            <p:cNvPr id="841" name="Google Shape;841;p5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5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3" name="Google Shape;843;p53"/>
          <p:cNvGrpSpPr/>
          <p:nvPr/>
        </p:nvGrpSpPr>
        <p:grpSpPr>
          <a:xfrm>
            <a:off x="1990425" y="-467301"/>
            <a:ext cx="929375" cy="1078300"/>
            <a:chOff x="1990425" y="-443725"/>
            <a:chExt cx="929375" cy="1078300"/>
          </a:xfrm>
        </p:grpSpPr>
        <p:sp>
          <p:nvSpPr>
            <p:cNvPr id="844" name="Google Shape;844;p53"/>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53"/>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6" name="Google Shape;846;p53"/>
          <p:cNvGrpSpPr/>
          <p:nvPr/>
        </p:nvGrpSpPr>
        <p:grpSpPr>
          <a:xfrm>
            <a:off x="1287525" y="-467301"/>
            <a:ext cx="1138350" cy="1439250"/>
            <a:chOff x="1287525" y="-443725"/>
            <a:chExt cx="1138350" cy="1439250"/>
          </a:xfrm>
        </p:grpSpPr>
        <p:sp>
          <p:nvSpPr>
            <p:cNvPr id="847" name="Google Shape;847;p53"/>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53"/>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9" name="Google Shape;849;p53"/>
          <p:cNvGrpSpPr/>
          <p:nvPr/>
        </p:nvGrpSpPr>
        <p:grpSpPr>
          <a:xfrm>
            <a:off x="-241900" y="488800"/>
            <a:ext cx="1375425" cy="572805"/>
            <a:chOff x="-241900" y="154825"/>
            <a:chExt cx="1375425" cy="572805"/>
          </a:xfrm>
        </p:grpSpPr>
        <p:sp>
          <p:nvSpPr>
            <p:cNvPr id="850" name="Google Shape;850;p53"/>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53"/>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2" name="Google Shape;852;p53"/>
          <p:cNvGrpSpPr/>
          <p:nvPr/>
        </p:nvGrpSpPr>
        <p:grpSpPr>
          <a:xfrm>
            <a:off x="3995775" y="-475160"/>
            <a:ext cx="474200" cy="1505350"/>
            <a:chOff x="3995775" y="-443725"/>
            <a:chExt cx="474200" cy="1505350"/>
          </a:xfrm>
        </p:grpSpPr>
        <p:sp>
          <p:nvSpPr>
            <p:cNvPr id="853" name="Google Shape;853;p5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5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5" name="Google Shape;855;p53"/>
          <p:cNvGrpSpPr/>
          <p:nvPr/>
        </p:nvGrpSpPr>
        <p:grpSpPr>
          <a:xfrm>
            <a:off x="4679675" y="-467301"/>
            <a:ext cx="920275" cy="1078300"/>
            <a:chOff x="4679675" y="-443725"/>
            <a:chExt cx="920275" cy="1078300"/>
          </a:xfrm>
        </p:grpSpPr>
        <p:sp>
          <p:nvSpPr>
            <p:cNvPr id="856" name="Google Shape;856;p5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5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8" name="Google Shape;858;p53"/>
          <p:cNvGrpSpPr/>
          <p:nvPr/>
        </p:nvGrpSpPr>
        <p:grpSpPr>
          <a:xfrm>
            <a:off x="5173625" y="-467301"/>
            <a:ext cx="1129225" cy="1439250"/>
            <a:chOff x="5173625" y="-443725"/>
            <a:chExt cx="1129225" cy="1439250"/>
          </a:xfrm>
        </p:grpSpPr>
        <p:sp>
          <p:nvSpPr>
            <p:cNvPr id="859" name="Google Shape;859;p5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5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1" name="Google Shape;861;p53"/>
          <p:cNvGrpSpPr/>
          <p:nvPr/>
        </p:nvGrpSpPr>
        <p:grpSpPr>
          <a:xfrm rot="5400000" flipH="1">
            <a:off x="-766399" y="4711607"/>
            <a:ext cx="2014792" cy="719732"/>
            <a:chOff x="-85249" y="4203623"/>
            <a:chExt cx="2014792" cy="719732"/>
          </a:xfrm>
        </p:grpSpPr>
        <p:grpSp>
          <p:nvGrpSpPr>
            <p:cNvPr id="862" name="Google Shape;862;p53"/>
            <p:cNvGrpSpPr/>
            <p:nvPr/>
          </p:nvGrpSpPr>
          <p:grpSpPr>
            <a:xfrm>
              <a:off x="-85248" y="4203623"/>
              <a:ext cx="2014792" cy="469196"/>
              <a:chOff x="-35118" y="4163517"/>
              <a:chExt cx="2014792" cy="469196"/>
            </a:xfrm>
          </p:grpSpPr>
          <p:sp>
            <p:nvSpPr>
              <p:cNvPr id="863" name="Google Shape;863;p5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5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5" name="Google Shape;865;p53"/>
            <p:cNvGrpSpPr/>
            <p:nvPr/>
          </p:nvGrpSpPr>
          <p:grpSpPr>
            <a:xfrm>
              <a:off x="-85248" y="4454155"/>
              <a:ext cx="2014792" cy="469200"/>
              <a:chOff x="-35118" y="4345992"/>
              <a:chExt cx="2014792" cy="469200"/>
            </a:xfrm>
          </p:grpSpPr>
          <p:sp>
            <p:nvSpPr>
              <p:cNvPr id="866" name="Google Shape;866;p5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5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68" name="Google Shape;868;p53"/>
          <p:cNvGrpSpPr/>
          <p:nvPr/>
        </p:nvGrpSpPr>
        <p:grpSpPr>
          <a:xfrm flipH="1">
            <a:off x="8418669" y="734101"/>
            <a:ext cx="2014792" cy="469196"/>
            <a:chOff x="-35118" y="4163517"/>
            <a:chExt cx="2014792" cy="469196"/>
          </a:xfrm>
        </p:grpSpPr>
        <p:sp>
          <p:nvSpPr>
            <p:cNvPr id="869" name="Google Shape;869;p5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5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rendan Layout">
  <p:cSld name="TITLE_1">
    <p:spTree>
      <p:nvGrpSpPr>
        <p:cNvPr id="1" name="Shape 871"/>
        <p:cNvGrpSpPr/>
        <p:nvPr/>
      </p:nvGrpSpPr>
      <p:grpSpPr>
        <a:xfrm>
          <a:off x="0" y="0"/>
          <a:ext cx="0" cy="0"/>
          <a:chOff x="0" y="0"/>
          <a:chExt cx="0" cy="0"/>
        </a:xfrm>
      </p:grpSpPr>
      <p:sp>
        <p:nvSpPr>
          <p:cNvPr id="872" name="Google Shape;872;p54"/>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73" name="Google Shape;873;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74" name="Google Shape;874;p54"/>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875" name="Google Shape;875;p54"/>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rendan Layout 1">
  <p:cSld name="TITLE_2">
    <p:spTree>
      <p:nvGrpSpPr>
        <p:cNvPr id="1" name="Shape 876"/>
        <p:cNvGrpSpPr/>
        <p:nvPr/>
      </p:nvGrpSpPr>
      <p:grpSpPr>
        <a:xfrm>
          <a:off x="0" y="0"/>
          <a:ext cx="0" cy="0"/>
          <a:chOff x="0" y="0"/>
          <a:chExt cx="0" cy="0"/>
        </a:xfrm>
      </p:grpSpPr>
      <p:sp>
        <p:nvSpPr>
          <p:cNvPr id="877" name="Google Shape;877;p55"/>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78" name="Google Shape;878;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79" name="Google Shape;879;p55"/>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880" name="Google Shape;880;p55"/>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881"/>
        <p:cNvGrpSpPr/>
        <p:nvPr/>
      </p:nvGrpSpPr>
      <p:grpSpPr>
        <a:xfrm>
          <a:off x="0" y="0"/>
          <a:ext cx="0" cy="0"/>
          <a:chOff x="0" y="0"/>
          <a:chExt cx="0" cy="0"/>
        </a:xfrm>
      </p:grpSpPr>
      <p:sp>
        <p:nvSpPr>
          <p:cNvPr id="882" name="Google Shape;882;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83" name="Google Shape;883;p56"/>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56"/>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85" name="Google Shape;885;p56"/>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rendan Layout 3">
  <p:cSld name="TITLE_4">
    <p:spTree>
      <p:nvGrpSpPr>
        <p:cNvPr id="1" name="Shape 886"/>
        <p:cNvGrpSpPr/>
        <p:nvPr/>
      </p:nvGrpSpPr>
      <p:grpSpPr>
        <a:xfrm>
          <a:off x="0" y="0"/>
          <a:ext cx="0" cy="0"/>
          <a:chOff x="0" y="0"/>
          <a:chExt cx="0" cy="0"/>
        </a:xfrm>
      </p:grpSpPr>
      <p:sp>
        <p:nvSpPr>
          <p:cNvPr id="887" name="Google Shape;887;p57"/>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88" name="Google Shape;88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89" name="Google Shape;889;p57"/>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890" name="Google Shape;890;p57"/>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4">
  <p:cSld name="SECTION_HEADER_4">
    <p:spTree>
      <p:nvGrpSpPr>
        <p:cNvPr id="1" name="Shape 891"/>
        <p:cNvGrpSpPr/>
        <p:nvPr/>
      </p:nvGrpSpPr>
      <p:grpSpPr>
        <a:xfrm>
          <a:off x="0" y="0"/>
          <a:ext cx="0" cy="0"/>
          <a:chOff x="0" y="0"/>
          <a:chExt cx="0" cy="0"/>
        </a:xfrm>
      </p:grpSpPr>
      <p:sp>
        <p:nvSpPr>
          <p:cNvPr id="892" name="Google Shape;89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93" name="Google Shape;893;p58"/>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58"/>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5" name="Google Shape;895;p58"/>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rendan Layout 4">
  <p:cSld name="TITLE_5">
    <p:spTree>
      <p:nvGrpSpPr>
        <p:cNvPr id="1" name="Shape 896"/>
        <p:cNvGrpSpPr/>
        <p:nvPr/>
      </p:nvGrpSpPr>
      <p:grpSpPr>
        <a:xfrm>
          <a:off x="0" y="0"/>
          <a:ext cx="0" cy="0"/>
          <a:chOff x="0" y="0"/>
          <a:chExt cx="0" cy="0"/>
        </a:xfrm>
      </p:grpSpPr>
      <p:sp>
        <p:nvSpPr>
          <p:cNvPr id="897" name="Google Shape;897;p59"/>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98" name="Google Shape;898;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99" name="Google Shape;899;p59"/>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900" name="Google Shape;900;p59"/>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5">
  <p:cSld name="SECTION_HEADER_5">
    <p:spTree>
      <p:nvGrpSpPr>
        <p:cNvPr id="1" name="Shape 901"/>
        <p:cNvGrpSpPr/>
        <p:nvPr/>
      </p:nvGrpSpPr>
      <p:grpSpPr>
        <a:xfrm>
          <a:off x="0" y="0"/>
          <a:ext cx="0" cy="0"/>
          <a:chOff x="0" y="0"/>
          <a:chExt cx="0" cy="0"/>
        </a:xfrm>
      </p:grpSpPr>
      <p:sp>
        <p:nvSpPr>
          <p:cNvPr id="902" name="Google Shape;902;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903" name="Google Shape;903;p60"/>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60"/>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905" name="Google Shape;905;p60"/>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grpSp>
        <p:nvGrpSpPr>
          <p:cNvPr id="24" name="Google Shape;24;p25"/>
          <p:cNvGrpSpPr/>
          <p:nvPr/>
        </p:nvGrpSpPr>
        <p:grpSpPr>
          <a:xfrm>
            <a:off x="419709" y="2145760"/>
            <a:ext cx="289868" cy="852000"/>
            <a:chOff x="456616" y="2161477"/>
            <a:chExt cx="289868" cy="852000"/>
          </a:xfrm>
        </p:grpSpPr>
        <p:sp>
          <p:nvSpPr>
            <p:cNvPr id="25" name="Google Shape;25;p25"/>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5"/>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5"/>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5"/>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5"/>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5"/>
          <p:cNvGrpSpPr/>
          <p:nvPr/>
        </p:nvGrpSpPr>
        <p:grpSpPr>
          <a:xfrm>
            <a:off x="6514438" y="4556641"/>
            <a:ext cx="2808779" cy="1148975"/>
            <a:chOff x="6525475" y="148600"/>
            <a:chExt cx="2808779" cy="1148975"/>
          </a:xfrm>
        </p:grpSpPr>
        <p:sp>
          <p:nvSpPr>
            <p:cNvPr id="31" name="Google Shape;31;p2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 name="Google Shape;33;p25"/>
          <p:cNvGrpSpPr/>
          <p:nvPr/>
        </p:nvGrpSpPr>
        <p:grpSpPr>
          <a:xfrm>
            <a:off x="2758638" y="4173929"/>
            <a:ext cx="3178775" cy="1439250"/>
            <a:chOff x="2608550" y="4236013"/>
            <a:chExt cx="3178775" cy="1439250"/>
          </a:xfrm>
        </p:grpSpPr>
        <p:grpSp>
          <p:nvGrpSpPr>
            <p:cNvPr id="34" name="Google Shape;34;p25"/>
            <p:cNvGrpSpPr/>
            <p:nvPr/>
          </p:nvGrpSpPr>
          <p:grpSpPr>
            <a:xfrm rot="10800000" flipH="1">
              <a:off x="2608550" y="4596963"/>
              <a:ext cx="1368260" cy="1078296"/>
              <a:chOff x="4231725" y="-443721"/>
              <a:chExt cx="1368260" cy="1078296"/>
            </a:xfrm>
          </p:grpSpPr>
          <p:sp>
            <p:nvSpPr>
              <p:cNvPr id="35" name="Google Shape;35;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 name="Google Shape;37;p25"/>
            <p:cNvGrpSpPr/>
            <p:nvPr/>
          </p:nvGrpSpPr>
          <p:grpSpPr>
            <a:xfrm rot="10800000" flipH="1">
              <a:off x="3550450" y="4236013"/>
              <a:ext cx="1129225" cy="1439250"/>
              <a:chOff x="5173625" y="-443725"/>
              <a:chExt cx="1129225" cy="1439250"/>
            </a:xfrm>
          </p:grpSpPr>
          <p:sp>
            <p:nvSpPr>
              <p:cNvPr id="38" name="Google Shape;3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 name="Google Shape;40;p25"/>
            <p:cNvGrpSpPr/>
            <p:nvPr/>
          </p:nvGrpSpPr>
          <p:grpSpPr>
            <a:xfrm rot="10800000">
              <a:off x="4867050" y="4596963"/>
              <a:ext cx="920275" cy="1078300"/>
              <a:chOff x="4679675" y="-443725"/>
              <a:chExt cx="920275" cy="1078300"/>
            </a:xfrm>
          </p:grpSpPr>
          <p:sp>
            <p:nvSpPr>
              <p:cNvPr id="41" name="Google Shape;4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 name="Google Shape;43;p25"/>
            <p:cNvGrpSpPr/>
            <p:nvPr/>
          </p:nvGrpSpPr>
          <p:grpSpPr>
            <a:xfrm rot="10800000">
              <a:off x="4164150" y="4236013"/>
              <a:ext cx="1129225" cy="1439250"/>
              <a:chOff x="5173625" y="-443725"/>
              <a:chExt cx="1129225" cy="1439250"/>
            </a:xfrm>
          </p:grpSpPr>
          <p:sp>
            <p:nvSpPr>
              <p:cNvPr id="44" name="Google Shape;44;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6" name="Google Shape;46;p25"/>
          <p:cNvGrpSpPr/>
          <p:nvPr/>
        </p:nvGrpSpPr>
        <p:grpSpPr>
          <a:xfrm rot="10800000" flipH="1">
            <a:off x="7154325" y="3924763"/>
            <a:ext cx="474200" cy="1505350"/>
            <a:chOff x="3995775" y="-443725"/>
            <a:chExt cx="474200" cy="1505350"/>
          </a:xfrm>
        </p:grpSpPr>
        <p:sp>
          <p:nvSpPr>
            <p:cNvPr id="47" name="Google Shape;47;p2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 name="Google Shape;49;p25"/>
          <p:cNvGrpSpPr/>
          <p:nvPr/>
        </p:nvGrpSpPr>
        <p:grpSpPr>
          <a:xfrm>
            <a:off x="6612948" y="5750"/>
            <a:ext cx="1195349" cy="1078296"/>
            <a:chOff x="4404625" y="-443721"/>
            <a:chExt cx="1195349" cy="1078296"/>
          </a:xfrm>
        </p:grpSpPr>
        <p:sp>
          <p:nvSpPr>
            <p:cNvPr id="50" name="Google Shape;50;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 name="Google Shape;52;p25"/>
          <p:cNvGrpSpPr/>
          <p:nvPr/>
        </p:nvGrpSpPr>
        <p:grpSpPr>
          <a:xfrm>
            <a:off x="7429151" y="-104276"/>
            <a:ext cx="1129225" cy="1439250"/>
            <a:chOff x="5173625" y="-443725"/>
            <a:chExt cx="1129225" cy="1439250"/>
          </a:xfrm>
        </p:grpSpPr>
        <p:sp>
          <p:nvSpPr>
            <p:cNvPr id="53" name="Google Shape;53;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 name="Google Shape;55;p25"/>
          <p:cNvGrpSpPr/>
          <p:nvPr/>
        </p:nvGrpSpPr>
        <p:grpSpPr>
          <a:xfrm>
            <a:off x="3121150" y="-475160"/>
            <a:ext cx="482550" cy="1505350"/>
            <a:chOff x="3121150" y="-443725"/>
            <a:chExt cx="482550" cy="1505350"/>
          </a:xfrm>
        </p:grpSpPr>
        <p:sp>
          <p:nvSpPr>
            <p:cNvPr id="56" name="Google Shape;56;p2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 name="Google Shape;58;p25"/>
          <p:cNvGrpSpPr/>
          <p:nvPr/>
        </p:nvGrpSpPr>
        <p:grpSpPr>
          <a:xfrm>
            <a:off x="1990425" y="-467301"/>
            <a:ext cx="929375" cy="1078300"/>
            <a:chOff x="1990425" y="-443725"/>
            <a:chExt cx="929375" cy="1078300"/>
          </a:xfrm>
        </p:grpSpPr>
        <p:sp>
          <p:nvSpPr>
            <p:cNvPr id="59" name="Google Shape;59;p2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 name="Google Shape;61;p25"/>
          <p:cNvGrpSpPr/>
          <p:nvPr/>
        </p:nvGrpSpPr>
        <p:grpSpPr>
          <a:xfrm>
            <a:off x="1287525" y="-467301"/>
            <a:ext cx="1138350" cy="1439250"/>
            <a:chOff x="1287525" y="-443725"/>
            <a:chExt cx="1138350" cy="1439250"/>
          </a:xfrm>
        </p:grpSpPr>
        <p:sp>
          <p:nvSpPr>
            <p:cNvPr id="62" name="Google Shape;62;p25"/>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5"/>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 name="Google Shape;64;p25"/>
          <p:cNvGrpSpPr/>
          <p:nvPr/>
        </p:nvGrpSpPr>
        <p:grpSpPr>
          <a:xfrm>
            <a:off x="-241900" y="488800"/>
            <a:ext cx="1375425" cy="572805"/>
            <a:chOff x="-241900" y="154825"/>
            <a:chExt cx="1375425" cy="572805"/>
          </a:xfrm>
        </p:grpSpPr>
        <p:sp>
          <p:nvSpPr>
            <p:cNvPr id="65" name="Google Shape;65;p25"/>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5"/>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 name="Google Shape;67;p25"/>
          <p:cNvGrpSpPr/>
          <p:nvPr/>
        </p:nvGrpSpPr>
        <p:grpSpPr>
          <a:xfrm>
            <a:off x="3995775" y="-475160"/>
            <a:ext cx="474200" cy="1505350"/>
            <a:chOff x="3995775" y="-443725"/>
            <a:chExt cx="474200" cy="1505350"/>
          </a:xfrm>
        </p:grpSpPr>
        <p:sp>
          <p:nvSpPr>
            <p:cNvPr id="68" name="Google Shape;68;p2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 name="Google Shape;70;p25"/>
          <p:cNvGrpSpPr/>
          <p:nvPr/>
        </p:nvGrpSpPr>
        <p:grpSpPr>
          <a:xfrm>
            <a:off x="4679675" y="-467301"/>
            <a:ext cx="920275" cy="1078300"/>
            <a:chOff x="4679675" y="-443725"/>
            <a:chExt cx="920275" cy="1078300"/>
          </a:xfrm>
        </p:grpSpPr>
        <p:sp>
          <p:nvSpPr>
            <p:cNvPr id="71" name="Google Shape;7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25"/>
          <p:cNvGrpSpPr/>
          <p:nvPr/>
        </p:nvGrpSpPr>
        <p:grpSpPr>
          <a:xfrm>
            <a:off x="5173625" y="-467301"/>
            <a:ext cx="1129225" cy="1439250"/>
            <a:chOff x="5173625" y="-443725"/>
            <a:chExt cx="1129225" cy="1439250"/>
          </a:xfrm>
        </p:grpSpPr>
        <p:sp>
          <p:nvSpPr>
            <p:cNvPr id="74" name="Google Shape;74;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 name="Google Shape;76;p25"/>
          <p:cNvGrpSpPr/>
          <p:nvPr/>
        </p:nvGrpSpPr>
        <p:grpSpPr>
          <a:xfrm rot="-5400000">
            <a:off x="7480661" y="4711607"/>
            <a:ext cx="2014792" cy="719732"/>
            <a:chOff x="-85249" y="4203623"/>
            <a:chExt cx="2014792" cy="719732"/>
          </a:xfrm>
        </p:grpSpPr>
        <p:grpSp>
          <p:nvGrpSpPr>
            <p:cNvPr id="77" name="Google Shape;77;p25"/>
            <p:cNvGrpSpPr/>
            <p:nvPr/>
          </p:nvGrpSpPr>
          <p:grpSpPr>
            <a:xfrm>
              <a:off x="-85248" y="4203623"/>
              <a:ext cx="2014792" cy="469196"/>
              <a:chOff x="-35118" y="4163517"/>
              <a:chExt cx="2014792" cy="469196"/>
            </a:xfrm>
          </p:grpSpPr>
          <p:sp>
            <p:nvSpPr>
              <p:cNvPr id="78" name="Google Shape;78;p25"/>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5"/>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 name="Google Shape;80;p25"/>
            <p:cNvGrpSpPr/>
            <p:nvPr/>
          </p:nvGrpSpPr>
          <p:grpSpPr>
            <a:xfrm>
              <a:off x="-85248" y="4454155"/>
              <a:ext cx="2014792" cy="469200"/>
              <a:chOff x="-35118" y="4345992"/>
              <a:chExt cx="2014792" cy="469200"/>
            </a:xfrm>
          </p:grpSpPr>
          <p:sp>
            <p:nvSpPr>
              <p:cNvPr id="81" name="Google Shape;81;p25"/>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5"/>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3" name="Google Shape;83;p25"/>
          <p:cNvSpPr txBox="1">
            <a:spLocks noGrp="1"/>
          </p:cNvSpPr>
          <p:nvPr>
            <p:ph type="ctrTitle"/>
          </p:nvPr>
        </p:nvSpPr>
        <p:spPr>
          <a:xfrm>
            <a:off x="929225" y="1472135"/>
            <a:ext cx="5411400" cy="18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5200" b="1">
                <a:latin typeface="Montserrat"/>
                <a:ea typeface="Montserrat"/>
                <a:cs typeface="Montserrat"/>
                <a:sym typeface="Montserrat"/>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84" name="Google Shape;84;p25"/>
          <p:cNvSpPr txBox="1">
            <a:spLocks noGrp="1"/>
          </p:cNvSpPr>
          <p:nvPr>
            <p:ph type="subTitle" idx="1"/>
          </p:nvPr>
        </p:nvSpPr>
        <p:spPr>
          <a:xfrm>
            <a:off x="929213" y="3288800"/>
            <a:ext cx="5005500" cy="490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26"/>
          <p:cNvSpPr txBox="1">
            <a:spLocks noGrp="1"/>
          </p:cNvSpPr>
          <p:nvPr>
            <p:ph type="title"/>
          </p:nvPr>
        </p:nvSpPr>
        <p:spPr>
          <a:xfrm>
            <a:off x="2450700" y="3072854"/>
            <a:ext cx="4242600" cy="61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7" name="Google Shape;87;p26"/>
          <p:cNvSpPr txBox="1">
            <a:spLocks noGrp="1"/>
          </p:cNvSpPr>
          <p:nvPr>
            <p:ph type="title" idx="2"/>
          </p:nvPr>
        </p:nvSpPr>
        <p:spPr>
          <a:xfrm>
            <a:off x="3995121" y="1227576"/>
            <a:ext cx="1157400" cy="115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5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88" name="Google Shape;88;p26"/>
          <p:cNvSpPr txBox="1">
            <a:spLocks noGrp="1"/>
          </p:cNvSpPr>
          <p:nvPr>
            <p:ph type="subTitle" idx="1"/>
          </p:nvPr>
        </p:nvSpPr>
        <p:spPr>
          <a:xfrm>
            <a:off x="2509200" y="3652872"/>
            <a:ext cx="4125600" cy="41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grpSp>
        <p:nvGrpSpPr>
          <p:cNvPr id="89" name="Google Shape;89;p26"/>
          <p:cNvGrpSpPr/>
          <p:nvPr/>
        </p:nvGrpSpPr>
        <p:grpSpPr>
          <a:xfrm flipH="1">
            <a:off x="7153751" y="4056822"/>
            <a:ext cx="2074949" cy="962380"/>
            <a:chOff x="-85249" y="3960975"/>
            <a:chExt cx="2074949" cy="962380"/>
          </a:xfrm>
        </p:grpSpPr>
        <p:grpSp>
          <p:nvGrpSpPr>
            <p:cNvPr id="90" name="Google Shape;90;p26"/>
            <p:cNvGrpSpPr/>
            <p:nvPr/>
          </p:nvGrpSpPr>
          <p:grpSpPr>
            <a:xfrm>
              <a:off x="-44137" y="3960975"/>
              <a:ext cx="2033838" cy="459179"/>
              <a:chOff x="-101292" y="3971002"/>
              <a:chExt cx="2033838" cy="459179"/>
            </a:xfrm>
          </p:grpSpPr>
          <p:sp>
            <p:nvSpPr>
              <p:cNvPr id="91" name="Google Shape;91;p2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26"/>
            <p:cNvGrpSpPr/>
            <p:nvPr/>
          </p:nvGrpSpPr>
          <p:grpSpPr>
            <a:xfrm>
              <a:off x="-85248" y="4203623"/>
              <a:ext cx="2014792" cy="469196"/>
              <a:chOff x="-35118" y="4163517"/>
              <a:chExt cx="2014792" cy="469196"/>
            </a:xfrm>
          </p:grpSpPr>
          <p:sp>
            <p:nvSpPr>
              <p:cNvPr id="94" name="Google Shape;94;p2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 name="Google Shape;96;p26"/>
            <p:cNvGrpSpPr/>
            <p:nvPr/>
          </p:nvGrpSpPr>
          <p:grpSpPr>
            <a:xfrm>
              <a:off x="-85248" y="4454155"/>
              <a:ext cx="2014792" cy="469200"/>
              <a:chOff x="-35118" y="4345992"/>
              <a:chExt cx="2014792" cy="469200"/>
            </a:xfrm>
          </p:grpSpPr>
          <p:sp>
            <p:nvSpPr>
              <p:cNvPr id="97" name="Google Shape;97;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9" name="Google Shape;99;p26"/>
          <p:cNvGrpSpPr/>
          <p:nvPr/>
        </p:nvGrpSpPr>
        <p:grpSpPr>
          <a:xfrm flipH="1">
            <a:off x="323625" y="3807546"/>
            <a:ext cx="1138350" cy="1418750"/>
            <a:chOff x="1287525" y="3801250"/>
            <a:chExt cx="1138350" cy="1418750"/>
          </a:xfrm>
        </p:grpSpPr>
        <p:sp>
          <p:nvSpPr>
            <p:cNvPr id="100" name="Google Shape;100;p26"/>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6"/>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6"/>
          <p:cNvGrpSpPr/>
          <p:nvPr/>
        </p:nvGrpSpPr>
        <p:grpSpPr>
          <a:xfrm flipH="1">
            <a:off x="210775" y="4159825"/>
            <a:ext cx="929375" cy="1057800"/>
            <a:chOff x="8076400" y="4159825"/>
            <a:chExt cx="929375" cy="1057800"/>
          </a:xfrm>
        </p:grpSpPr>
        <p:sp>
          <p:nvSpPr>
            <p:cNvPr id="103" name="Google Shape;103;p26"/>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6"/>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 name="Google Shape;105;p26"/>
          <p:cNvGrpSpPr/>
          <p:nvPr/>
        </p:nvGrpSpPr>
        <p:grpSpPr>
          <a:xfrm>
            <a:off x="6993948" y="5750"/>
            <a:ext cx="1195349" cy="1078296"/>
            <a:chOff x="4404625" y="-443721"/>
            <a:chExt cx="1195349" cy="1078296"/>
          </a:xfrm>
        </p:grpSpPr>
        <p:sp>
          <p:nvSpPr>
            <p:cNvPr id="106" name="Google Shape;106;p26"/>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6"/>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 name="Google Shape;108;p26"/>
          <p:cNvGrpSpPr/>
          <p:nvPr/>
        </p:nvGrpSpPr>
        <p:grpSpPr>
          <a:xfrm>
            <a:off x="7810151" y="-104276"/>
            <a:ext cx="1129225" cy="1439250"/>
            <a:chOff x="5173625" y="-443725"/>
            <a:chExt cx="1129225" cy="1439250"/>
          </a:xfrm>
        </p:grpSpPr>
        <p:sp>
          <p:nvSpPr>
            <p:cNvPr id="109" name="Google Shape;109;p2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 name="Google Shape;111;p26"/>
          <p:cNvGrpSpPr/>
          <p:nvPr/>
        </p:nvGrpSpPr>
        <p:grpSpPr>
          <a:xfrm rot="10800000" flipH="1">
            <a:off x="-784112" y="147249"/>
            <a:ext cx="1138350" cy="1418750"/>
            <a:chOff x="-784112" y="3818928"/>
            <a:chExt cx="1138350" cy="1418750"/>
          </a:xfrm>
        </p:grpSpPr>
        <p:sp>
          <p:nvSpPr>
            <p:cNvPr id="112" name="Google Shape;112;p26"/>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6"/>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 name="Google Shape;114;p26"/>
          <p:cNvGrpSpPr/>
          <p:nvPr/>
        </p:nvGrpSpPr>
        <p:grpSpPr>
          <a:xfrm rot="10800000" flipH="1">
            <a:off x="-370081" y="-96211"/>
            <a:ext cx="1138350" cy="1418750"/>
            <a:chOff x="-784112" y="3818928"/>
            <a:chExt cx="1138350" cy="1418750"/>
          </a:xfrm>
        </p:grpSpPr>
        <p:sp>
          <p:nvSpPr>
            <p:cNvPr id="115" name="Google Shape;115;p26"/>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6"/>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 name="Google Shape;117;p26"/>
          <p:cNvGrpSpPr/>
          <p:nvPr/>
        </p:nvGrpSpPr>
        <p:grpSpPr>
          <a:xfrm rot="10800000" flipH="1">
            <a:off x="70117" y="-395120"/>
            <a:ext cx="1138350" cy="1418750"/>
            <a:chOff x="-784112" y="3818928"/>
            <a:chExt cx="1138350" cy="1418750"/>
          </a:xfrm>
        </p:grpSpPr>
        <p:sp>
          <p:nvSpPr>
            <p:cNvPr id="118" name="Google Shape;118;p26"/>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6"/>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0"/>
        <p:cNvGrpSpPr/>
        <p:nvPr/>
      </p:nvGrpSpPr>
      <p:grpSpPr>
        <a:xfrm>
          <a:off x="0" y="0"/>
          <a:ext cx="0" cy="0"/>
          <a:chOff x="0" y="0"/>
          <a:chExt cx="0" cy="0"/>
        </a:xfrm>
      </p:grpSpPr>
      <p:sp>
        <p:nvSpPr>
          <p:cNvPr id="121" name="Google Shape;121;p27"/>
          <p:cNvSpPr txBox="1">
            <a:spLocks noGrp="1"/>
          </p:cNvSpPr>
          <p:nvPr>
            <p:ph type="title"/>
          </p:nvPr>
        </p:nvSpPr>
        <p:spPr>
          <a:xfrm>
            <a:off x="720000" y="539700"/>
            <a:ext cx="77040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22" name="Google Shape;122;p27"/>
          <p:cNvSpPr txBox="1">
            <a:spLocks noGrp="1"/>
          </p:cNvSpPr>
          <p:nvPr>
            <p:ph type="body" idx="1"/>
          </p:nvPr>
        </p:nvSpPr>
        <p:spPr>
          <a:xfrm>
            <a:off x="720000" y="1187400"/>
            <a:ext cx="7704000" cy="34164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sz="1200"/>
            </a:lvl1pPr>
            <a:lvl2pPr marL="914400" lvl="1" indent="-317500" algn="l">
              <a:lnSpc>
                <a:spcPct val="100000"/>
              </a:lnSpc>
              <a:spcBef>
                <a:spcPts val="1600"/>
              </a:spcBef>
              <a:spcAft>
                <a:spcPts val="0"/>
              </a:spcAft>
              <a:buSzPts val="1400"/>
              <a:buFont typeface="Raleway"/>
              <a:buChar char="○"/>
              <a:defRPr/>
            </a:lvl2pPr>
            <a:lvl3pPr marL="1371600" lvl="2" indent="-317500" algn="l">
              <a:lnSpc>
                <a:spcPct val="100000"/>
              </a:lnSpc>
              <a:spcBef>
                <a:spcPts val="1600"/>
              </a:spcBef>
              <a:spcAft>
                <a:spcPts val="0"/>
              </a:spcAft>
              <a:buSzPts val="1400"/>
              <a:buFont typeface="Raleway"/>
              <a:buChar char="■"/>
              <a:defRPr/>
            </a:lvl3pPr>
            <a:lvl4pPr marL="1828800" lvl="3" indent="-317500" algn="l">
              <a:lnSpc>
                <a:spcPct val="100000"/>
              </a:lnSpc>
              <a:spcBef>
                <a:spcPts val="1600"/>
              </a:spcBef>
              <a:spcAft>
                <a:spcPts val="0"/>
              </a:spcAft>
              <a:buSzPts val="1400"/>
              <a:buFont typeface="Raleway"/>
              <a:buChar char="●"/>
              <a:defRPr/>
            </a:lvl4pPr>
            <a:lvl5pPr marL="2286000" lvl="4" indent="-317500" algn="l">
              <a:lnSpc>
                <a:spcPct val="100000"/>
              </a:lnSpc>
              <a:spcBef>
                <a:spcPts val="1600"/>
              </a:spcBef>
              <a:spcAft>
                <a:spcPts val="0"/>
              </a:spcAft>
              <a:buSzPts val="1400"/>
              <a:buFont typeface="Raleway"/>
              <a:buChar char="○"/>
              <a:defRPr/>
            </a:lvl5pPr>
            <a:lvl6pPr marL="2743200" lvl="5" indent="-317500" algn="l">
              <a:lnSpc>
                <a:spcPct val="100000"/>
              </a:lnSpc>
              <a:spcBef>
                <a:spcPts val="1600"/>
              </a:spcBef>
              <a:spcAft>
                <a:spcPts val="0"/>
              </a:spcAft>
              <a:buSzPts val="1400"/>
              <a:buFont typeface="Raleway"/>
              <a:buChar char="■"/>
              <a:defRPr/>
            </a:lvl6pPr>
            <a:lvl7pPr marL="3200400" lvl="6" indent="-317500" algn="l">
              <a:lnSpc>
                <a:spcPct val="100000"/>
              </a:lnSpc>
              <a:spcBef>
                <a:spcPts val="1600"/>
              </a:spcBef>
              <a:spcAft>
                <a:spcPts val="0"/>
              </a:spcAft>
              <a:buSzPts val="1400"/>
              <a:buFont typeface="Raleway"/>
              <a:buChar char="●"/>
              <a:defRPr/>
            </a:lvl7pPr>
            <a:lvl8pPr marL="3657600" lvl="7" indent="-317500" algn="l">
              <a:lnSpc>
                <a:spcPct val="100000"/>
              </a:lnSpc>
              <a:spcBef>
                <a:spcPts val="1600"/>
              </a:spcBef>
              <a:spcAft>
                <a:spcPts val="0"/>
              </a:spcAft>
              <a:buSzPts val="1400"/>
              <a:buFont typeface="Raleway"/>
              <a:buChar char="○"/>
              <a:defRPr/>
            </a:lvl8pPr>
            <a:lvl9pPr marL="4114800" lvl="8" indent="-317500" algn="l">
              <a:lnSpc>
                <a:spcPct val="100000"/>
              </a:lnSpc>
              <a:spcBef>
                <a:spcPts val="1600"/>
              </a:spcBef>
              <a:spcAft>
                <a:spcPts val="1600"/>
              </a:spcAft>
              <a:buSzPts val="1400"/>
              <a:buFont typeface="Raleway"/>
              <a:buChar char="■"/>
              <a:defRPr/>
            </a:lvl9pPr>
          </a:lstStyle>
          <a:p>
            <a:endParaRPr/>
          </a:p>
        </p:txBody>
      </p:sp>
      <p:sp>
        <p:nvSpPr>
          <p:cNvPr id="123" name="Google Shape;123;p27"/>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US"/>
              <a:t>‹#›</a:t>
            </a:fld>
            <a:endParaRPr/>
          </a:p>
        </p:txBody>
      </p:sp>
      <p:grpSp>
        <p:nvGrpSpPr>
          <p:cNvPr id="124" name="Google Shape;124;p27"/>
          <p:cNvGrpSpPr/>
          <p:nvPr/>
        </p:nvGrpSpPr>
        <p:grpSpPr>
          <a:xfrm>
            <a:off x="7754575" y="3807546"/>
            <a:ext cx="1138350" cy="1418750"/>
            <a:chOff x="1287525" y="3801250"/>
            <a:chExt cx="1138350" cy="1418750"/>
          </a:xfrm>
        </p:grpSpPr>
        <p:sp>
          <p:nvSpPr>
            <p:cNvPr id="125" name="Google Shape;125;p27"/>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7"/>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 name="Google Shape;127;p27"/>
          <p:cNvGrpSpPr/>
          <p:nvPr/>
        </p:nvGrpSpPr>
        <p:grpSpPr>
          <a:xfrm>
            <a:off x="7619075" y="-472615"/>
            <a:ext cx="1623175" cy="1439250"/>
            <a:chOff x="7619075" y="-179925"/>
            <a:chExt cx="1623175" cy="1439250"/>
          </a:xfrm>
        </p:grpSpPr>
        <p:grpSp>
          <p:nvGrpSpPr>
            <p:cNvPr id="128" name="Google Shape;128;p27"/>
            <p:cNvGrpSpPr/>
            <p:nvPr/>
          </p:nvGrpSpPr>
          <p:grpSpPr>
            <a:xfrm>
              <a:off x="7619075" y="-179925"/>
              <a:ext cx="920275" cy="1078300"/>
              <a:chOff x="4679675" y="-443725"/>
              <a:chExt cx="920275" cy="1078300"/>
            </a:xfrm>
          </p:grpSpPr>
          <p:sp>
            <p:nvSpPr>
              <p:cNvPr id="129" name="Google Shape;129;p2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 name="Google Shape;131;p27"/>
            <p:cNvGrpSpPr/>
            <p:nvPr/>
          </p:nvGrpSpPr>
          <p:grpSpPr>
            <a:xfrm>
              <a:off x="8113025" y="-179925"/>
              <a:ext cx="1129225" cy="1439250"/>
              <a:chOff x="5173625" y="-443725"/>
              <a:chExt cx="1129225" cy="1439250"/>
            </a:xfrm>
          </p:grpSpPr>
          <p:sp>
            <p:nvSpPr>
              <p:cNvPr id="132" name="Google Shape;132;p2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4" name="Google Shape;134;p27"/>
          <p:cNvGrpSpPr/>
          <p:nvPr/>
        </p:nvGrpSpPr>
        <p:grpSpPr>
          <a:xfrm>
            <a:off x="8076400" y="4159825"/>
            <a:ext cx="929375" cy="1057800"/>
            <a:chOff x="8076400" y="4159825"/>
            <a:chExt cx="929375" cy="1057800"/>
          </a:xfrm>
        </p:grpSpPr>
        <p:sp>
          <p:nvSpPr>
            <p:cNvPr id="135" name="Google Shape;135;p27"/>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7"/>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 name="Google Shape;137;p27"/>
          <p:cNvGrpSpPr/>
          <p:nvPr/>
        </p:nvGrpSpPr>
        <p:grpSpPr>
          <a:xfrm>
            <a:off x="-784112" y="3808068"/>
            <a:ext cx="1138350" cy="1418750"/>
            <a:chOff x="-784112" y="3818928"/>
            <a:chExt cx="1138350" cy="1418750"/>
          </a:xfrm>
        </p:grpSpPr>
        <p:sp>
          <p:nvSpPr>
            <p:cNvPr id="138" name="Google Shape;138;p27"/>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7"/>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 name="Google Shape;140;p27"/>
          <p:cNvGrpSpPr/>
          <p:nvPr/>
        </p:nvGrpSpPr>
        <p:grpSpPr>
          <a:xfrm>
            <a:off x="-571562" y="4051528"/>
            <a:ext cx="1138350" cy="1418750"/>
            <a:chOff x="-784112" y="3818928"/>
            <a:chExt cx="1138350" cy="1418750"/>
          </a:xfrm>
        </p:grpSpPr>
        <p:sp>
          <p:nvSpPr>
            <p:cNvPr id="141" name="Google Shape;141;p27"/>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7"/>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3"/>
        <p:cNvGrpSpPr/>
        <p:nvPr/>
      </p:nvGrpSpPr>
      <p:grpSpPr>
        <a:xfrm>
          <a:off x="0" y="0"/>
          <a:ext cx="0" cy="0"/>
          <a:chOff x="0" y="0"/>
          <a:chExt cx="0" cy="0"/>
        </a:xfrm>
      </p:grpSpPr>
      <p:grpSp>
        <p:nvGrpSpPr>
          <p:cNvPr id="144" name="Google Shape;144;p28"/>
          <p:cNvGrpSpPr/>
          <p:nvPr/>
        </p:nvGrpSpPr>
        <p:grpSpPr>
          <a:xfrm>
            <a:off x="288363" y="-791171"/>
            <a:ext cx="1368260" cy="1078296"/>
            <a:chOff x="4231725" y="-443721"/>
            <a:chExt cx="1368260" cy="1078296"/>
          </a:xfrm>
        </p:grpSpPr>
        <p:sp>
          <p:nvSpPr>
            <p:cNvPr id="145" name="Google Shape;145;p2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 name="Google Shape;147;p28"/>
          <p:cNvGrpSpPr/>
          <p:nvPr/>
        </p:nvGrpSpPr>
        <p:grpSpPr>
          <a:xfrm>
            <a:off x="163463" y="-105375"/>
            <a:ext cx="1129225" cy="1439250"/>
            <a:chOff x="5173625" y="-443725"/>
            <a:chExt cx="1129225" cy="1439250"/>
          </a:xfrm>
        </p:grpSpPr>
        <p:sp>
          <p:nvSpPr>
            <p:cNvPr id="148" name="Google Shape;148;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 name="Google Shape;150;p28"/>
          <p:cNvGrpSpPr/>
          <p:nvPr/>
        </p:nvGrpSpPr>
        <p:grpSpPr>
          <a:xfrm flipH="1">
            <a:off x="7898942" y="-257775"/>
            <a:ext cx="920275" cy="1078300"/>
            <a:chOff x="4679675" y="-443725"/>
            <a:chExt cx="920275" cy="1078300"/>
          </a:xfrm>
        </p:grpSpPr>
        <p:sp>
          <p:nvSpPr>
            <p:cNvPr id="151" name="Google Shape;151;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 name="Google Shape;153;p28"/>
          <p:cNvGrpSpPr/>
          <p:nvPr/>
        </p:nvGrpSpPr>
        <p:grpSpPr>
          <a:xfrm flipH="1">
            <a:off x="7348442" y="-105375"/>
            <a:ext cx="1129225" cy="1439250"/>
            <a:chOff x="5173625" y="-443725"/>
            <a:chExt cx="1129225" cy="1439250"/>
          </a:xfrm>
        </p:grpSpPr>
        <p:sp>
          <p:nvSpPr>
            <p:cNvPr id="154" name="Google Shape;15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28"/>
          <p:cNvSpPr txBox="1">
            <a:spLocks noGrp="1"/>
          </p:cNvSpPr>
          <p:nvPr>
            <p:ph type="subTitle" idx="1"/>
          </p:nvPr>
        </p:nvSpPr>
        <p:spPr>
          <a:xfrm>
            <a:off x="1290763" y="3086429"/>
            <a:ext cx="2425500" cy="57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57" name="Google Shape;157;p28"/>
          <p:cNvSpPr txBox="1">
            <a:spLocks noGrp="1"/>
          </p:cNvSpPr>
          <p:nvPr>
            <p:ph type="subTitle" idx="2"/>
          </p:nvPr>
        </p:nvSpPr>
        <p:spPr>
          <a:xfrm>
            <a:off x="5427738" y="3086429"/>
            <a:ext cx="2425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58" name="Google Shape;158;p28"/>
          <p:cNvSpPr txBox="1">
            <a:spLocks noGrp="1"/>
          </p:cNvSpPr>
          <p:nvPr>
            <p:ph type="subTitle" idx="3"/>
          </p:nvPr>
        </p:nvSpPr>
        <p:spPr>
          <a:xfrm>
            <a:off x="1290775" y="3562899"/>
            <a:ext cx="2425500" cy="80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59" name="Google Shape;159;p28"/>
          <p:cNvSpPr txBox="1">
            <a:spLocks noGrp="1"/>
          </p:cNvSpPr>
          <p:nvPr>
            <p:ph type="subTitle" idx="4"/>
          </p:nvPr>
        </p:nvSpPr>
        <p:spPr>
          <a:xfrm>
            <a:off x="5427750" y="3562899"/>
            <a:ext cx="2425500" cy="80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60" name="Google Shape;160;p28"/>
          <p:cNvSpPr txBox="1">
            <a:spLocks noGrp="1"/>
          </p:cNvSpPr>
          <p:nvPr>
            <p:ph type="title"/>
          </p:nvPr>
        </p:nvSpPr>
        <p:spPr>
          <a:xfrm>
            <a:off x="1704750" y="539700"/>
            <a:ext cx="57345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
        <p:cNvGrpSpPr/>
        <p:nvPr/>
      </p:nvGrpSpPr>
      <p:grpSpPr>
        <a:xfrm>
          <a:off x="0" y="0"/>
          <a:ext cx="0" cy="0"/>
          <a:chOff x="0" y="0"/>
          <a:chExt cx="0" cy="0"/>
        </a:xfrm>
      </p:grpSpPr>
      <p:grpSp>
        <p:nvGrpSpPr>
          <p:cNvPr id="162" name="Google Shape;162;p29"/>
          <p:cNvGrpSpPr/>
          <p:nvPr/>
        </p:nvGrpSpPr>
        <p:grpSpPr>
          <a:xfrm>
            <a:off x="-331199" y="-1100503"/>
            <a:ext cx="2948396" cy="2299881"/>
            <a:chOff x="-148523" y="-1091464"/>
            <a:chExt cx="2948396" cy="2299881"/>
          </a:xfrm>
        </p:grpSpPr>
        <p:grpSp>
          <p:nvGrpSpPr>
            <p:cNvPr id="163" name="Google Shape;163;p29"/>
            <p:cNvGrpSpPr/>
            <p:nvPr/>
          </p:nvGrpSpPr>
          <p:grpSpPr>
            <a:xfrm>
              <a:off x="-148524" y="246037"/>
              <a:ext cx="2074949" cy="962380"/>
              <a:chOff x="-85249" y="3960975"/>
              <a:chExt cx="2074949" cy="962380"/>
            </a:xfrm>
          </p:grpSpPr>
          <p:grpSp>
            <p:nvGrpSpPr>
              <p:cNvPr id="164" name="Google Shape;164;p29"/>
              <p:cNvGrpSpPr/>
              <p:nvPr/>
            </p:nvGrpSpPr>
            <p:grpSpPr>
              <a:xfrm>
                <a:off x="-44137" y="3960975"/>
                <a:ext cx="2033838" cy="459179"/>
                <a:chOff x="-101292" y="3971002"/>
                <a:chExt cx="2033838" cy="459179"/>
              </a:xfrm>
            </p:grpSpPr>
            <p:sp>
              <p:nvSpPr>
                <p:cNvPr id="165" name="Google Shape;165;p2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9"/>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p29"/>
              <p:cNvGrpSpPr/>
              <p:nvPr/>
            </p:nvGrpSpPr>
            <p:grpSpPr>
              <a:xfrm>
                <a:off x="-85248" y="4203623"/>
                <a:ext cx="2014792" cy="469196"/>
                <a:chOff x="-35118" y="4163517"/>
                <a:chExt cx="2014792" cy="469196"/>
              </a:xfrm>
            </p:grpSpPr>
            <p:sp>
              <p:nvSpPr>
                <p:cNvPr id="168" name="Google Shape;168;p2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 name="Google Shape;170;p29"/>
              <p:cNvGrpSpPr/>
              <p:nvPr/>
            </p:nvGrpSpPr>
            <p:grpSpPr>
              <a:xfrm>
                <a:off x="-85248" y="4454155"/>
                <a:ext cx="2014792" cy="469200"/>
                <a:chOff x="-35118" y="4345992"/>
                <a:chExt cx="2014792" cy="469200"/>
              </a:xfrm>
            </p:grpSpPr>
            <p:sp>
              <p:nvSpPr>
                <p:cNvPr id="171" name="Google Shape;171;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3" name="Google Shape;173;p29"/>
            <p:cNvGrpSpPr/>
            <p:nvPr/>
          </p:nvGrpSpPr>
          <p:grpSpPr>
            <a:xfrm rot="-899960">
              <a:off x="374474" y="-828634"/>
              <a:ext cx="2249258" cy="1657275"/>
              <a:chOff x="746475" y="-443725"/>
              <a:chExt cx="2249325" cy="1657325"/>
            </a:xfrm>
          </p:grpSpPr>
          <p:sp>
            <p:nvSpPr>
              <p:cNvPr id="174" name="Google Shape;174;p29"/>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9"/>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6" name="Google Shape;176;p29"/>
          <p:cNvGrpSpPr/>
          <p:nvPr/>
        </p:nvGrpSpPr>
        <p:grpSpPr>
          <a:xfrm flipH="1">
            <a:off x="6526802" y="-1100503"/>
            <a:ext cx="2948396" cy="2299881"/>
            <a:chOff x="3876" y="-939064"/>
            <a:chExt cx="2948396" cy="2299881"/>
          </a:xfrm>
        </p:grpSpPr>
        <p:grpSp>
          <p:nvGrpSpPr>
            <p:cNvPr id="177" name="Google Shape;177;p29"/>
            <p:cNvGrpSpPr/>
            <p:nvPr/>
          </p:nvGrpSpPr>
          <p:grpSpPr>
            <a:xfrm>
              <a:off x="3876" y="398437"/>
              <a:ext cx="2074949" cy="962380"/>
              <a:chOff x="-85249" y="3960975"/>
              <a:chExt cx="2074949" cy="962380"/>
            </a:xfrm>
          </p:grpSpPr>
          <p:grpSp>
            <p:nvGrpSpPr>
              <p:cNvPr id="178" name="Google Shape;178;p29"/>
              <p:cNvGrpSpPr/>
              <p:nvPr/>
            </p:nvGrpSpPr>
            <p:grpSpPr>
              <a:xfrm>
                <a:off x="-44137" y="3960975"/>
                <a:ext cx="2033838" cy="459179"/>
                <a:chOff x="-101292" y="3971002"/>
                <a:chExt cx="2033838" cy="459179"/>
              </a:xfrm>
            </p:grpSpPr>
            <p:sp>
              <p:nvSpPr>
                <p:cNvPr id="179" name="Google Shape;179;p2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9"/>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 name="Google Shape;181;p29"/>
              <p:cNvGrpSpPr/>
              <p:nvPr/>
            </p:nvGrpSpPr>
            <p:grpSpPr>
              <a:xfrm>
                <a:off x="-85248" y="4203623"/>
                <a:ext cx="2014792" cy="469196"/>
                <a:chOff x="-35118" y="4163517"/>
                <a:chExt cx="2014792" cy="469196"/>
              </a:xfrm>
            </p:grpSpPr>
            <p:sp>
              <p:nvSpPr>
                <p:cNvPr id="182" name="Google Shape;182;p2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 name="Google Shape;184;p29"/>
              <p:cNvGrpSpPr/>
              <p:nvPr/>
            </p:nvGrpSpPr>
            <p:grpSpPr>
              <a:xfrm>
                <a:off x="-85248" y="4454155"/>
                <a:ext cx="2014792" cy="469200"/>
                <a:chOff x="-35118" y="4345992"/>
                <a:chExt cx="2014792" cy="469200"/>
              </a:xfrm>
            </p:grpSpPr>
            <p:sp>
              <p:nvSpPr>
                <p:cNvPr id="185" name="Google Shape;185;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7" name="Google Shape;187;p29"/>
            <p:cNvGrpSpPr/>
            <p:nvPr/>
          </p:nvGrpSpPr>
          <p:grpSpPr>
            <a:xfrm rot="-899960">
              <a:off x="526874" y="-676234"/>
              <a:ext cx="2249258" cy="1657275"/>
              <a:chOff x="746475" y="-443725"/>
              <a:chExt cx="2249325" cy="1657325"/>
            </a:xfrm>
          </p:grpSpPr>
          <p:sp>
            <p:nvSpPr>
              <p:cNvPr id="188" name="Google Shape;188;p29"/>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9"/>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90" name="Google Shape;190;p29"/>
          <p:cNvSpPr txBox="1">
            <a:spLocks noGrp="1"/>
          </p:cNvSpPr>
          <p:nvPr>
            <p:ph type="title"/>
          </p:nvPr>
        </p:nvSpPr>
        <p:spPr>
          <a:xfrm>
            <a:off x="2060700" y="539700"/>
            <a:ext cx="50226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1"/>
        <p:cNvGrpSpPr/>
        <p:nvPr/>
      </p:nvGrpSpPr>
      <p:grpSpPr>
        <a:xfrm>
          <a:off x="0" y="0"/>
          <a:ext cx="0" cy="0"/>
          <a:chOff x="0" y="0"/>
          <a:chExt cx="0" cy="0"/>
        </a:xfrm>
      </p:grpSpPr>
      <p:grpSp>
        <p:nvGrpSpPr>
          <p:cNvPr id="192" name="Google Shape;192;p30"/>
          <p:cNvGrpSpPr/>
          <p:nvPr/>
        </p:nvGrpSpPr>
        <p:grpSpPr>
          <a:xfrm>
            <a:off x="-240840" y="4543828"/>
            <a:ext cx="2014792" cy="473129"/>
            <a:chOff x="-35118" y="4342063"/>
            <a:chExt cx="2014792" cy="473129"/>
          </a:xfrm>
        </p:grpSpPr>
        <p:sp>
          <p:nvSpPr>
            <p:cNvPr id="193" name="Google Shape;193;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5" name="Google Shape;195;p30"/>
          <p:cNvGrpSpPr/>
          <p:nvPr/>
        </p:nvGrpSpPr>
        <p:grpSpPr>
          <a:xfrm>
            <a:off x="-185940" y="4793793"/>
            <a:ext cx="2014792" cy="473129"/>
            <a:chOff x="-35118" y="4342063"/>
            <a:chExt cx="2014792" cy="473129"/>
          </a:xfrm>
        </p:grpSpPr>
        <p:sp>
          <p:nvSpPr>
            <p:cNvPr id="196" name="Google Shape;196;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30"/>
          <p:cNvGrpSpPr/>
          <p:nvPr/>
        </p:nvGrpSpPr>
        <p:grpSpPr>
          <a:xfrm>
            <a:off x="-27101" y="9827"/>
            <a:ext cx="1697125" cy="576046"/>
            <a:chOff x="-27101" y="9827"/>
            <a:chExt cx="1697125" cy="576046"/>
          </a:xfrm>
        </p:grpSpPr>
        <p:grpSp>
          <p:nvGrpSpPr>
            <p:cNvPr id="199" name="Google Shape;199;p30"/>
            <p:cNvGrpSpPr/>
            <p:nvPr/>
          </p:nvGrpSpPr>
          <p:grpSpPr>
            <a:xfrm rot="5400000">
              <a:off x="568187" y="-433230"/>
              <a:ext cx="423827" cy="1614380"/>
              <a:chOff x="236836" y="140933"/>
              <a:chExt cx="423827" cy="1614380"/>
            </a:xfrm>
          </p:grpSpPr>
          <p:sp>
            <p:nvSpPr>
              <p:cNvPr id="200" name="Google Shape;200;p30"/>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30"/>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30"/>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Google Shape;203;p30"/>
            <p:cNvGrpSpPr/>
            <p:nvPr/>
          </p:nvGrpSpPr>
          <p:grpSpPr>
            <a:xfrm rot="5400000">
              <a:off x="607062" y="-624336"/>
              <a:ext cx="428800" cy="1697125"/>
              <a:chOff x="79461" y="58200"/>
              <a:chExt cx="428800" cy="1697125"/>
            </a:xfrm>
          </p:grpSpPr>
          <p:sp>
            <p:nvSpPr>
              <p:cNvPr id="204" name="Google Shape;204;p30"/>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30"/>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0"/>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7" name="Google Shape;207;p30"/>
          <p:cNvGrpSpPr/>
          <p:nvPr/>
        </p:nvGrpSpPr>
        <p:grpSpPr>
          <a:xfrm flipH="1">
            <a:off x="7374533" y="76783"/>
            <a:ext cx="2014792" cy="473129"/>
            <a:chOff x="-35118" y="4342063"/>
            <a:chExt cx="2014792" cy="473129"/>
          </a:xfrm>
        </p:grpSpPr>
        <p:sp>
          <p:nvSpPr>
            <p:cNvPr id="208" name="Google Shape;208;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p30"/>
          <p:cNvGrpSpPr/>
          <p:nvPr/>
        </p:nvGrpSpPr>
        <p:grpSpPr>
          <a:xfrm flipH="1">
            <a:off x="7472033" y="479147"/>
            <a:ext cx="2014792" cy="473129"/>
            <a:chOff x="-35118" y="4342063"/>
            <a:chExt cx="2014792" cy="473129"/>
          </a:xfrm>
        </p:grpSpPr>
        <p:sp>
          <p:nvSpPr>
            <p:cNvPr id="211" name="Google Shape;21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3" name="Google Shape;213;p30"/>
          <p:cNvGrpSpPr/>
          <p:nvPr/>
        </p:nvGrpSpPr>
        <p:grpSpPr>
          <a:xfrm rot="10800000" flipH="1">
            <a:off x="6230050" y="4537371"/>
            <a:ext cx="920275" cy="1078300"/>
            <a:chOff x="4679675" y="-443725"/>
            <a:chExt cx="920275" cy="1078300"/>
          </a:xfrm>
        </p:grpSpPr>
        <p:sp>
          <p:nvSpPr>
            <p:cNvPr id="214" name="Google Shape;214;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30"/>
          <p:cNvGrpSpPr/>
          <p:nvPr/>
        </p:nvGrpSpPr>
        <p:grpSpPr>
          <a:xfrm rot="10800000" flipH="1">
            <a:off x="6724000" y="4140263"/>
            <a:ext cx="1129225" cy="1439250"/>
            <a:chOff x="5173625" y="-443725"/>
            <a:chExt cx="1129225" cy="1439250"/>
          </a:xfrm>
        </p:grpSpPr>
        <p:sp>
          <p:nvSpPr>
            <p:cNvPr id="217" name="Google Shape;217;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9" name="Google Shape;219;p30"/>
          <p:cNvSpPr txBox="1">
            <a:spLocks noGrp="1"/>
          </p:cNvSpPr>
          <p:nvPr>
            <p:ph type="title"/>
          </p:nvPr>
        </p:nvSpPr>
        <p:spPr>
          <a:xfrm>
            <a:off x="706725" y="980400"/>
            <a:ext cx="4254600" cy="86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220" name="Google Shape;220;p30"/>
          <p:cNvSpPr txBox="1">
            <a:spLocks noGrp="1"/>
          </p:cNvSpPr>
          <p:nvPr>
            <p:ph type="body" idx="1"/>
          </p:nvPr>
        </p:nvSpPr>
        <p:spPr>
          <a:xfrm>
            <a:off x="713325" y="1770600"/>
            <a:ext cx="4254600" cy="24687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ato"/>
              <a:buChar char="●"/>
              <a:defRPr/>
            </a:lvl1pPr>
            <a:lvl2pPr marL="914400" lvl="1" indent="-317500" algn="l">
              <a:lnSpc>
                <a:spcPct val="100000"/>
              </a:lnSpc>
              <a:spcBef>
                <a:spcPts val="160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41">
            <a:alphaModFix/>
          </a:blip>
          <a:stretch>
            <a:fillRect/>
          </a:stretch>
        </a:blip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endParaRPr/>
          </a:p>
        </p:txBody>
      </p:sp>
      <p:sp>
        <p:nvSpPr>
          <p:cNvPr id="7" name="Google Shape;7;p2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909"/>
        <p:cNvGrpSpPr/>
        <p:nvPr/>
      </p:nvGrpSpPr>
      <p:grpSpPr>
        <a:xfrm>
          <a:off x="0" y="0"/>
          <a:ext cx="0" cy="0"/>
          <a:chOff x="0" y="0"/>
          <a:chExt cx="0" cy="0"/>
        </a:xfrm>
      </p:grpSpPr>
      <p:sp>
        <p:nvSpPr>
          <p:cNvPr id="910" name="Google Shape;910;p1"/>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Coach Notes</a:t>
            </a:r>
            <a:endParaRPr/>
          </a:p>
        </p:txBody>
      </p:sp>
      <p:sp>
        <p:nvSpPr>
          <p:cNvPr id="911" name="Google Shape;911;p1"/>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dirty="0"/>
              <a:t>In this lesson debugging messages will appear frequently in the shell, make sure students know to ignore these since they look like errors.</a:t>
            </a:r>
          </a:p>
          <a:p>
            <a:pPr marL="0" lvl="0" indent="0" algn="l" rtl="0">
              <a:lnSpc>
                <a:spcPct val="100000"/>
              </a:lnSpc>
              <a:spcBef>
                <a:spcPts val="0"/>
              </a:spcBef>
              <a:spcAft>
                <a:spcPts val="0"/>
              </a:spcAft>
              <a:buSzPts val="1400"/>
              <a:buNone/>
            </a:pPr>
            <a:endParaRPr lang="en-US" sz="1800" dirty="0"/>
          </a:p>
          <a:p>
            <a:pPr marL="0" lvl="0" indent="0" algn="l" rtl="0">
              <a:lnSpc>
                <a:spcPct val="100000"/>
              </a:lnSpc>
              <a:spcBef>
                <a:spcPts val="0"/>
              </a:spcBef>
              <a:spcAft>
                <a:spcPts val="0"/>
              </a:spcAft>
              <a:buSzPts val="1400"/>
              <a:buNone/>
            </a:pPr>
            <a:r>
              <a:rPr lang="en-US" sz="1800" dirty="0"/>
              <a:t>If the class finishes early, feel free to let them try out the audio visualizer program, you can go over it if you feel you have enough time to but you will likely not have enough time to go over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
          <p:cNvSpPr txBox="1">
            <a:spLocks noGrp="1"/>
          </p:cNvSpPr>
          <p:nvPr>
            <p:ph type="title"/>
          </p:nvPr>
        </p:nvSpPr>
        <p:spPr>
          <a:xfrm>
            <a:off x="98612" y="342900"/>
            <a:ext cx="8588188"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Finding Device Index: </a:t>
            </a:r>
            <a:r>
              <a:rPr lang="en-US" dirty="0" err="1"/>
              <a:t>Pyaudio</a:t>
            </a:r>
            <a:endParaRPr dirty="0"/>
          </a:p>
        </p:txBody>
      </p:sp>
      <p:sp>
        <p:nvSpPr>
          <p:cNvPr id="976" name="Google Shape;976;p9"/>
          <p:cNvSpPr txBox="1"/>
          <p:nvPr/>
        </p:nvSpPr>
        <p:spPr>
          <a:xfrm>
            <a:off x="375303" y="1271157"/>
            <a:ext cx="8239779" cy="182166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dirty="0" err="1">
                <a:solidFill>
                  <a:srgbClr val="FFFFFF"/>
                </a:solidFill>
                <a:latin typeface="Source Sans Pro" panose="020B0503030403020204" pitchFamily="34" charset="0"/>
                <a:ea typeface="Source Sans Pro" panose="020B0503030403020204" pitchFamily="34" charset="0"/>
                <a:sym typeface="Source Sans Pro"/>
              </a:rPr>
              <a:t>get_device_count</a:t>
            </a:r>
            <a:r>
              <a:rPr lang="en-US" sz="2000" dirty="0">
                <a:solidFill>
                  <a:srgbClr val="FFFFFF"/>
                </a:solidFill>
                <a:latin typeface="Source Sans Pro" panose="020B0503030403020204" pitchFamily="34" charset="0"/>
                <a:ea typeface="Source Sans Pro" panose="020B0503030403020204" pitchFamily="34" charset="0"/>
                <a:sym typeface="Source Sans Pro"/>
              </a:rPr>
              <a:t> will return the number of devices connected to the Pi and </a:t>
            </a:r>
          </a:p>
          <a:p>
            <a:pPr marL="0" marR="0" lvl="0" indent="0" algn="l" rtl="0">
              <a:lnSpc>
                <a:spcPct val="100000"/>
              </a:lnSpc>
              <a:spcBef>
                <a:spcPts val="0"/>
              </a:spcBef>
              <a:spcAft>
                <a:spcPts val="0"/>
              </a:spcAft>
              <a:buClr>
                <a:srgbClr val="FFFFFF"/>
              </a:buClr>
              <a:buSzPts val="1400"/>
              <a:buFont typeface="Source Sans Pro"/>
              <a:buNone/>
            </a:pPr>
            <a:r>
              <a:rPr lang="en-US" sz="2000" dirty="0" err="1">
                <a:solidFill>
                  <a:srgbClr val="FFFFFF"/>
                </a:solidFill>
                <a:latin typeface="Source Sans Pro" panose="020B0503030403020204" pitchFamily="34" charset="0"/>
                <a:ea typeface="Source Sans Pro" panose="020B0503030403020204" pitchFamily="34" charset="0"/>
                <a:sym typeface="Source Sans Pro"/>
              </a:rPr>
              <a:t>get_device_info_by_index</a:t>
            </a:r>
            <a:r>
              <a:rPr lang="en-US" sz="2000" dirty="0">
                <a:solidFill>
                  <a:srgbClr val="FFFFFF"/>
                </a:solidFill>
                <a:latin typeface="Source Sans Pro" panose="020B0503030403020204" pitchFamily="34" charset="0"/>
                <a:ea typeface="Source Sans Pro" panose="020B0503030403020204" pitchFamily="34" charset="0"/>
                <a:sym typeface="Source Sans Pro"/>
              </a:rPr>
              <a:t> will return information about the device to us. </a:t>
            </a: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panose="020B0503030403020204" pitchFamily="34" charset="0"/>
              <a:ea typeface="Source Sans Pro" panose="020B0503030403020204" pitchFamily="34" charset="0"/>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panose="020B0503030403020204" pitchFamily="34" charset="0"/>
                <a:ea typeface="Source Sans Pro" panose="020B0503030403020204" pitchFamily="34" charset="0"/>
                <a:sym typeface="Source Sans Pro"/>
              </a:rPr>
              <a:t>The get function returns the information specified in the parameter.</a:t>
            </a:r>
            <a:endParaRPr lang="en-US" sz="2000" dirty="0">
              <a:latin typeface="Source Sans Pro" panose="020B0503030403020204" pitchFamily="34" charset="0"/>
              <a:ea typeface="Source Sans Pro" panose="020B0503030403020204" pitchFamily="34" charset="0"/>
            </a:endParaRP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p:txBody>
      </p:sp>
      <p:pic>
        <p:nvPicPr>
          <p:cNvPr id="5" name="Picture 4">
            <a:extLst>
              <a:ext uri="{FF2B5EF4-FFF2-40B4-BE49-F238E27FC236}">
                <a16:creationId xmlns:a16="http://schemas.microsoft.com/office/drawing/2014/main" id="{10BC1C92-5A8C-093C-F920-3545292E0CF6}"/>
              </a:ext>
            </a:extLst>
          </p:cNvPr>
          <p:cNvPicPr>
            <a:picLocks noChangeAspect="1"/>
          </p:cNvPicPr>
          <p:nvPr/>
        </p:nvPicPr>
        <p:blipFill>
          <a:blip r:embed="rId3"/>
          <a:stretch>
            <a:fillRect/>
          </a:stretch>
        </p:blipFill>
        <p:spPr>
          <a:xfrm>
            <a:off x="700284" y="2681288"/>
            <a:ext cx="7743431" cy="1377510"/>
          </a:xfrm>
          <a:prstGeom prst="rect">
            <a:avLst/>
          </a:prstGeom>
        </p:spPr>
      </p:pic>
      <p:pic>
        <p:nvPicPr>
          <p:cNvPr id="7" name="Picture 6">
            <a:extLst>
              <a:ext uri="{FF2B5EF4-FFF2-40B4-BE49-F238E27FC236}">
                <a16:creationId xmlns:a16="http://schemas.microsoft.com/office/drawing/2014/main" id="{2DAFFF18-6193-EB13-A399-B76D5EC9E6A9}"/>
              </a:ext>
            </a:extLst>
          </p:cNvPr>
          <p:cNvPicPr>
            <a:picLocks noChangeAspect="1"/>
          </p:cNvPicPr>
          <p:nvPr/>
        </p:nvPicPr>
        <p:blipFill>
          <a:blip r:embed="rId4"/>
          <a:stretch>
            <a:fillRect/>
          </a:stretch>
        </p:blipFill>
        <p:spPr>
          <a:xfrm>
            <a:off x="1467916" y="4096921"/>
            <a:ext cx="5847286" cy="7541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6"/>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Recording Audio</a:t>
            </a:r>
            <a:endParaRPr dirty="0"/>
          </a:p>
        </p:txBody>
      </p:sp>
      <p:sp>
        <p:nvSpPr>
          <p:cNvPr id="950" name="Google Shape;950;p6"/>
          <p:cNvSpPr txBox="1"/>
          <p:nvPr/>
        </p:nvSpPr>
        <p:spPr>
          <a:xfrm>
            <a:off x="276225" y="1265001"/>
            <a:ext cx="8518150" cy="367455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panose="020B0503030403020204" pitchFamily="34" charset="0"/>
                <a:ea typeface="Source Sans Pro" panose="020B0503030403020204" pitchFamily="34" charset="0"/>
                <a:cs typeface="Source Sans Pro"/>
                <a:sym typeface="Source Sans Pro"/>
              </a:rPr>
              <a:t>We will now use the </a:t>
            </a:r>
            <a:r>
              <a:rPr lang="en-US" sz="2000" dirty="0" err="1">
                <a:solidFill>
                  <a:srgbClr val="FFFFFF"/>
                </a:solidFill>
                <a:latin typeface="Source Sans Pro" panose="020B0503030403020204" pitchFamily="34" charset="0"/>
                <a:ea typeface="Source Sans Pro" panose="020B0503030403020204" pitchFamily="34" charset="0"/>
                <a:cs typeface="Source Sans Pro"/>
                <a:sym typeface="Source Sans Pro"/>
              </a:rPr>
              <a:t>Pyaudio</a:t>
            </a:r>
            <a:r>
              <a:rPr lang="en-US" sz="2000" dirty="0">
                <a:solidFill>
                  <a:srgbClr val="FFFFFF"/>
                </a:solidFill>
                <a:latin typeface="Source Sans Pro" panose="020B0503030403020204" pitchFamily="34" charset="0"/>
                <a:ea typeface="Source Sans Pro" panose="020B0503030403020204" pitchFamily="34" charset="0"/>
                <a:cs typeface="Source Sans Pro"/>
                <a:sym typeface="Source Sans Pro"/>
              </a:rPr>
              <a:t> module to record audio from our microphone and save it into a wav file.</a:t>
            </a:r>
            <a:endParaRPr lang="en-US" sz="2000" b="0" i="0" u="none" strike="noStrike" cap="none" dirty="0">
              <a:solidFill>
                <a:srgbClr val="FFFFFF"/>
              </a:solidFill>
              <a:latin typeface="Source Sans Pro" panose="020B0503030403020204" pitchFamily="34" charset="0"/>
              <a:ea typeface="Source Sans Pro" panose="020B0503030403020204" pitchFamily="34" charset="0"/>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2000" b="0" i="0" u="none" strike="noStrike" cap="none" dirty="0">
              <a:solidFill>
                <a:srgbClr val="FFFFFF"/>
              </a:solidFill>
              <a:latin typeface="Source Sans Pro" panose="020B0503030403020204" pitchFamily="34" charset="0"/>
              <a:ea typeface="Source Sans Pro" panose="020B0503030403020204" pitchFamily="34" charset="0"/>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panose="020B0503030403020204" pitchFamily="34" charset="0"/>
                <a:ea typeface="Source Sans Pro" panose="020B0503030403020204" pitchFamily="34" charset="0"/>
                <a:cs typeface="Source Sans Pro"/>
                <a:sym typeface="Source Sans Pro"/>
              </a:rPr>
              <a:t>We will make use of buffers which will hold our data temporarily while we wait to transfer it to another location.</a:t>
            </a: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panose="020B0503030403020204" pitchFamily="34" charset="0"/>
              <a:ea typeface="Source Sans Pro" panose="020B0503030403020204" pitchFamily="34" charset="0"/>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panose="020B0503030403020204" pitchFamily="34" charset="0"/>
                <a:ea typeface="Source Sans Pro" panose="020B0503030403020204" pitchFamily="34" charset="0"/>
                <a:sym typeface="Source Sans Pro"/>
              </a:rPr>
              <a:t>For example, we will store parts of the audio file in a buffer before we read or write to the file.</a:t>
            </a:r>
            <a:endParaRPr sz="2000" dirty="0">
              <a:latin typeface="Source Sans Pro" panose="020B0503030403020204" pitchFamily="34" charset="0"/>
              <a:ea typeface="Source Sans Pro" panose="020B0503030403020204" pitchFamily="34" charset="0"/>
            </a:endParaRPr>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31394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11"/>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Recording Audio</a:t>
            </a:r>
            <a:endParaRPr dirty="0"/>
          </a:p>
        </p:txBody>
      </p:sp>
      <p:sp>
        <p:nvSpPr>
          <p:cNvPr id="990" name="Google Shape;990;p11"/>
          <p:cNvSpPr txBox="1">
            <a:spLocks noGrp="1"/>
          </p:cNvSpPr>
          <p:nvPr>
            <p:ph type="body" idx="1"/>
          </p:nvPr>
        </p:nvSpPr>
        <p:spPr>
          <a:xfrm>
            <a:off x="228599" y="1303338"/>
            <a:ext cx="8581465"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400"/>
              <a:buNone/>
            </a:pPr>
            <a:r>
              <a:rPr lang="en-US" sz="1800" dirty="0">
                <a:solidFill>
                  <a:schemeClr val="dk1"/>
                </a:solidFill>
              </a:rPr>
              <a:t>Import the </a:t>
            </a:r>
            <a:r>
              <a:rPr lang="en-US" sz="1800" dirty="0" err="1">
                <a:solidFill>
                  <a:schemeClr val="dk1"/>
                </a:solidFill>
              </a:rPr>
              <a:t>pyaudio</a:t>
            </a:r>
            <a:r>
              <a:rPr lang="en-US" sz="1800" dirty="0">
                <a:solidFill>
                  <a:schemeClr val="dk1"/>
                </a:solidFill>
              </a:rPr>
              <a:t> and wave module and create variable to store basic information about the recording. For our recording, we will save 2</a:t>
            </a:r>
            <a:r>
              <a:rPr lang="en-US" sz="1800" baseline="30000" dirty="0">
                <a:solidFill>
                  <a:schemeClr val="dk1"/>
                </a:solidFill>
              </a:rPr>
              <a:t>12</a:t>
            </a:r>
            <a:r>
              <a:rPr lang="en-US" sz="1800" dirty="0">
                <a:solidFill>
                  <a:schemeClr val="dk1"/>
                </a:solidFill>
                <a:latin typeface="Source Sans Pro"/>
                <a:ea typeface="Source Sans Pro"/>
                <a:cs typeface="Source Sans Pro"/>
                <a:sym typeface="Source Sans Pro"/>
              </a:rPr>
              <a:t> samples in the buffer, use a 44100 Hz sampling rate, 16-bit resolution, and the index for our microphone. </a:t>
            </a:r>
          </a:p>
          <a:p>
            <a:pPr marL="0" lvl="0" indent="0" algn="l" rtl="0">
              <a:lnSpc>
                <a:spcPct val="100000"/>
              </a:lnSpc>
              <a:spcBef>
                <a:spcPts val="0"/>
              </a:spcBef>
              <a:spcAft>
                <a:spcPts val="1600"/>
              </a:spcAft>
              <a:buSzPts val="1400"/>
              <a:buNone/>
            </a:pPr>
            <a:r>
              <a:rPr lang="en-US" sz="1800" dirty="0">
                <a:solidFill>
                  <a:schemeClr val="dk1"/>
                </a:solidFill>
                <a:latin typeface="Source Sans Pro"/>
                <a:ea typeface="Source Sans Pro"/>
                <a:cs typeface="Source Sans Pro"/>
                <a:sym typeface="Source Sans Pro"/>
              </a:rPr>
              <a:t>The user will input a file name and how long to record.</a:t>
            </a:r>
          </a:p>
          <a:p>
            <a:pPr marL="0" lvl="0" indent="0" algn="l" rtl="0">
              <a:lnSpc>
                <a:spcPct val="100000"/>
              </a:lnSpc>
              <a:spcBef>
                <a:spcPts val="0"/>
              </a:spcBef>
              <a:spcAft>
                <a:spcPts val="1600"/>
              </a:spcAft>
              <a:buSzPts val="1400"/>
              <a:buNone/>
            </a:pPr>
            <a:endParaRPr sz="2000" dirty="0">
              <a:solidFill>
                <a:schemeClr val="dk1"/>
              </a:solidFill>
              <a:latin typeface="Source Sans Pro"/>
              <a:ea typeface="Source Sans Pro"/>
              <a:cs typeface="Source Sans Pro"/>
              <a:sym typeface="Source Sans Pro"/>
            </a:endParaRPr>
          </a:p>
        </p:txBody>
      </p:sp>
      <p:pic>
        <p:nvPicPr>
          <p:cNvPr id="4" name="Picture 3">
            <a:extLst>
              <a:ext uri="{FF2B5EF4-FFF2-40B4-BE49-F238E27FC236}">
                <a16:creationId xmlns:a16="http://schemas.microsoft.com/office/drawing/2014/main" id="{F4838CB3-834E-2305-B346-DA0233CC2530}"/>
              </a:ext>
            </a:extLst>
          </p:cNvPr>
          <p:cNvPicPr>
            <a:picLocks noChangeAspect="1"/>
          </p:cNvPicPr>
          <p:nvPr/>
        </p:nvPicPr>
        <p:blipFill>
          <a:blip r:embed="rId3"/>
          <a:stretch>
            <a:fillRect/>
          </a:stretch>
        </p:blipFill>
        <p:spPr>
          <a:xfrm>
            <a:off x="333935" y="2966114"/>
            <a:ext cx="8476130" cy="2050201"/>
          </a:xfrm>
          <a:prstGeom prst="rect">
            <a:avLst/>
          </a:prstGeom>
        </p:spPr>
      </p:pic>
    </p:spTree>
    <p:extLst>
      <p:ext uri="{BB962C8B-B14F-4D97-AF65-F5344CB8AC3E}">
        <p14:creationId xmlns:p14="http://schemas.microsoft.com/office/powerpoint/2010/main" val="95296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12"/>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Creating An Audio Stream</a:t>
            </a:r>
            <a:endParaRPr dirty="0"/>
          </a:p>
        </p:txBody>
      </p:sp>
      <p:sp>
        <p:nvSpPr>
          <p:cNvPr id="997" name="Google Shape;997;p12"/>
          <p:cNvSpPr txBox="1">
            <a:spLocks noGrp="1"/>
          </p:cNvSpPr>
          <p:nvPr>
            <p:ph type="body" idx="1"/>
          </p:nvPr>
        </p:nvSpPr>
        <p:spPr>
          <a:xfrm>
            <a:off x="228600" y="1303338"/>
            <a:ext cx="8458200"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000" b="0" i="0" u="none" strike="noStrike" dirty="0">
                <a:solidFill>
                  <a:schemeClr val="dk1"/>
                </a:solidFill>
                <a:latin typeface="Source Sans Pro"/>
                <a:ea typeface="Source Sans Pro"/>
                <a:cs typeface="Source Sans Pro"/>
                <a:sym typeface="Source Sans Pro"/>
              </a:rPr>
              <a:t>Create an audio stream with the open method and configure it for our sampling rate, format, the buffer size, and input index.</a:t>
            </a:r>
          </a:p>
          <a:p>
            <a:pPr marL="0" lvl="0" indent="0" algn="l" rtl="0">
              <a:lnSpc>
                <a:spcPct val="100000"/>
              </a:lnSpc>
              <a:spcBef>
                <a:spcPts val="0"/>
              </a:spcBef>
              <a:spcAft>
                <a:spcPts val="0"/>
              </a:spcAft>
              <a:buSzPts val="1400"/>
              <a:buNone/>
            </a:pPr>
            <a:endParaRPr lang="en-US" sz="2000" dirty="0">
              <a:solidFill>
                <a:schemeClr val="dk1"/>
              </a:solidFill>
            </a:endParaRPr>
          </a:p>
          <a:p>
            <a:pPr marL="0" lvl="0" indent="0" algn="l" rtl="0">
              <a:lnSpc>
                <a:spcPct val="100000"/>
              </a:lnSpc>
              <a:spcBef>
                <a:spcPts val="0"/>
              </a:spcBef>
              <a:spcAft>
                <a:spcPts val="0"/>
              </a:spcAft>
              <a:buSzPts val="1400"/>
              <a:buNone/>
            </a:pPr>
            <a:r>
              <a:rPr lang="en-US" sz="2000" dirty="0">
                <a:solidFill>
                  <a:schemeClr val="dk1"/>
                </a:solidFill>
              </a:rPr>
              <a:t>We will use one audio channel (record in mono) and configure the stream to be an input.</a:t>
            </a:r>
            <a:endParaRPr dirty="0"/>
          </a:p>
        </p:txBody>
      </p:sp>
      <p:pic>
        <p:nvPicPr>
          <p:cNvPr id="3" name="Picture 2">
            <a:extLst>
              <a:ext uri="{FF2B5EF4-FFF2-40B4-BE49-F238E27FC236}">
                <a16:creationId xmlns:a16="http://schemas.microsoft.com/office/drawing/2014/main" id="{93BBD76D-48FD-C179-DE68-5693F1374686}"/>
              </a:ext>
            </a:extLst>
          </p:cNvPr>
          <p:cNvPicPr>
            <a:picLocks noChangeAspect="1"/>
          </p:cNvPicPr>
          <p:nvPr/>
        </p:nvPicPr>
        <p:blipFill>
          <a:blip r:embed="rId3"/>
          <a:stretch>
            <a:fillRect/>
          </a:stretch>
        </p:blipFill>
        <p:spPr>
          <a:xfrm>
            <a:off x="329747" y="3254188"/>
            <a:ext cx="8484505" cy="15464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13"/>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Reading The Stream</a:t>
            </a:r>
            <a:endParaRPr dirty="0"/>
          </a:p>
        </p:txBody>
      </p:sp>
      <p:sp>
        <p:nvSpPr>
          <p:cNvPr id="1004" name="Google Shape;1004;p13"/>
          <p:cNvSpPr txBox="1">
            <a:spLocks noGrp="1"/>
          </p:cNvSpPr>
          <p:nvPr>
            <p:ph type="body" idx="1"/>
          </p:nvPr>
        </p:nvSpPr>
        <p:spPr>
          <a:xfrm>
            <a:off x="228600" y="1303338"/>
            <a:ext cx="8709212"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b="0" i="0" u="none" strike="noStrike" dirty="0">
                <a:solidFill>
                  <a:schemeClr val="dk1"/>
                </a:solidFill>
                <a:latin typeface="Source Sans Pro"/>
                <a:ea typeface="Source Sans Pro"/>
                <a:cs typeface="Source Sans Pro"/>
                <a:sym typeface="Source Sans Pro"/>
              </a:rPr>
              <a:t>When we read from our audio stream, the data from the buffer is read</a:t>
            </a:r>
            <a:r>
              <a:rPr lang="en-US" sz="1800" dirty="0">
                <a:solidFill>
                  <a:schemeClr val="dk1"/>
                </a:solidFill>
              </a:rPr>
              <a:t>, so we run the for loop until there is no more data in the buffer.</a:t>
            </a:r>
          </a:p>
          <a:p>
            <a:pPr marL="0" lvl="0" indent="0" algn="l" rtl="0">
              <a:lnSpc>
                <a:spcPct val="100000"/>
              </a:lnSpc>
              <a:spcBef>
                <a:spcPts val="0"/>
              </a:spcBef>
              <a:spcAft>
                <a:spcPts val="0"/>
              </a:spcAft>
              <a:buSzPts val="1400"/>
              <a:buNone/>
            </a:pPr>
            <a:endParaRPr lang="en-US" sz="1800" b="0" i="0" u="none" strike="noStrike" dirty="0">
              <a:solidFill>
                <a:schemeClr val="dk1"/>
              </a:solidFill>
              <a:latin typeface="Source Sans Pro"/>
              <a:ea typeface="Source Sans Pro"/>
              <a:cs typeface="Source Sans Pro"/>
              <a:sym typeface="Source Sans Pro"/>
            </a:endParaRPr>
          </a:p>
          <a:p>
            <a:pPr marL="0" lvl="0" indent="0" algn="l" rtl="0">
              <a:lnSpc>
                <a:spcPct val="100000"/>
              </a:lnSpc>
              <a:spcBef>
                <a:spcPts val="0"/>
              </a:spcBef>
              <a:spcAft>
                <a:spcPts val="0"/>
              </a:spcAft>
              <a:buSzPts val="1400"/>
              <a:buNone/>
            </a:pPr>
            <a:r>
              <a:rPr lang="en-US" sz="1800" b="0" i="0" u="none" strike="noStrike" dirty="0">
                <a:solidFill>
                  <a:schemeClr val="dk1"/>
                </a:solidFill>
                <a:latin typeface="Source Sans Pro"/>
                <a:ea typeface="Source Sans Pro"/>
                <a:cs typeface="Source Sans Pro"/>
                <a:sym typeface="Source Sans Pro"/>
              </a:rPr>
              <a:t>To read from the audio stream, we use the read method and tell it how many chunks (samples) to read and save it into a variable data which is appended to a frames list.</a:t>
            </a:r>
          </a:p>
          <a:p>
            <a:pPr marL="0" lvl="0" indent="0" algn="l" rtl="0">
              <a:lnSpc>
                <a:spcPct val="100000"/>
              </a:lnSpc>
              <a:spcBef>
                <a:spcPts val="0"/>
              </a:spcBef>
              <a:spcAft>
                <a:spcPts val="0"/>
              </a:spcAft>
              <a:buSzPts val="1400"/>
              <a:buNone/>
            </a:pPr>
            <a:endParaRPr lang="en-US" sz="1800" dirty="0">
              <a:solidFill>
                <a:schemeClr val="dk1"/>
              </a:solidFill>
            </a:endParaRPr>
          </a:p>
        </p:txBody>
      </p:sp>
      <p:pic>
        <p:nvPicPr>
          <p:cNvPr id="3" name="Picture 2">
            <a:extLst>
              <a:ext uri="{FF2B5EF4-FFF2-40B4-BE49-F238E27FC236}">
                <a16:creationId xmlns:a16="http://schemas.microsoft.com/office/drawing/2014/main" id="{3B2D4354-9D80-3A06-BA9B-FCB08CCDFD38}"/>
              </a:ext>
            </a:extLst>
          </p:cNvPr>
          <p:cNvPicPr>
            <a:picLocks noChangeAspect="1"/>
          </p:cNvPicPr>
          <p:nvPr/>
        </p:nvPicPr>
        <p:blipFill>
          <a:blip r:embed="rId3"/>
          <a:stretch>
            <a:fillRect/>
          </a:stretch>
        </p:blipFill>
        <p:spPr>
          <a:xfrm>
            <a:off x="344905" y="2969816"/>
            <a:ext cx="6174957" cy="1768786"/>
          </a:xfrm>
          <a:prstGeom prst="rect">
            <a:avLst/>
          </a:prstGeom>
        </p:spPr>
      </p:pic>
      <p:sp>
        <p:nvSpPr>
          <p:cNvPr id="7" name="Google Shape;1004;p13">
            <a:extLst>
              <a:ext uri="{FF2B5EF4-FFF2-40B4-BE49-F238E27FC236}">
                <a16:creationId xmlns:a16="http://schemas.microsoft.com/office/drawing/2014/main" id="{CC7337B7-AA6D-6E50-DD17-BCBF9BA12CE5}"/>
              </a:ext>
            </a:extLst>
          </p:cNvPr>
          <p:cNvSpPr txBox="1">
            <a:spLocks/>
          </p:cNvSpPr>
          <p:nvPr/>
        </p:nvSpPr>
        <p:spPr>
          <a:xfrm>
            <a:off x="6577013" y="3062288"/>
            <a:ext cx="2477104" cy="34616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err="1">
                <a:solidFill>
                  <a:schemeClr val="dk1"/>
                </a:solidFill>
              </a:rPr>
              <a:t>exception_on_overflow</a:t>
            </a:r>
            <a:r>
              <a:rPr lang="en-US" sz="1800" dirty="0">
                <a:solidFill>
                  <a:schemeClr val="dk1"/>
                </a:solidFill>
              </a:rPr>
              <a:t> is set to False, so our program doesn’t crash if our buffer becomes full.</a:t>
            </a:r>
            <a:endParaRPr lang="en-US" sz="1200" dirty="0"/>
          </a:p>
          <a:p>
            <a:pPr marL="0" indent="0">
              <a:buFont typeface="Source Sans Pro"/>
              <a:buNone/>
            </a:pPr>
            <a:endParaRPr lang="en-US" sz="1600" dirty="0">
              <a:solidFill>
                <a:schemeClr val="dk1"/>
              </a:solidFill>
            </a:endParaRPr>
          </a:p>
          <a:p>
            <a:pPr marL="0" indent="0">
              <a:buFont typeface="Source Sans Pro"/>
              <a:buNone/>
            </a:pPr>
            <a:endParaRPr lang="en-US" sz="1600"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14"/>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Closing The Stream</a:t>
            </a:r>
            <a:endParaRPr dirty="0"/>
          </a:p>
        </p:txBody>
      </p:sp>
      <p:sp>
        <p:nvSpPr>
          <p:cNvPr id="1011" name="Google Shape;1011;p14"/>
          <p:cNvSpPr txBox="1">
            <a:spLocks noGrp="1"/>
          </p:cNvSpPr>
          <p:nvPr>
            <p:ph type="body" idx="1"/>
          </p:nvPr>
        </p:nvSpPr>
        <p:spPr>
          <a:xfrm>
            <a:off x="228600" y="1303338"/>
            <a:ext cx="8458200"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000" b="0" i="0" u="none" strike="noStrike" dirty="0">
                <a:solidFill>
                  <a:schemeClr val="dk1"/>
                </a:solidFill>
                <a:latin typeface="Source Sans Pro"/>
                <a:ea typeface="Source Sans Pro"/>
                <a:cs typeface="Source Sans Pro"/>
                <a:sym typeface="Source Sans Pro"/>
              </a:rPr>
              <a:t>When we are done with the audio stream, stop and then close it.</a:t>
            </a:r>
          </a:p>
          <a:p>
            <a:pPr marL="0" lvl="0" indent="0" algn="l" rtl="0">
              <a:lnSpc>
                <a:spcPct val="100000"/>
              </a:lnSpc>
              <a:spcBef>
                <a:spcPts val="0"/>
              </a:spcBef>
              <a:spcAft>
                <a:spcPts val="0"/>
              </a:spcAft>
              <a:buSzPts val="1400"/>
              <a:buNone/>
            </a:pPr>
            <a:endParaRPr lang="en-US" sz="2000" dirty="0">
              <a:solidFill>
                <a:schemeClr val="dk1"/>
              </a:solidFill>
            </a:endParaRPr>
          </a:p>
          <a:p>
            <a:pPr marL="0" lvl="0" indent="0" algn="l" rtl="0">
              <a:lnSpc>
                <a:spcPct val="100000"/>
              </a:lnSpc>
              <a:spcBef>
                <a:spcPts val="0"/>
              </a:spcBef>
              <a:spcAft>
                <a:spcPts val="0"/>
              </a:spcAft>
              <a:buSzPts val="1400"/>
              <a:buNone/>
            </a:pPr>
            <a:r>
              <a:rPr lang="en-US" sz="2000" dirty="0">
                <a:solidFill>
                  <a:schemeClr val="dk1"/>
                </a:solidFill>
              </a:rPr>
              <a:t>Finally, close the </a:t>
            </a:r>
            <a:r>
              <a:rPr lang="en-US" sz="2000" dirty="0" err="1">
                <a:solidFill>
                  <a:schemeClr val="dk1"/>
                </a:solidFill>
              </a:rPr>
              <a:t>pyaudio</a:t>
            </a:r>
            <a:r>
              <a:rPr lang="en-US" sz="2000" dirty="0">
                <a:solidFill>
                  <a:schemeClr val="dk1"/>
                </a:solidFill>
              </a:rPr>
              <a:t> instance once we are done working with it.</a:t>
            </a:r>
            <a:endParaRPr sz="1600" dirty="0"/>
          </a:p>
        </p:txBody>
      </p:sp>
      <p:pic>
        <p:nvPicPr>
          <p:cNvPr id="3" name="Picture 2">
            <a:extLst>
              <a:ext uri="{FF2B5EF4-FFF2-40B4-BE49-F238E27FC236}">
                <a16:creationId xmlns:a16="http://schemas.microsoft.com/office/drawing/2014/main" id="{29CCCFB6-D339-A3C4-7B52-2857D0950185}"/>
              </a:ext>
            </a:extLst>
          </p:cNvPr>
          <p:cNvPicPr>
            <a:picLocks noChangeAspect="1"/>
          </p:cNvPicPr>
          <p:nvPr/>
        </p:nvPicPr>
        <p:blipFill>
          <a:blip r:embed="rId3"/>
          <a:stretch>
            <a:fillRect/>
          </a:stretch>
        </p:blipFill>
        <p:spPr>
          <a:xfrm>
            <a:off x="1123077" y="2704213"/>
            <a:ext cx="6897846" cy="9906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15"/>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Saving The File</a:t>
            </a:r>
            <a:endParaRPr dirty="0"/>
          </a:p>
        </p:txBody>
      </p:sp>
      <p:sp>
        <p:nvSpPr>
          <p:cNvPr id="1018" name="Google Shape;1018;p15"/>
          <p:cNvSpPr txBox="1">
            <a:spLocks noGrp="1"/>
          </p:cNvSpPr>
          <p:nvPr>
            <p:ph type="body" idx="1"/>
          </p:nvPr>
        </p:nvSpPr>
        <p:spPr>
          <a:xfrm>
            <a:off x="228600" y="1303339"/>
            <a:ext cx="8458200" cy="100955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000" b="0" i="0" u="none" strike="noStrike" dirty="0">
                <a:solidFill>
                  <a:schemeClr val="dk1"/>
                </a:solidFill>
                <a:latin typeface="Source Sans Pro"/>
                <a:ea typeface="Source Sans Pro"/>
                <a:cs typeface="Source Sans Pro"/>
                <a:sym typeface="Source Sans Pro"/>
              </a:rPr>
              <a:t>Create a wave file and configure it to make our recording settings.</a:t>
            </a:r>
          </a:p>
          <a:p>
            <a:pPr marL="0" lvl="0" indent="0" algn="l" rtl="0">
              <a:lnSpc>
                <a:spcPct val="100000"/>
              </a:lnSpc>
              <a:spcBef>
                <a:spcPts val="0"/>
              </a:spcBef>
              <a:spcAft>
                <a:spcPts val="0"/>
              </a:spcAft>
              <a:buSzPts val="1400"/>
              <a:buNone/>
            </a:pPr>
            <a:endParaRPr lang="en-US" sz="2000" dirty="0">
              <a:solidFill>
                <a:schemeClr val="dk1"/>
              </a:solidFill>
            </a:endParaRPr>
          </a:p>
          <a:p>
            <a:pPr marL="0" lvl="0" indent="0" algn="l" rtl="0">
              <a:lnSpc>
                <a:spcPct val="100000"/>
              </a:lnSpc>
              <a:spcBef>
                <a:spcPts val="0"/>
              </a:spcBef>
              <a:spcAft>
                <a:spcPts val="0"/>
              </a:spcAft>
              <a:buSzPts val="1400"/>
              <a:buNone/>
            </a:pPr>
            <a:r>
              <a:rPr lang="en-US" sz="2000" dirty="0">
                <a:solidFill>
                  <a:schemeClr val="dk1"/>
                </a:solidFill>
              </a:rPr>
              <a:t>Write the microphone data to the file and close it.</a:t>
            </a:r>
            <a:endParaRPr dirty="0"/>
          </a:p>
        </p:txBody>
      </p:sp>
      <p:pic>
        <p:nvPicPr>
          <p:cNvPr id="5" name="Picture 4">
            <a:extLst>
              <a:ext uri="{FF2B5EF4-FFF2-40B4-BE49-F238E27FC236}">
                <a16:creationId xmlns:a16="http://schemas.microsoft.com/office/drawing/2014/main" id="{D2830554-1773-EF23-4FF9-07E818A9CCAC}"/>
              </a:ext>
            </a:extLst>
          </p:cNvPr>
          <p:cNvPicPr>
            <a:picLocks noChangeAspect="1"/>
          </p:cNvPicPr>
          <p:nvPr/>
        </p:nvPicPr>
        <p:blipFill>
          <a:blip r:embed="rId3"/>
          <a:stretch>
            <a:fillRect/>
          </a:stretch>
        </p:blipFill>
        <p:spPr>
          <a:xfrm>
            <a:off x="481853" y="2499133"/>
            <a:ext cx="7951694" cy="18165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15"/>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Try It</a:t>
            </a:r>
            <a:endParaRPr dirty="0"/>
          </a:p>
        </p:txBody>
      </p:sp>
      <p:sp>
        <p:nvSpPr>
          <p:cNvPr id="1018" name="Google Shape;1018;p15"/>
          <p:cNvSpPr txBox="1">
            <a:spLocks noGrp="1"/>
          </p:cNvSpPr>
          <p:nvPr>
            <p:ph type="body" idx="1"/>
          </p:nvPr>
        </p:nvSpPr>
        <p:spPr>
          <a:xfrm>
            <a:off x="228600" y="1303338"/>
            <a:ext cx="6028765" cy="222875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000" b="0" i="0" u="none" strike="noStrike" dirty="0">
                <a:solidFill>
                  <a:schemeClr val="dk1"/>
                </a:solidFill>
                <a:latin typeface="Source Sans Pro"/>
                <a:ea typeface="Source Sans Pro"/>
                <a:cs typeface="Source Sans Pro"/>
                <a:sym typeface="Source Sans Pro"/>
              </a:rPr>
              <a:t>Inside the folder where you wrote your code you should see a wav file.</a:t>
            </a:r>
          </a:p>
          <a:p>
            <a:pPr marL="0" lvl="0" indent="0" algn="l" rtl="0">
              <a:lnSpc>
                <a:spcPct val="100000"/>
              </a:lnSpc>
              <a:spcBef>
                <a:spcPts val="0"/>
              </a:spcBef>
              <a:spcAft>
                <a:spcPts val="0"/>
              </a:spcAft>
              <a:buSzPts val="1400"/>
              <a:buNone/>
            </a:pPr>
            <a:endParaRPr lang="en-US" sz="2000" dirty="0">
              <a:solidFill>
                <a:schemeClr val="dk1"/>
              </a:solidFill>
            </a:endParaRPr>
          </a:p>
          <a:p>
            <a:pPr marL="0" lvl="0" indent="0" algn="l" rtl="0">
              <a:lnSpc>
                <a:spcPct val="100000"/>
              </a:lnSpc>
              <a:spcBef>
                <a:spcPts val="0"/>
              </a:spcBef>
              <a:spcAft>
                <a:spcPts val="0"/>
              </a:spcAft>
              <a:buSzPts val="1400"/>
              <a:buNone/>
            </a:pPr>
            <a:r>
              <a:rPr lang="en-US" sz="2000" dirty="0">
                <a:solidFill>
                  <a:schemeClr val="dk1"/>
                </a:solidFill>
              </a:rPr>
              <a:t>Open the file and see if you can hear your voice.</a:t>
            </a:r>
            <a:endParaRPr dirty="0"/>
          </a:p>
        </p:txBody>
      </p:sp>
      <p:pic>
        <p:nvPicPr>
          <p:cNvPr id="3" name="Picture 2">
            <a:extLst>
              <a:ext uri="{FF2B5EF4-FFF2-40B4-BE49-F238E27FC236}">
                <a16:creationId xmlns:a16="http://schemas.microsoft.com/office/drawing/2014/main" id="{B21662F8-08BB-325F-4216-371E6F04D719}"/>
              </a:ext>
            </a:extLst>
          </p:cNvPr>
          <p:cNvPicPr>
            <a:picLocks noChangeAspect="1"/>
          </p:cNvPicPr>
          <p:nvPr/>
        </p:nvPicPr>
        <p:blipFill>
          <a:blip r:embed="rId3"/>
          <a:stretch>
            <a:fillRect/>
          </a:stretch>
        </p:blipFill>
        <p:spPr>
          <a:xfrm>
            <a:off x="6764649" y="1503830"/>
            <a:ext cx="1191158" cy="1357664"/>
          </a:xfrm>
          <a:prstGeom prst="rect">
            <a:avLst/>
          </a:prstGeom>
        </p:spPr>
      </p:pic>
    </p:spTree>
    <p:extLst>
      <p:ext uri="{BB962C8B-B14F-4D97-AF65-F5344CB8AC3E}">
        <p14:creationId xmlns:p14="http://schemas.microsoft.com/office/powerpoint/2010/main" val="1575947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6"/>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Playing Audio</a:t>
            </a:r>
            <a:endParaRPr dirty="0"/>
          </a:p>
        </p:txBody>
      </p:sp>
      <p:sp>
        <p:nvSpPr>
          <p:cNvPr id="950" name="Google Shape;950;p6"/>
          <p:cNvSpPr txBox="1"/>
          <p:nvPr/>
        </p:nvSpPr>
        <p:spPr>
          <a:xfrm>
            <a:off x="271463" y="1265001"/>
            <a:ext cx="8522912" cy="367455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panose="020B0503030403020204" pitchFamily="34" charset="0"/>
                <a:ea typeface="Source Sans Pro" panose="020B0503030403020204" pitchFamily="34" charset="0"/>
                <a:cs typeface="Source Sans Pro"/>
                <a:sym typeface="Source Sans Pro"/>
              </a:rPr>
              <a:t>We will now use the </a:t>
            </a:r>
            <a:r>
              <a:rPr lang="en-US" sz="2000" dirty="0" err="1">
                <a:solidFill>
                  <a:srgbClr val="FFFFFF"/>
                </a:solidFill>
                <a:latin typeface="Source Sans Pro" panose="020B0503030403020204" pitchFamily="34" charset="0"/>
                <a:ea typeface="Source Sans Pro" panose="020B0503030403020204" pitchFamily="34" charset="0"/>
                <a:cs typeface="Source Sans Pro"/>
                <a:sym typeface="Source Sans Pro"/>
              </a:rPr>
              <a:t>Pyaudio</a:t>
            </a:r>
            <a:r>
              <a:rPr lang="en-US" sz="2000" dirty="0">
                <a:solidFill>
                  <a:srgbClr val="FFFFFF"/>
                </a:solidFill>
                <a:latin typeface="Source Sans Pro" panose="020B0503030403020204" pitchFamily="34" charset="0"/>
                <a:ea typeface="Source Sans Pro" panose="020B0503030403020204" pitchFamily="34" charset="0"/>
                <a:cs typeface="Source Sans Pro"/>
                <a:sym typeface="Source Sans Pro"/>
              </a:rPr>
              <a:t> module to play audio from a wav file.</a:t>
            </a:r>
            <a:endParaRPr lang="en-US" sz="2000" b="0" i="0" u="none" strike="noStrike" cap="none" dirty="0">
              <a:solidFill>
                <a:srgbClr val="FFFFFF"/>
              </a:solidFill>
              <a:latin typeface="Source Sans Pro" panose="020B0503030403020204" pitchFamily="34" charset="0"/>
              <a:ea typeface="Source Sans Pro" panose="020B0503030403020204" pitchFamily="34" charset="0"/>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2000" b="0" i="0" u="none" strike="noStrike" cap="none" dirty="0">
              <a:solidFill>
                <a:srgbClr val="FFFFFF"/>
              </a:solidFill>
              <a:latin typeface="Source Sans Pro" panose="020B0503030403020204" pitchFamily="34" charset="0"/>
              <a:ea typeface="Source Sans Pro" panose="020B0503030403020204" pitchFamily="34" charset="0"/>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panose="020B0503030403020204" pitchFamily="34" charset="0"/>
                <a:ea typeface="Source Sans Pro" panose="020B0503030403020204" pitchFamily="34" charset="0"/>
                <a:cs typeface="Source Sans Pro"/>
                <a:sym typeface="Source Sans Pro"/>
              </a:rPr>
              <a:t>The process is similar to recording audio just with a few minor changes.</a:t>
            </a: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panose="020B0503030403020204" pitchFamily="34" charset="0"/>
              <a:ea typeface="Source Sans Pro" panose="020B0503030403020204" pitchFamily="34" charset="0"/>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panose="020B0503030403020204" pitchFamily="34" charset="0"/>
                <a:ea typeface="Source Sans Pro" panose="020B0503030403020204" pitchFamily="34" charset="0"/>
                <a:sym typeface="Source Sans Pro"/>
              </a:rPr>
              <a:t>We can either play the audio file we just created or if you have your own file, feel free to use it. (Just make sure it is appropriate)</a:t>
            </a: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panose="020B0503030403020204" pitchFamily="34" charset="0"/>
              <a:ea typeface="Source Sans Pro" panose="020B0503030403020204" pitchFamily="34" charset="0"/>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panose="020B0503030403020204" pitchFamily="34" charset="0"/>
                <a:ea typeface="Source Sans Pro" panose="020B0503030403020204" pitchFamily="34" charset="0"/>
                <a:sym typeface="Source Sans Pro"/>
              </a:rPr>
              <a:t>Make a copy of your recording code and we will adjust it to play audio.</a:t>
            </a:r>
            <a:endParaRPr sz="2000" dirty="0">
              <a:latin typeface="Source Sans Pro" panose="020B0503030403020204" pitchFamily="34" charset="0"/>
              <a:ea typeface="Source Sans Pro" panose="020B0503030403020204" pitchFamily="34" charset="0"/>
            </a:endParaRPr>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50172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16"/>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Imports &amp; Load File</a:t>
            </a:r>
            <a:endParaRPr dirty="0"/>
          </a:p>
        </p:txBody>
      </p:sp>
      <p:sp>
        <p:nvSpPr>
          <p:cNvPr id="1025" name="Google Shape;1025;p16"/>
          <p:cNvSpPr txBox="1">
            <a:spLocks noGrp="1"/>
          </p:cNvSpPr>
          <p:nvPr>
            <p:ph type="body" idx="1"/>
          </p:nvPr>
        </p:nvSpPr>
        <p:spPr>
          <a:xfrm>
            <a:off x="228600" y="1303338"/>
            <a:ext cx="8458200"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000" dirty="0"/>
              <a:t>The setup is similar with the difference that a file is opened and saved into a wave object.</a:t>
            </a:r>
            <a:endParaRPr sz="2000" dirty="0"/>
          </a:p>
        </p:txBody>
      </p:sp>
      <p:pic>
        <p:nvPicPr>
          <p:cNvPr id="3" name="Picture 2">
            <a:extLst>
              <a:ext uri="{FF2B5EF4-FFF2-40B4-BE49-F238E27FC236}">
                <a16:creationId xmlns:a16="http://schemas.microsoft.com/office/drawing/2014/main" id="{19A254BE-58F1-C719-8208-99B25D2E4251}"/>
              </a:ext>
            </a:extLst>
          </p:cNvPr>
          <p:cNvPicPr>
            <a:picLocks noChangeAspect="1"/>
          </p:cNvPicPr>
          <p:nvPr/>
        </p:nvPicPr>
        <p:blipFill>
          <a:blip r:embed="rId3"/>
          <a:stretch>
            <a:fillRect/>
          </a:stretch>
        </p:blipFill>
        <p:spPr>
          <a:xfrm>
            <a:off x="310319" y="2168282"/>
            <a:ext cx="8523362" cy="26323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g13d2ddeb911_0_0"/>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sz="4000" dirty="0"/>
              <a:t>Machine Learning with Raspberry Pi</a:t>
            </a:r>
            <a:endParaRPr sz="4000" dirty="0"/>
          </a:p>
        </p:txBody>
      </p:sp>
      <p:sp>
        <p:nvSpPr>
          <p:cNvPr id="917" name="Google Shape;917;g13d2ddeb911_0_0"/>
          <p:cNvSpPr txBox="1">
            <a:spLocks noGrp="1"/>
          </p:cNvSpPr>
          <p:nvPr>
            <p:ph type="subTitle" idx="1"/>
          </p:nvPr>
        </p:nvSpPr>
        <p:spPr>
          <a:xfrm>
            <a:off x="177600" y="2571750"/>
            <a:ext cx="8788800" cy="765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US" sz="2500" i="1" dirty="0"/>
              <a:t>Lesson 4: Microphone</a:t>
            </a:r>
            <a:endParaRPr sz="2500" i="1" dirty="0"/>
          </a:p>
        </p:txBody>
      </p:sp>
      <p:sp>
        <p:nvSpPr>
          <p:cNvPr id="918" name="Google Shape;918;g13d2ddeb911_0_0"/>
          <p:cNvSpPr txBox="1"/>
          <p:nvPr/>
        </p:nvSpPr>
        <p:spPr>
          <a:xfrm>
            <a:off x="6423000" y="3934900"/>
            <a:ext cx="2543400" cy="55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1400"/>
              <a:buFont typeface="Arial"/>
              <a:buNone/>
            </a:pPr>
            <a:r>
              <a:rPr lang="en-US" sz="1400" b="0" i="0" u="none" strike="noStrike" cap="none">
                <a:solidFill>
                  <a:srgbClr val="FFFFFF"/>
                </a:solidFill>
                <a:latin typeface="Source Sans Pro"/>
                <a:ea typeface="Source Sans Pro"/>
                <a:cs typeface="Source Sans Pro"/>
                <a:sym typeface="Source Sans Pro"/>
              </a:rPr>
              <a:t>AI Code Academy</a:t>
            </a:r>
            <a:endParaRPr sz="1400" b="0" i="0" u="none" strike="noStrike" cap="none">
              <a:solidFill>
                <a:srgbClr val="FFFFFF"/>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17"/>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Audio Stream</a:t>
            </a:r>
            <a:endParaRPr dirty="0"/>
          </a:p>
        </p:txBody>
      </p:sp>
      <p:sp>
        <p:nvSpPr>
          <p:cNvPr id="1032" name="Google Shape;1032;p17"/>
          <p:cNvSpPr txBox="1">
            <a:spLocks noGrp="1"/>
          </p:cNvSpPr>
          <p:nvPr>
            <p:ph type="body" idx="1"/>
          </p:nvPr>
        </p:nvSpPr>
        <p:spPr>
          <a:xfrm>
            <a:off x="228600" y="1303338"/>
            <a:ext cx="8458200"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000" dirty="0">
                <a:solidFill>
                  <a:schemeClr val="dk1"/>
                </a:solidFill>
              </a:rPr>
              <a:t>To create an audio stream to play audio, you will set all the audio proprieties like the channels, sampling rate, and resolution, but we will use the properties from the wave file directly.</a:t>
            </a:r>
          </a:p>
          <a:p>
            <a:pPr marL="0" lvl="0" indent="0" algn="l" rtl="0">
              <a:lnSpc>
                <a:spcPct val="100000"/>
              </a:lnSpc>
              <a:spcBef>
                <a:spcPts val="0"/>
              </a:spcBef>
              <a:spcAft>
                <a:spcPts val="0"/>
              </a:spcAft>
              <a:buSzPts val="1400"/>
              <a:buNone/>
            </a:pPr>
            <a:endParaRPr lang="en-US" sz="2000" dirty="0">
              <a:solidFill>
                <a:schemeClr val="dk1"/>
              </a:solidFill>
              <a:latin typeface="Source Sans Pro"/>
              <a:ea typeface="Source Sans Pro"/>
              <a:cs typeface="Source Sans Pro"/>
              <a:sym typeface="Source Sans Pro"/>
            </a:endParaRPr>
          </a:p>
          <a:p>
            <a:pPr marL="0" lvl="0" indent="0" algn="l" rtl="0">
              <a:lnSpc>
                <a:spcPct val="100000"/>
              </a:lnSpc>
              <a:spcBef>
                <a:spcPts val="0"/>
              </a:spcBef>
              <a:spcAft>
                <a:spcPts val="0"/>
              </a:spcAft>
              <a:buSzPts val="1400"/>
              <a:buNone/>
            </a:pPr>
            <a:r>
              <a:rPr lang="en-US" sz="2000" dirty="0">
                <a:solidFill>
                  <a:schemeClr val="dk1"/>
                </a:solidFill>
              </a:rPr>
              <a:t>Make sure to set output to True so the stream will play out audio.</a:t>
            </a:r>
            <a:endParaRPr sz="2000" dirty="0">
              <a:solidFill>
                <a:schemeClr val="dk1"/>
              </a:solidFill>
              <a:latin typeface="Source Sans Pro"/>
              <a:ea typeface="Source Sans Pro"/>
              <a:cs typeface="Source Sans Pro"/>
              <a:sym typeface="Source Sans Pro"/>
            </a:endParaRPr>
          </a:p>
        </p:txBody>
      </p:sp>
      <p:pic>
        <p:nvPicPr>
          <p:cNvPr id="5" name="Picture 4">
            <a:extLst>
              <a:ext uri="{FF2B5EF4-FFF2-40B4-BE49-F238E27FC236}">
                <a16:creationId xmlns:a16="http://schemas.microsoft.com/office/drawing/2014/main" id="{9D929A22-22F9-002C-9ED3-C851300C1B74}"/>
              </a:ext>
            </a:extLst>
          </p:cNvPr>
          <p:cNvPicPr>
            <a:picLocks noChangeAspect="1"/>
          </p:cNvPicPr>
          <p:nvPr/>
        </p:nvPicPr>
        <p:blipFill rotWithShape="1">
          <a:blip r:embed="rId3"/>
          <a:srcRect r="2028"/>
          <a:stretch/>
        </p:blipFill>
        <p:spPr>
          <a:xfrm>
            <a:off x="320282" y="3048518"/>
            <a:ext cx="8509394" cy="193305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18"/>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Writing Audio To The Stream</a:t>
            </a:r>
            <a:endParaRPr dirty="0"/>
          </a:p>
        </p:txBody>
      </p:sp>
      <p:pic>
        <p:nvPicPr>
          <p:cNvPr id="3" name="Picture 2">
            <a:extLst>
              <a:ext uri="{FF2B5EF4-FFF2-40B4-BE49-F238E27FC236}">
                <a16:creationId xmlns:a16="http://schemas.microsoft.com/office/drawing/2014/main" id="{5C68679F-1897-6075-CB16-082B8D370663}"/>
              </a:ext>
            </a:extLst>
          </p:cNvPr>
          <p:cNvPicPr>
            <a:picLocks noChangeAspect="1"/>
          </p:cNvPicPr>
          <p:nvPr/>
        </p:nvPicPr>
        <p:blipFill>
          <a:blip r:embed="rId3"/>
          <a:stretch>
            <a:fillRect/>
          </a:stretch>
        </p:blipFill>
        <p:spPr>
          <a:xfrm>
            <a:off x="869156" y="3406853"/>
            <a:ext cx="7405688" cy="1563581"/>
          </a:xfrm>
          <a:prstGeom prst="rect">
            <a:avLst/>
          </a:prstGeom>
        </p:spPr>
      </p:pic>
      <p:sp>
        <p:nvSpPr>
          <p:cNvPr id="6" name="Google Shape;1032;p17">
            <a:extLst>
              <a:ext uri="{FF2B5EF4-FFF2-40B4-BE49-F238E27FC236}">
                <a16:creationId xmlns:a16="http://schemas.microsoft.com/office/drawing/2014/main" id="{DB0E437F-740C-C1EA-239C-BDDAD601C46D}"/>
              </a:ext>
            </a:extLst>
          </p:cNvPr>
          <p:cNvSpPr txBox="1">
            <a:spLocks noGrp="1"/>
          </p:cNvSpPr>
          <p:nvPr>
            <p:ph type="body" idx="1"/>
          </p:nvPr>
        </p:nvSpPr>
        <p:spPr>
          <a:xfrm>
            <a:off x="228599" y="1198563"/>
            <a:ext cx="8601075" cy="23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b="0" i="0" u="none" strike="noStrike" dirty="0">
                <a:solidFill>
                  <a:schemeClr val="dk1"/>
                </a:solidFill>
                <a:latin typeface="Source Sans Pro"/>
                <a:ea typeface="Source Sans Pro"/>
                <a:cs typeface="Source Sans Pro"/>
                <a:sym typeface="Source Sans Pro"/>
              </a:rPr>
              <a:t>To read from the wav file, we call </a:t>
            </a:r>
            <a:r>
              <a:rPr lang="en-US" sz="1800" b="0" i="1" u="none" strike="noStrike" dirty="0" err="1">
                <a:solidFill>
                  <a:schemeClr val="dk1"/>
                </a:solidFill>
                <a:latin typeface="Source Sans Pro"/>
                <a:ea typeface="Source Sans Pro"/>
                <a:cs typeface="Source Sans Pro"/>
                <a:sym typeface="Source Sans Pro"/>
              </a:rPr>
              <a:t>readframes</a:t>
            </a:r>
            <a:r>
              <a:rPr lang="en-US" sz="1800" b="0" i="0" u="none" strike="noStrike" dirty="0">
                <a:solidFill>
                  <a:schemeClr val="dk1"/>
                </a:solidFill>
                <a:latin typeface="Source Sans Pro"/>
                <a:ea typeface="Source Sans Pro"/>
                <a:cs typeface="Source Sans Pro"/>
                <a:sym typeface="Source Sans Pro"/>
              </a:rPr>
              <a:t> and pass how many samples (frames) to read and store into the data variable.</a:t>
            </a:r>
          </a:p>
          <a:p>
            <a:pPr marL="0" lvl="0" indent="0" algn="l" rtl="0">
              <a:lnSpc>
                <a:spcPct val="100000"/>
              </a:lnSpc>
              <a:spcBef>
                <a:spcPts val="0"/>
              </a:spcBef>
              <a:spcAft>
                <a:spcPts val="0"/>
              </a:spcAft>
              <a:buSzPts val="1400"/>
              <a:buNone/>
            </a:pPr>
            <a:endParaRPr lang="en-US" sz="1800" dirty="0">
              <a:solidFill>
                <a:schemeClr val="dk1"/>
              </a:solidFill>
            </a:endParaRPr>
          </a:p>
          <a:p>
            <a:pPr marL="0" lvl="0" indent="0" algn="l" rtl="0">
              <a:lnSpc>
                <a:spcPct val="100000"/>
              </a:lnSpc>
              <a:spcBef>
                <a:spcPts val="0"/>
              </a:spcBef>
              <a:spcAft>
                <a:spcPts val="0"/>
              </a:spcAft>
              <a:buSzPts val="1400"/>
              <a:buNone/>
            </a:pPr>
            <a:r>
              <a:rPr lang="en-US" sz="1800" dirty="0">
                <a:solidFill>
                  <a:schemeClr val="dk1"/>
                </a:solidFill>
                <a:latin typeface="Source Sans Pro"/>
                <a:ea typeface="Source Sans Pro"/>
                <a:cs typeface="Source Sans Pro"/>
                <a:sym typeface="Source Sans Pro"/>
              </a:rPr>
              <a:t>A while loop will execute until the data returned has a length of 0 signifying the end of the file.</a:t>
            </a:r>
            <a:endParaRPr lang="en-US" sz="1800" dirty="0">
              <a:solidFill>
                <a:schemeClr val="dk1"/>
              </a:solidFill>
            </a:endParaRPr>
          </a:p>
          <a:p>
            <a:pPr marL="0" lvl="0" indent="0" algn="l" rtl="0">
              <a:lnSpc>
                <a:spcPct val="100000"/>
              </a:lnSpc>
              <a:spcBef>
                <a:spcPts val="0"/>
              </a:spcBef>
              <a:spcAft>
                <a:spcPts val="0"/>
              </a:spcAft>
              <a:buSzPts val="1400"/>
              <a:buNone/>
            </a:pPr>
            <a:endParaRPr lang="en-US" sz="1800" dirty="0">
              <a:solidFill>
                <a:schemeClr val="dk1"/>
              </a:solidFill>
              <a:latin typeface="Source Sans Pro"/>
              <a:ea typeface="Source Sans Pro"/>
              <a:cs typeface="Source Sans Pro"/>
              <a:sym typeface="Source Sans Pro"/>
            </a:endParaRPr>
          </a:p>
          <a:p>
            <a:pPr marL="0" lvl="0" indent="0" algn="l" rtl="0">
              <a:lnSpc>
                <a:spcPct val="100000"/>
              </a:lnSpc>
              <a:spcBef>
                <a:spcPts val="0"/>
              </a:spcBef>
              <a:spcAft>
                <a:spcPts val="0"/>
              </a:spcAft>
              <a:buSzPts val="1400"/>
              <a:buNone/>
            </a:pPr>
            <a:r>
              <a:rPr lang="en-US" sz="1800" dirty="0">
                <a:solidFill>
                  <a:schemeClr val="dk1"/>
                </a:solidFill>
              </a:rPr>
              <a:t>To play the audio, we write the data to the audio stream and read the next set of frames.</a:t>
            </a:r>
            <a:endParaRPr sz="1800" dirty="0">
              <a:solidFill>
                <a:schemeClr val="dk1"/>
              </a:solidFill>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18"/>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Writing Audio To The Stream</a:t>
            </a:r>
            <a:endParaRPr dirty="0"/>
          </a:p>
        </p:txBody>
      </p:sp>
      <p:sp>
        <p:nvSpPr>
          <p:cNvPr id="6" name="Google Shape;1032;p17">
            <a:extLst>
              <a:ext uri="{FF2B5EF4-FFF2-40B4-BE49-F238E27FC236}">
                <a16:creationId xmlns:a16="http://schemas.microsoft.com/office/drawing/2014/main" id="{DB0E437F-740C-C1EA-239C-BDDAD601C46D}"/>
              </a:ext>
            </a:extLst>
          </p:cNvPr>
          <p:cNvSpPr txBox="1">
            <a:spLocks noGrp="1"/>
          </p:cNvSpPr>
          <p:nvPr>
            <p:ph type="body" idx="1"/>
          </p:nvPr>
        </p:nvSpPr>
        <p:spPr>
          <a:xfrm>
            <a:off x="228600" y="1303338"/>
            <a:ext cx="8458200" cy="23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000" b="0" i="0" u="none" strike="noStrike" dirty="0">
                <a:solidFill>
                  <a:schemeClr val="dk1"/>
                </a:solidFill>
                <a:latin typeface="Source Sans Pro"/>
                <a:ea typeface="Source Sans Pro"/>
                <a:cs typeface="Source Sans Pro"/>
                <a:sym typeface="Source Sans Pro"/>
              </a:rPr>
              <a:t>Before the program ends, we stop the audio stream and properly close all the files we opened.</a:t>
            </a:r>
          </a:p>
        </p:txBody>
      </p:sp>
      <p:pic>
        <p:nvPicPr>
          <p:cNvPr id="4" name="Picture 3">
            <a:extLst>
              <a:ext uri="{FF2B5EF4-FFF2-40B4-BE49-F238E27FC236}">
                <a16:creationId xmlns:a16="http://schemas.microsoft.com/office/drawing/2014/main" id="{44AF522B-D13D-720C-CB9C-EBC826D29C79}"/>
              </a:ext>
            </a:extLst>
          </p:cNvPr>
          <p:cNvPicPr>
            <a:picLocks noChangeAspect="1"/>
          </p:cNvPicPr>
          <p:nvPr/>
        </p:nvPicPr>
        <p:blipFill>
          <a:blip r:embed="rId3"/>
          <a:stretch>
            <a:fillRect/>
          </a:stretch>
        </p:blipFill>
        <p:spPr>
          <a:xfrm>
            <a:off x="1309232" y="2095170"/>
            <a:ext cx="6525536" cy="2362530"/>
          </a:xfrm>
          <a:prstGeom prst="rect">
            <a:avLst/>
          </a:prstGeom>
        </p:spPr>
      </p:pic>
    </p:spTree>
    <p:extLst>
      <p:ext uri="{BB962C8B-B14F-4D97-AF65-F5344CB8AC3E}">
        <p14:creationId xmlns:p14="http://schemas.microsoft.com/office/powerpoint/2010/main" val="1053342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19"/>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Discussion</a:t>
            </a:r>
            <a:endParaRPr dirty="0"/>
          </a:p>
        </p:txBody>
      </p:sp>
      <p:sp>
        <p:nvSpPr>
          <p:cNvPr id="1045" name="Google Shape;1045;p19"/>
          <p:cNvSpPr txBox="1">
            <a:spLocks noGrp="1"/>
          </p:cNvSpPr>
          <p:nvPr>
            <p:ph type="body" idx="1"/>
          </p:nvPr>
        </p:nvSpPr>
        <p:spPr>
          <a:xfrm>
            <a:off x="228600" y="1303338"/>
            <a:ext cx="8629650"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000" dirty="0">
                <a:solidFill>
                  <a:schemeClr val="dk1"/>
                </a:solidFill>
                <a:latin typeface="Source Sans Pro"/>
                <a:ea typeface="Source Sans Pro"/>
                <a:cs typeface="Source Sans Pro"/>
                <a:sym typeface="Source Sans Pro"/>
              </a:rPr>
              <a:t>What projects and applications can you see using the microphone in?</a:t>
            </a:r>
          </a:p>
          <a:p>
            <a:pPr marL="0" lvl="0" indent="0" algn="l" rtl="0">
              <a:lnSpc>
                <a:spcPct val="100000"/>
              </a:lnSpc>
              <a:spcBef>
                <a:spcPts val="0"/>
              </a:spcBef>
              <a:spcAft>
                <a:spcPts val="0"/>
              </a:spcAft>
              <a:buSzPts val="1400"/>
              <a:buNone/>
            </a:pPr>
            <a:endParaRPr lang="en-US" sz="2000" b="0" i="0" u="none" strike="noStrike" dirty="0">
              <a:solidFill>
                <a:schemeClr val="dk1"/>
              </a:solidFill>
            </a:endParaRPr>
          </a:p>
          <a:p>
            <a:pPr marL="0" lvl="0" indent="0" algn="l" rtl="0">
              <a:lnSpc>
                <a:spcPct val="100000"/>
              </a:lnSpc>
              <a:spcBef>
                <a:spcPts val="0"/>
              </a:spcBef>
              <a:spcAft>
                <a:spcPts val="0"/>
              </a:spcAft>
              <a:buSzPts val="1400"/>
              <a:buNone/>
            </a:pPr>
            <a:r>
              <a:rPr lang="en-US" sz="2000" dirty="0">
                <a:solidFill>
                  <a:schemeClr val="dk1"/>
                </a:solidFill>
                <a:latin typeface="Source Sans Pro"/>
                <a:ea typeface="Source Sans Pro"/>
                <a:cs typeface="Source Sans Pro"/>
                <a:sym typeface="Source Sans Pro"/>
              </a:rPr>
              <a:t>Could you create a program that would let the user record audio and play music when certain buttons are pressed?</a:t>
            </a:r>
            <a:endParaRPr sz="2000" b="0" i="0" u="none" strike="noStrike" dirty="0">
              <a:solidFill>
                <a:schemeClr val="dk1"/>
              </a:solidFill>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20"/>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Power off</a:t>
            </a:r>
            <a:endParaRPr/>
          </a:p>
        </p:txBody>
      </p:sp>
      <p:sp>
        <p:nvSpPr>
          <p:cNvPr id="1051" name="Google Shape;1051;p20"/>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a:t>As usual, shut down your pi properly before disconnecting power.</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3"/>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Materials Needed</a:t>
            </a:r>
            <a:endParaRPr dirty="0"/>
          </a:p>
        </p:txBody>
      </p:sp>
      <p:sp>
        <p:nvSpPr>
          <p:cNvPr id="924" name="Google Shape;924;p3"/>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dirty="0"/>
              <a:t>For this lesson, we’ll need the following materials:</a:t>
            </a:r>
            <a:endParaRPr sz="1800" dirty="0"/>
          </a:p>
          <a:p>
            <a:pPr marL="457200" lvl="0" indent="-342900" algn="l" rtl="0">
              <a:lnSpc>
                <a:spcPct val="100000"/>
              </a:lnSpc>
              <a:spcBef>
                <a:spcPts val="1600"/>
              </a:spcBef>
              <a:spcAft>
                <a:spcPts val="0"/>
              </a:spcAft>
              <a:buSzPts val="1800"/>
              <a:buChar char="-"/>
            </a:pPr>
            <a:r>
              <a:rPr lang="en-US" sz="1800" dirty="0"/>
              <a:t>Raspberry Pi with SSH and VNC connection</a:t>
            </a:r>
            <a:endParaRPr sz="1800" dirty="0"/>
          </a:p>
          <a:p>
            <a:pPr marL="457200" lvl="0" indent="-342900" algn="l" rtl="0">
              <a:lnSpc>
                <a:spcPct val="100000"/>
              </a:lnSpc>
              <a:spcBef>
                <a:spcPts val="0"/>
              </a:spcBef>
              <a:spcAft>
                <a:spcPts val="0"/>
              </a:spcAft>
              <a:buSzPts val="1800"/>
              <a:buChar char="-"/>
            </a:pPr>
            <a:r>
              <a:rPr lang="en-US" sz="1800" dirty="0"/>
              <a:t>USB Microphone</a:t>
            </a:r>
          </a:p>
          <a:p>
            <a:pPr marL="457200" lvl="0" indent="-342900" algn="l" rtl="0">
              <a:lnSpc>
                <a:spcPct val="100000"/>
              </a:lnSpc>
              <a:spcBef>
                <a:spcPts val="0"/>
              </a:spcBef>
              <a:spcAft>
                <a:spcPts val="0"/>
              </a:spcAft>
              <a:buSzPts val="1800"/>
              <a:buChar char="-"/>
            </a:pPr>
            <a:r>
              <a:rPr lang="en-US" sz="1800" dirty="0"/>
              <a:t>USB Speaker</a:t>
            </a:r>
            <a:endParaRPr sz="1800" dirty="0"/>
          </a:p>
        </p:txBody>
      </p:sp>
      <p:pic>
        <p:nvPicPr>
          <p:cNvPr id="1026" name="Picture 2" descr="Mini USB Microphone– The Pi Hut">
            <a:extLst>
              <a:ext uri="{FF2B5EF4-FFF2-40B4-BE49-F238E27FC236}">
                <a16:creationId xmlns:a16="http://schemas.microsoft.com/office/drawing/2014/main" id="{9A840671-4124-7032-88ED-753D323C2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2650" y="1576386"/>
            <a:ext cx="2333625" cy="2333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4"/>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Microphones</a:t>
            </a:r>
            <a:endParaRPr dirty="0"/>
          </a:p>
        </p:txBody>
      </p:sp>
      <p:sp>
        <p:nvSpPr>
          <p:cNvPr id="931" name="Google Shape;931;p4"/>
          <p:cNvSpPr txBox="1"/>
          <p:nvPr/>
        </p:nvSpPr>
        <p:spPr>
          <a:xfrm>
            <a:off x="268940" y="1392469"/>
            <a:ext cx="3585883" cy="370732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A microphone is a transducer which converts sound into an electrical current. </a:t>
            </a: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Sound waves vibrate the diaphragm of the microphone which will move a coil or magnet to produce the signal.</a:t>
            </a: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Microphone signals are weak and need an amplifier if we want to play it back.</a:t>
            </a:r>
            <a:endParaRPr sz="1800" b="0" i="0" u="none" strike="noStrike" cap="none" dirty="0">
              <a:solidFill>
                <a:srgbClr val="FFFFFF"/>
              </a:solidFill>
              <a:latin typeface="Source Sans Pro"/>
              <a:ea typeface="Source Sans Pro"/>
              <a:cs typeface="Source Sans Pro"/>
              <a:sym typeface="Source Sans Pro"/>
            </a:endParaRPr>
          </a:p>
        </p:txBody>
      </p:sp>
      <p:sp>
        <p:nvSpPr>
          <p:cNvPr id="932" name="Google Shape;932;p4" descr="Tutorial-For-Controlling-28BYJ48-Stepper-Motor-with-Arduino"/>
          <p:cNvSpPr/>
          <p:nvPr/>
        </p:nvSpPr>
        <p:spPr>
          <a:xfrm>
            <a:off x="4419600" y="241935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3" name="Google Shape;933;p4"/>
          <p:cNvSpPr/>
          <p:nvPr/>
        </p:nvSpPr>
        <p:spPr>
          <a:xfrm>
            <a:off x="4571999" y="2571749"/>
            <a:ext cx="2528047" cy="25280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050" name="Picture 2" descr="How do microphones work? - Quora">
            <a:extLst>
              <a:ext uri="{FF2B5EF4-FFF2-40B4-BE49-F238E27FC236}">
                <a16:creationId xmlns:a16="http://schemas.microsoft.com/office/drawing/2014/main" id="{163A4F33-3736-991B-7434-09BE91786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79" y="1584233"/>
            <a:ext cx="4761380" cy="25366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5"/>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Sampling</a:t>
            </a:r>
            <a:endParaRPr dirty="0"/>
          </a:p>
        </p:txBody>
      </p:sp>
      <p:sp>
        <p:nvSpPr>
          <p:cNvPr id="941" name="Google Shape;941;p5"/>
          <p:cNvSpPr txBox="1"/>
          <p:nvPr/>
        </p:nvSpPr>
        <p:spPr>
          <a:xfrm>
            <a:off x="228602" y="1221580"/>
            <a:ext cx="4619624" cy="35790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For us to use the audio signal our microphone creates, we must convert it to a digital signal.</a:t>
            </a: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sym typeface="Source Sans Pro"/>
              </a:rPr>
              <a:t>To create a digital signal, we must sample it and save a portion of the signal every so often.</a:t>
            </a: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sym typeface="Source Sans Pro"/>
              </a:rPr>
              <a:t>If the signal is sampled enough, it can be recreated and the there will be a negligible difference between the two signals.</a:t>
            </a: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sym typeface="Source Sans Pro"/>
              </a:rPr>
              <a:t>How often we sample the signal is known as the sampling rate.</a:t>
            </a:r>
            <a:endParaRPr dirty="0"/>
          </a:p>
        </p:txBody>
      </p:sp>
      <p:sp>
        <p:nvSpPr>
          <p:cNvPr id="942" name="Google Shape;942;p5"/>
          <p:cNvSpPr/>
          <p:nvPr/>
        </p:nvSpPr>
        <p:spPr>
          <a:xfrm>
            <a:off x="4571999" y="2571749"/>
            <a:ext cx="2528047" cy="25280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074" name="Picture 2" descr="Sampling (signal processing) - Wikipedia">
            <a:extLst>
              <a:ext uri="{FF2B5EF4-FFF2-40B4-BE49-F238E27FC236}">
                <a16:creationId xmlns:a16="http://schemas.microsoft.com/office/drawing/2014/main" id="{7C2CF58C-39F2-E575-3C10-CD2C53F7B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766" y="1595717"/>
            <a:ext cx="3976633" cy="26176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6"/>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Audio Channels</a:t>
            </a:r>
            <a:endParaRPr dirty="0"/>
          </a:p>
        </p:txBody>
      </p:sp>
      <p:sp>
        <p:nvSpPr>
          <p:cNvPr id="950" name="Google Shape;950;p6"/>
          <p:cNvSpPr txBox="1"/>
          <p:nvPr/>
        </p:nvSpPr>
        <p:spPr>
          <a:xfrm>
            <a:off x="132043" y="1265001"/>
            <a:ext cx="4811406" cy="367455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Audio channels are paths audio can take from one point to another. Some devices accept one or more audio channels.</a:t>
            </a: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cs typeface="Source Sans Pro"/>
                <a:sym typeface="Source Sans Pro"/>
              </a:rPr>
              <a:t>In the context of headphones: </a:t>
            </a: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Mono audio uses one channel for both the left and right speaker so both channels will have the same audio.</a:t>
            </a: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sym typeface="Source Sans Pro"/>
              </a:rPr>
              <a:t>Stereo audio has two audio channels so each speaker can have its own audio. This is how some sounds can be played in only one ear.</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p:txBody>
      </p:sp>
      <p:pic>
        <p:nvPicPr>
          <p:cNvPr id="4098" name="Picture 2" descr="Is Stereo Or Mono Audio Better? (Applications For Both) – My New Microphone">
            <a:extLst>
              <a:ext uri="{FF2B5EF4-FFF2-40B4-BE49-F238E27FC236}">
                <a16:creationId xmlns:a16="http://schemas.microsoft.com/office/drawing/2014/main" id="{336C45BE-4BAB-D2EC-22BD-2CF9EE558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449" y="1641520"/>
            <a:ext cx="3898179" cy="25987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7"/>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Finding Our Microphone</a:t>
            </a:r>
            <a:endParaRPr dirty="0"/>
          </a:p>
        </p:txBody>
      </p:sp>
      <p:sp>
        <p:nvSpPr>
          <p:cNvPr id="959" name="Google Shape;959;p7"/>
          <p:cNvSpPr txBox="1"/>
          <p:nvPr/>
        </p:nvSpPr>
        <p:spPr>
          <a:xfrm>
            <a:off x="132043" y="1265001"/>
            <a:ext cx="8689228" cy="375763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When we program with the microphone, we need to first identify its device number.</a:t>
            </a: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In the terminal, enter the command </a:t>
            </a:r>
            <a:r>
              <a:rPr lang="en-US" sz="2000" b="0" i="1" u="none" strike="noStrike" cap="none" dirty="0" err="1">
                <a:solidFill>
                  <a:srgbClr val="FFFFFF"/>
                </a:solidFill>
                <a:latin typeface="Source Sans Pro"/>
                <a:ea typeface="Source Sans Pro"/>
                <a:cs typeface="Source Sans Pro"/>
                <a:sym typeface="Source Sans Pro"/>
              </a:rPr>
              <a:t>arecord</a:t>
            </a:r>
            <a:r>
              <a:rPr lang="en-US" sz="2000" b="0" i="1" u="none" strike="noStrike" cap="none" dirty="0">
                <a:solidFill>
                  <a:srgbClr val="FFFFFF"/>
                </a:solidFill>
                <a:latin typeface="Source Sans Pro"/>
                <a:ea typeface="Source Sans Pro"/>
                <a:cs typeface="Source Sans Pro"/>
                <a:sym typeface="Source Sans Pro"/>
              </a:rPr>
              <a:t> –l</a:t>
            </a:r>
            <a:r>
              <a:rPr lang="en-US" sz="2000" b="0" u="none" strike="noStrike" cap="none" dirty="0">
                <a:solidFill>
                  <a:srgbClr val="FFFFFF"/>
                </a:solidFill>
                <a:latin typeface="Source Sans Pro"/>
                <a:ea typeface="Source Sans Pro"/>
                <a:cs typeface="Source Sans Pro"/>
                <a:sym typeface="Source Sans Pro"/>
              </a:rPr>
              <a:t> and it will show all the capture (</a:t>
            </a:r>
            <a:r>
              <a:rPr lang="en-US" sz="2000" dirty="0">
                <a:solidFill>
                  <a:srgbClr val="FFFFFF"/>
                </a:solidFill>
                <a:latin typeface="Source Sans Pro"/>
                <a:ea typeface="Source Sans Pro"/>
                <a:cs typeface="Source Sans Pro"/>
                <a:sym typeface="Source Sans Pro"/>
              </a:rPr>
              <a:t>input) devices connected to the Pi. Your output may or may not be different.</a:t>
            </a:r>
          </a:p>
          <a:p>
            <a:pPr marL="0" marR="0" lvl="0" indent="0" algn="l" rtl="0">
              <a:lnSpc>
                <a:spcPct val="100000"/>
              </a:lnSpc>
              <a:spcBef>
                <a:spcPts val="0"/>
              </a:spcBef>
              <a:spcAft>
                <a:spcPts val="0"/>
              </a:spcAft>
              <a:buClr>
                <a:srgbClr val="FFFFFF"/>
              </a:buClr>
              <a:buSzPts val="1400"/>
              <a:buFont typeface="Source Sans Pro"/>
              <a:buNone/>
            </a:pPr>
            <a:endParaRPr lang="en-US" sz="20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20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20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This microphone </a:t>
            </a:r>
            <a:r>
              <a:rPr lang="en-US" sz="2000" dirty="0">
                <a:solidFill>
                  <a:srgbClr val="FFFFFF"/>
                </a:solidFill>
                <a:latin typeface="Source Sans Pro"/>
                <a:ea typeface="Source Sans Pro"/>
                <a:cs typeface="Source Sans Pro"/>
                <a:sym typeface="Source Sans Pro"/>
              </a:rPr>
              <a:t>has the device number 2 and is the USB PnP Sound Device.</a:t>
            </a:r>
            <a:br>
              <a:rPr lang="en-US" sz="2000" b="0" i="0" u="none" strike="noStrike" cap="none" dirty="0">
                <a:solidFill>
                  <a:srgbClr val="FFFFFF"/>
                </a:solidFill>
                <a:latin typeface="Source Sans Pro"/>
                <a:ea typeface="Source Sans Pro"/>
                <a:cs typeface="Source Sans Pro"/>
                <a:sym typeface="Source Sans Pro"/>
              </a:rPr>
            </a:br>
            <a:endParaRPr sz="20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p:txBody>
      </p:sp>
      <p:pic>
        <p:nvPicPr>
          <p:cNvPr id="3" name="Picture 2">
            <a:extLst>
              <a:ext uri="{FF2B5EF4-FFF2-40B4-BE49-F238E27FC236}">
                <a16:creationId xmlns:a16="http://schemas.microsoft.com/office/drawing/2014/main" id="{851DF18A-A5DD-D28C-E8FF-742AEC988DDD}"/>
              </a:ext>
            </a:extLst>
          </p:cNvPr>
          <p:cNvPicPr>
            <a:picLocks noChangeAspect="1"/>
          </p:cNvPicPr>
          <p:nvPr/>
        </p:nvPicPr>
        <p:blipFill>
          <a:blip r:embed="rId3"/>
          <a:stretch>
            <a:fillRect/>
          </a:stretch>
        </p:blipFill>
        <p:spPr>
          <a:xfrm>
            <a:off x="578657" y="3143816"/>
            <a:ext cx="7986685" cy="1113126"/>
          </a:xfrm>
          <a:prstGeom prst="rect">
            <a:avLst/>
          </a:prstGeom>
        </p:spPr>
      </p:pic>
      <p:sp>
        <p:nvSpPr>
          <p:cNvPr id="4" name="Rectangle 3">
            <a:extLst>
              <a:ext uri="{FF2B5EF4-FFF2-40B4-BE49-F238E27FC236}">
                <a16:creationId xmlns:a16="http://schemas.microsoft.com/office/drawing/2014/main" id="{B4A5E3B4-D149-E48A-5FBB-A7A612B11BD0}"/>
              </a:ext>
            </a:extLst>
          </p:cNvPr>
          <p:cNvSpPr/>
          <p:nvPr/>
        </p:nvSpPr>
        <p:spPr>
          <a:xfrm>
            <a:off x="578657" y="3585882"/>
            <a:ext cx="721225" cy="21515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8"/>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Module Install</a:t>
            </a:r>
            <a:endParaRPr dirty="0"/>
          </a:p>
        </p:txBody>
      </p:sp>
      <p:sp>
        <p:nvSpPr>
          <p:cNvPr id="967" name="Google Shape;967;p8"/>
          <p:cNvSpPr txBox="1"/>
          <p:nvPr/>
        </p:nvSpPr>
        <p:spPr>
          <a:xfrm>
            <a:off x="261937" y="1265001"/>
            <a:ext cx="8514509" cy="375763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Please install the following module using the pip commands.</a:t>
            </a: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dirty="0" err="1">
                <a:solidFill>
                  <a:srgbClr val="FFFFFF"/>
                </a:solidFill>
                <a:latin typeface="Source Sans Pro"/>
                <a:ea typeface="Source Sans Pro"/>
                <a:cs typeface="Source Sans Pro"/>
                <a:sym typeface="Source Sans Pro"/>
              </a:rPr>
              <a:t>P</a:t>
            </a:r>
            <a:r>
              <a:rPr lang="en-US" sz="2000" b="0" u="none" strike="noStrike" cap="none" dirty="0" err="1">
                <a:solidFill>
                  <a:srgbClr val="FFFFFF"/>
                </a:solidFill>
                <a:latin typeface="Source Sans Pro"/>
                <a:ea typeface="Source Sans Pro"/>
                <a:cs typeface="Source Sans Pro"/>
                <a:sym typeface="Source Sans Pro"/>
              </a:rPr>
              <a:t>yaudio</a:t>
            </a:r>
            <a:r>
              <a:rPr lang="en-US" sz="2000" b="0" u="none" strike="noStrike" cap="none" dirty="0">
                <a:solidFill>
                  <a:srgbClr val="FFFFFF"/>
                </a:solidFill>
                <a:latin typeface="Source Sans Pro"/>
                <a:ea typeface="Source Sans Pro"/>
                <a:cs typeface="Source Sans Pro"/>
                <a:sym typeface="Source Sans Pro"/>
              </a:rPr>
              <a:t>:</a:t>
            </a:r>
            <a:endParaRPr lang="en-US" sz="2000" i="1"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b="0" u="none" strike="noStrike" cap="none" dirty="0">
                <a:solidFill>
                  <a:srgbClr val="FFFFFF"/>
                </a:solidFill>
                <a:latin typeface="Source Sans Pro"/>
                <a:ea typeface="Source Sans Pro"/>
                <a:cs typeface="Source Sans Pro"/>
                <a:sym typeface="Source Sans Pro"/>
              </a:rPr>
              <a:t>This module will help us complete our lesson today.</a:t>
            </a:r>
          </a:p>
        </p:txBody>
      </p:sp>
      <p:pic>
        <p:nvPicPr>
          <p:cNvPr id="3" name="Picture 2">
            <a:extLst>
              <a:ext uri="{FF2B5EF4-FFF2-40B4-BE49-F238E27FC236}">
                <a16:creationId xmlns:a16="http://schemas.microsoft.com/office/drawing/2014/main" id="{3A0171E9-83D5-D77A-DB5A-BC96F2E64C5C}"/>
              </a:ext>
            </a:extLst>
          </p:cNvPr>
          <p:cNvPicPr>
            <a:picLocks noChangeAspect="1"/>
          </p:cNvPicPr>
          <p:nvPr/>
        </p:nvPicPr>
        <p:blipFill>
          <a:blip r:embed="rId3"/>
          <a:stretch>
            <a:fillRect/>
          </a:stretch>
        </p:blipFill>
        <p:spPr>
          <a:xfrm>
            <a:off x="2590523" y="2843145"/>
            <a:ext cx="3962953" cy="9716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
          <p:cNvSpPr txBox="1">
            <a:spLocks noGrp="1"/>
          </p:cNvSpPr>
          <p:nvPr>
            <p:ph type="title"/>
          </p:nvPr>
        </p:nvSpPr>
        <p:spPr>
          <a:xfrm>
            <a:off x="98612" y="342900"/>
            <a:ext cx="8588188"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Finding Device Index: </a:t>
            </a:r>
            <a:r>
              <a:rPr lang="en-US" dirty="0" err="1"/>
              <a:t>Pyaudio</a:t>
            </a:r>
            <a:endParaRPr dirty="0"/>
          </a:p>
        </p:txBody>
      </p:sp>
      <p:sp>
        <p:nvSpPr>
          <p:cNvPr id="976" name="Google Shape;976;p9"/>
          <p:cNvSpPr txBox="1"/>
          <p:nvPr/>
        </p:nvSpPr>
        <p:spPr>
          <a:xfrm>
            <a:off x="286871" y="1271157"/>
            <a:ext cx="8516469" cy="208164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err="1">
                <a:solidFill>
                  <a:srgbClr val="FFFFFF"/>
                </a:solidFill>
                <a:latin typeface="Source Sans Pro"/>
                <a:ea typeface="Source Sans Pro"/>
                <a:cs typeface="Source Sans Pro"/>
                <a:sym typeface="Source Sans Pro"/>
              </a:rPr>
              <a:t>Pyaudio</a:t>
            </a:r>
            <a:r>
              <a:rPr lang="en-US" sz="2000" b="0" i="0" u="none" strike="noStrike" cap="none" dirty="0">
                <a:solidFill>
                  <a:srgbClr val="FFFFFF"/>
                </a:solidFill>
                <a:latin typeface="Source Sans Pro"/>
                <a:ea typeface="Source Sans Pro"/>
                <a:cs typeface="Source Sans Pro"/>
                <a:sym typeface="Source Sans Pro"/>
              </a:rPr>
              <a:t> is one of the many modules that can use our microphone to record audio and play sounds.</a:t>
            </a: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a:ea typeface="Source Sans Pro"/>
              <a:cs typeface="Source Sans Pro"/>
              <a:sym typeface="Source Sans Pro"/>
            </a:endParaRPr>
          </a:p>
          <a:p>
            <a:pPr>
              <a:buClr>
                <a:srgbClr val="FFFFFF"/>
              </a:buClr>
              <a:buSzPts val="1400"/>
            </a:pPr>
            <a:r>
              <a:rPr lang="en-US" sz="2000" dirty="0">
                <a:solidFill>
                  <a:srgbClr val="FFFFFF"/>
                </a:solidFill>
                <a:latin typeface="Source Sans Pro"/>
                <a:ea typeface="Source Sans Pro"/>
                <a:sym typeface="Source Sans Pro"/>
              </a:rPr>
              <a:t>To use </a:t>
            </a:r>
            <a:r>
              <a:rPr lang="en-US" sz="2000" dirty="0" err="1">
                <a:solidFill>
                  <a:srgbClr val="FFFFFF"/>
                </a:solidFill>
                <a:latin typeface="Source Sans Pro"/>
                <a:ea typeface="Source Sans Pro"/>
                <a:sym typeface="Source Sans Pro"/>
              </a:rPr>
              <a:t>pyaudio</a:t>
            </a:r>
            <a:r>
              <a:rPr lang="en-US" sz="2000" dirty="0">
                <a:solidFill>
                  <a:srgbClr val="FFFFFF"/>
                </a:solidFill>
                <a:latin typeface="Source Sans Pro"/>
                <a:ea typeface="Source Sans Pro"/>
                <a:sym typeface="Source Sans Pro"/>
              </a:rPr>
              <a:t>, we create an instance of the </a:t>
            </a:r>
            <a:r>
              <a:rPr lang="en-US" sz="2000" dirty="0" err="1">
                <a:solidFill>
                  <a:srgbClr val="FFFFFF"/>
                </a:solidFill>
                <a:latin typeface="Source Sans Pro"/>
                <a:ea typeface="Source Sans Pro"/>
                <a:sym typeface="Source Sans Pro"/>
              </a:rPr>
              <a:t>PyAudio</a:t>
            </a:r>
            <a:r>
              <a:rPr lang="en-US" sz="2000" dirty="0">
                <a:solidFill>
                  <a:srgbClr val="FFFFFF"/>
                </a:solidFill>
                <a:latin typeface="Source Sans Pro"/>
                <a:ea typeface="Source Sans Pro"/>
                <a:sym typeface="Source Sans Pro"/>
              </a:rPr>
              <a:t> object and save it into a variable p.</a:t>
            </a:r>
          </a:p>
          <a:p>
            <a:pPr>
              <a:buClr>
                <a:srgbClr val="FFFFFF"/>
              </a:buClr>
              <a:buSzPts val="1400"/>
            </a:pPr>
            <a:endParaRPr lang="en-US" sz="2000" dirty="0">
              <a:solidFill>
                <a:srgbClr val="FFFFFF"/>
              </a:solidFill>
              <a:latin typeface="Source Sans Pro"/>
              <a:ea typeface="Source Sans Pro"/>
              <a:sym typeface="Source Sans Pro"/>
            </a:endParaRPr>
          </a:p>
          <a:p>
            <a:pPr>
              <a:buClr>
                <a:srgbClr val="FFFFFF"/>
              </a:buClr>
              <a:buSzPts val="1400"/>
            </a:pPr>
            <a:r>
              <a:rPr lang="en-US" sz="2000" dirty="0" err="1">
                <a:solidFill>
                  <a:srgbClr val="FFFFFF"/>
                </a:solidFill>
                <a:latin typeface="Source Sans Pro"/>
                <a:ea typeface="Source Sans Pro"/>
                <a:sym typeface="Source Sans Pro"/>
              </a:rPr>
              <a:t>Pyaudio</a:t>
            </a:r>
            <a:r>
              <a:rPr lang="en-US" sz="2000" dirty="0">
                <a:solidFill>
                  <a:srgbClr val="FFFFFF"/>
                </a:solidFill>
                <a:latin typeface="Source Sans Pro"/>
                <a:ea typeface="Source Sans Pro"/>
                <a:sym typeface="Source Sans Pro"/>
              </a:rPr>
              <a:t> contains many functions that we can use to help us identify our microphone’s device index.</a:t>
            </a:r>
          </a:p>
          <a:p>
            <a:pPr marL="0" marR="0" lvl="0" indent="0" algn="l" rtl="0">
              <a:lnSpc>
                <a:spcPct val="100000"/>
              </a:lnSpc>
              <a:spcBef>
                <a:spcPts val="0"/>
              </a:spcBef>
              <a:spcAft>
                <a:spcPts val="0"/>
              </a:spcAft>
              <a:buClr>
                <a:srgbClr val="FFFFFF"/>
              </a:buClr>
              <a:buSzPts val="1400"/>
              <a:buFont typeface="Source Sans Pro"/>
              <a:buNone/>
            </a:pPr>
            <a:endParaRPr lang="en-US"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endParaRPr lang="en-US" sz="1800" dirty="0">
              <a:solidFill>
                <a:srgbClr val="FFFFFF"/>
              </a:solidFill>
              <a:latin typeface="Source Sans Pro"/>
              <a:ea typeface="Source Sans Pro"/>
              <a:sym typeface="Source Sans Pro"/>
            </a:endParaRPr>
          </a:p>
        </p:txBody>
      </p:sp>
      <p:pic>
        <p:nvPicPr>
          <p:cNvPr id="3" name="Picture 2">
            <a:extLst>
              <a:ext uri="{FF2B5EF4-FFF2-40B4-BE49-F238E27FC236}">
                <a16:creationId xmlns:a16="http://schemas.microsoft.com/office/drawing/2014/main" id="{6FF06F44-BCF1-2E0B-B298-637781D8462E}"/>
              </a:ext>
            </a:extLst>
          </p:cNvPr>
          <p:cNvPicPr>
            <a:picLocks noChangeAspect="1"/>
          </p:cNvPicPr>
          <p:nvPr/>
        </p:nvPicPr>
        <p:blipFill rotWithShape="1">
          <a:blip r:embed="rId3"/>
          <a:srcRect r="47744" b="62062"/>
          <a:stretch/>
        </p:blipFill>
        <p:spPr>
          <a:xfrm>
            <a:off x="1569709" y="3872343"/>
            <a:ext cx="5764541" cy="1082493"/>
          </a:xfrm>
          <a:prstGeom prst="rect">
            <a:avLst/>
          </a:prstGeom>
        </p:spPr>
      </p:pic>
    </p:spTree>
    <p:extLst>
      <p:ext uri="{BB962C8B-B14F-4D97-AF65-F5344CB8AC3E}">
        <p14:creationId xmlns:p14="http://schemas.microsoft.com/office/powerpoint/2010/main" val="523012778"/>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1232</Words>
  <Application>Microsoft Office PowerPoint</Application>
  <PresentationFormat>On-screen Show (16:9)</PresentationFormat>
  <Paragraphs>119</Paragraphs>
  <Slides>24</Slides>
  <Notes>24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Josefin Slab SemiBold</vt:lpstr>
      <vt:lpstr>Lato</vt:lpstr>
      <vt:lpstr>Source Sans Pro</vt:lpstr>
      <vt:lpstr>Raleway</vt:lpstr>
      <vt:lpstr>Montserrat</vt:lpstr>
      <vt:lpstr>Arial</vt:lpstr>
      <vt:lpstr>Times New Roman</vt:lpstr>
      <vt:lpstr>Bebas Neue</vt:lpstr>
      <vt:lpstr>Electronic Circuit Style CV by Slidesgo</vt:lpstr>
      <vt:lpstr>Coach Notes</vt:lpstr>
      <vt:lpstr>Machine Learning with Raspberry Pi</vt:lpstr>
      <vt:lpstr>Materials Needed</vt:lpstr>
      <vt:lpstr>Microphones</vt:lpstr>
      <vt:lpstr>Sampling</vt:lpstr>
      <vt:lpstr>Audio Channels</vt:lpstr>
      <vt:lpstr>Finding Our Microphone</vt:lpstr>
      <vt:lpstr>Module Install</vt:lpstr>
      <vt:lpstr>Finding Device Index: Pyaudio</vt:lpstr>
      <vt:lpstr>Finding Device Index: Pyaudio</vt:lpstr>
      <vt:lpstr>Recording Audio</vt:lpstr>
      <vt:lpstr>Recording Audio</vt:lpstr>
      <vt:lpstr>Creating An Audio Stream</vt:lpstr>
      <vt:lpstr>Reading The Stream</vt:lpstr>
      <vt:lpstr>Closing The Stream</vt:lpstr>
      <vt:lpstr>Saving The File</vt:lpstr>
      <vt:lpstr>Try It</vt:lpstr>
      <vt:lpstr>Playing Audio</vt:lpstr>
      <vt:lpstr>Imports &amp; Load File</vt:lpstr>
      <vt:lpstr>Audio Stream</vt:lpstr>
      <vt:lpstr>Writing Audio To The Stream</vt:lpstr>
      <vt:lpstr>Writing Audio To The Stream</vt:lpstr>
      <vt:lpstr>Discussion</vt:lpstr>
      <vt:lpstr>Power off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Coach Notes</dc:title>
  <cp:lastModifiedBy>Kyler J. Martinez</cp:lastModifiedBy>
  <cp:revision>9</cp:revision>
  <dcterms:modified xsi:type="dcterms:W3CDTF">2022-07-26T19:44:24Z</dcterms:modified>
</cp:coreProperties>
</file>