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3" r:id="rId16"/>
    <p:sldId id="284" r:id="rId17"/>
    <p:sldId id="274" r:id="rId18"/>
    <p:sldId id="286" r:id="rId19"/>
    <p:sldId id="292" r:id="rId20"/>
    <p:sldId id="287" r:id="rId21"/>
    <p:sldId id="288" r:id="rId22"/>
    <p:sldId id="289" r:id="rId23"/>
    <p:sldId id="290" r:id="rId24"/>
    <p:sldId id="291" r:id="rId25"/>
    <p:sldId id="285" r:id="rId26"/>
    <p:sldId id="275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Josefin Slab SemiBold" pitchFamily="2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Raleway" pitchFamily="2" charset="0"/>
      <p:regular r:id="rId42"/>
      <p:bold r:id="rId43"/>
      <p:italic r:id="rId44"/>
      <p:boldItalic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jC4VzEPVQMfQKIlgyAzRrN97X+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5933F2-91DE-4DF7-B6E3-054570EE3266}">
  <a:tblStyle styleId="{3C5933F2-91DE-4DF7-B6E3-054570EE326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dk1"/>
          </a:solidFill>
        </a:fill>
      </a:tcStyle>
    </a:wholeTbl>
    <a:band1H>
      <a:tcTxStyle/>
      <a:tcStyle>
        <a:tcBdr/>
        <a:fill>
          <a:solidFill>
            <a:schemeClr val="dk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818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95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711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233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773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55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92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40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8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13d2ddeb9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4" name="Google Shape;914;g13d2ddeb9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9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67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65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31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09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2" name="Google Shape;10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341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" name="Google Shape;10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1" name="Google Shape;9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" name="Google Shape;9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4" name="Google Shape;9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8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1" name="Google Shape;9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14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3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2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1"/>
          <p:cNvGrpSpPr/>
          <p:nvPr/>
        </p:nvGrpSpPr>
        <p:grpSpPr>
          <a:xfrm>
            <a:off x="260351" y="2145760"/>
            <a:ext cx="289868" cy="852000"/>
            <a:chOff x="456616" y="2161477"/>
            <a:chExt cx="289868" cy="852000"/>
          </a:xfrm>
        </p:grpSpPr>
        <p:sp>
          <p:nvSpPr>
            <p:cNvPr id="223" name="Google Shape;223;p3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29" name="Google Shape;229;p31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1"/>
          <p:cNvGrpSpPr/>
          <p:nvPr/>
        </p:nvGrpSpPr>
        <p:grpSpPr>
          <a:xfrm rot="-5400000">
            <a:off x="7480661" y="4711607"/>
            <a:ext cx="2014792" cy="719732"/>
            <a:chOff x="-85249" y="4203623"/>
            <a:chExt cx="2014792" cy="719732"/>
          </a:xfrm>
        </p:grpSpPr>
        <p:grpSp>
          <p:nvGrpSpPr>
            <p:cNvPr id="232" name="Google Shape;232;p31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233" name="Google Shape;233;p31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5" name="Google Shape;235;p31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236" name="Google Shape;236;p31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8" name="Google Shape;238;p31"/>
          <p:cNvGrpSpPr/>
          <p:nvPr/>
        </p:nvGrpSpPr>
        <p:grpSpPr>
          <a:xfrm rot="-5400000">
            <a:off x="7870685" y="4684473"/>
            <a:ext cx="2014792" cy="469200"/>
            <a:chOff x="-35118" y="4345992"/>
            <a:chExt cx="2014792" cy="469200"/>
          </a:xfrm>
        </p:grpSpPr>
        <p:sp>
          <p:nvSpPr>
            <p:cNvPr id="239" name="Google Shape;239;p3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31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42" name="Google Shape;242;p31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43" name="Google Shape;243;p31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31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46" name="Google Shape;246;p3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" name="Google Shape;248;p31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49" name="Google Shape;249;p31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32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54" name="Google Shape;254;p32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32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57" name="Google Shape;257;p32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-272765" y="74745"/>
            <a:ext cx="2014792" cy="473129"/>
            <a:chOff x="-35118" y="4342063"/>
            <a:chExt cx="2014792" cy="473129"/>
          </a:xfrm>
        </p:grpSpPr>
        <p:sp>
          <p:nvSpPr>
            <p:cNvPr id="260" name="Google Shape;260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32"/>
          <p:cNvGrpSpPr/>
          <p:nvPr/>
        </p:nvGrpSpPr>
        <p:grpSpPr>
          <a:xfrm>
            <a:off x="7413751" y="76596"/>
            <a:ext cx="2033838" cy="1117222"/>
            <a:chOff x="7413751" y="76596"/>
            <a:chExt cx="2033838" cy="1117222"/>
          </a:xfrm>
        </p:grpSpPr>
        <p:grpSp>
          <p:nvGrpSpPr>
            <p:cNvPr id="263" name="Google Shape;263;p32"/>
            <p:cNvGrpSpPr/>
            <p:nvPr/>
          </p:nvGrpSpPr>
          <p:grpSpPr>
            <a:xfrm flipH="1">
              <a:off x="7413751" y="76596"/>
              <a:ext cx="2033838" cy="463108"/>
              <a:chOff x="-101292" y="3967072"/>
              <a:chExt cx="2033838" cy="463108"/>
            </a:xfrm>
          </p:grpSpPr>
          <p:sp>
            <p:nvSpPr>
              <p:cNvPr id="264" name="Google Shape;264;p32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2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32"/>
            <p:cNvGrpSpPr/>
            <p:nvPr/>
          </p:nvGrpSpPr>
          <p:grpSpPr>
            <a:xfrm flipH="1">
              <a:off x="7423283" y="366543"/>
              <a:ext cx="2014792" cy="473125"/>
              <a:chOff x="-35118" y="4159588"/>
              <a:chExt cx="2014792" cy="473125"/>
            </a:xfrm>
          </p:grpSpPr>
          <p:sp>
            <p:nvSpPr>
              <p:cNvPr id="267" name="Google Shape;267;p3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32"/>
            <p:cNvGrpSpPr/>
            <p:nvPr/>
          </p:nvGrpSpPr>
          <p:grpSpPr>
            <a:xfrm flipH="1">
              <a:off x="7423275" y="720689"/>
              <a:ext cx="2014792" cy="473129"/>
              <a:chOff x="-35118" y="4342063"/>
              <a:chExt cx="2014792" cy="473129"/>
            </a:xfrm>
          </p:grpSpPr>
          <p:sp>
            <p:nvSpPr>
              <p:cNvPr id="270" name="Google Shape;270;p3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2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2" name="Google Shape;272;p32"/>
          <p:cNvGrpSpPr/>
          <p:nvPr/>
        </p:nvGrpSpPr>
        <p:grpSpPr>
          <a:xfrm>
            <a:off x="-370265" y="473288"/>
            <a:ext cx="2014792" cy="473129"/>
            <a:chOff x="-35118" y="4342063"/>
            <a:chExt cx="2014792" cy="473129"/>
          </a:xfrm>
        </p:grpSpPr>
        <p:sp>
          <p:nvSpPr>
            <p:cNvPr id="273" name="Google Shape;273;p3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4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81" name="Google Shape;281;p3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4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84" name="Google Shape;284;p3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34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87" name="Google Shape;287;p3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34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90" name="Google Shape;290;p3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93" name="Google Shape;293;p3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4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96" name="Google Shape;296;p3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34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99" name="Google Shape;299;p34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34"/>
          <p:cNvGrpSpPr/>
          <p:nvPr/>
        </p:nvGrpSpPr>
        <p:grpSpPr>
          <a:xfrm>
            <a:off x="8285739" y="2145760"/>
            <a:ext cx="289868" cy="852000"/>
            <a:chOff x="456616" y="2161477"/>
            <a:chExt cx="289868" cy="852000"/>
          </a:xfrm>
        </p:grpSpPr>
        <p:sp>
          <p:nvSpPr>
            <p:cNvPr id="302" name="Google Shape;302;p34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4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4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4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308" name="Google Shape;308;p3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34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34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6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8" name="Google Shape;318;p36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9" name="Google Shape;319;p36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36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6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7" name="Google Shape;327;p36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28" name="Google Shape;328;p36"/>
            <p:cNvGrpSpPr/>
            <p:nvPr/>
          </p:nvGrpSpPr>
          <p:grpSpPr>
            <a:xfrm rot="-5400000">
              <a:off x="8306336" y="3089213"/>
              <a:ext cx="581202" cy="1697125"/>
              <a:chOff x="79461" y="58200"/>
              <a:chExt cx="581202" cy="1697125"/>
            </a:xfrm>
          </p:grpSpPr>
          <p:grpSp>
            <p:nvGrpSpPr>
              <p:cNvPr id="329" name="Google Shape;329;p36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330" name="Google Shape;330;p36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36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36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" name="Google Shape;333;p36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34" name="Google Shape;334;p36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36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36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7" name="Google Shape;337;p36"/>
            <p:cNvGrpSpPr/>
            <p:nvPr/>
          </p:nvGrpSpPr>
          <p:grpSpPr>
            <a:xfrm rot="-5400000" flipH="1">
              <a:off x="8306336" y="2287684"/>
              <a:ext cx="581202" cy="1697125"/>
              <a:chOff x="79461" y="58200"/>
              <a:chExt cx="581202" cy="1697125"/>
            </a:xfrm>
          </p:grpSpPr>
          <p:grpSp>
            <p:nvGrpSpPr>
              <p:cNvPr id="338" name="Google Shape;338;p36"/>
              <p:cNvGrpSpPr/>
              <p:nvPr/>
            </p:nvGrpSpPr>
            <p:grpSpPr>
              <a:xfrm>
                <a:off x="236836" y="140933"/>
                <a:ext cx="423827" cy="1614380"/>
                <a:chOff x="236836" y="140933"/>
                <a:chExt cx="423827" cy="1614380"/>
              </a:xfrm>
            </p:grpSpPr>
            <p:sp>
              <p:nvSpPr>
                <p:cNvPr id="339" name="Google Shape;339;p36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36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36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2" name="Google Shape;342;p36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43" name="Google Shape;343;p36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36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36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346" name="Google Shape;346;p36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8620769" y="604477"/>
            <a:ext cx="640686" cy="543854"/>
            <a:chOff x="8620769" y="639586"/>
            <a:chExt cx="640686" cy="543854"/>
          </a:xfrm>
        </p:grpSpPr>
        <p:sp>
          <p:nvSpPr>
            <p:cNvPr id="349" name="Google Shape;349;p36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54" name="Google Shape;354;p37"/>
          <p:cNvGrpSpPr/>
          <p:nvPr/>
        </p:nvGrpSpPr>
        <p:grpSpPr>
          <a:xfrm flipH="1">
            <a:off x="7586434" y="1581995"/>
            <a:ext cx="2290315" cy="1518338"/>
            <a:chOff x="-736445" y="1581995"/>
            <a:chExt cx="2290315" cy="1518338"/>
          </a:xfrm>
        </p:grpSpPr>
        <p:sp>
          <p:nvSpPr>
            <p:cNvPr id="355" name="Google Shape;355;p37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6" name="Google Shape;356;p37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357" name="Google Shape;357;p37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58" name="Google Shape;358;p37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59" name="Google Shape;359;p37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0" name="Google Shape;360;p37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1" name="Google Shape;361;p37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362" name="Google Shape;362;p37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" name="Google Shape;363;p37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4" name="Google Shape;364;p37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5" name="Google Shape;365;p37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37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7" name="Google Shape;367;p37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8" name="Google Shape;368;p37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37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0" name="Google Shape;370;p37"/>
          <p:cNvGrpSpPr/>
          <p:nvPr/>
        </p:nvGrpSpPr>
        <p:grpSpPr>
          <a:xfrm>
            <a:off x="-736445" y="1581995"/>
            <a:ext cx="2290315" cy="1518338"/>
            <a:chOff x="-736445" y="1581995"/>
            <a:chExt cx="2290315" cy="1518338"/>
          </a:xfrm>
        </p:grpSpPr>
        <p:sp>
          <p:nvSpPr>
            <p:cNvPr id="371" name="Google Shape;371;p37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37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373" name="Google Shape;373;p37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4" name="Google Shape;374;p37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75" name="Google Shape;375;p37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37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7" name="Google Shape;377;p37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378" name="Google Shape;378;p37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7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0" name="Google Shape;380;p37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81" name="Google Shape;381;p37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" name="Google Shape;382;p37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3" name="Google Shape;383;p37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84" name="Google Shape;384;p37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" name="Google Shape;385;p37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86" name="Google Shape;386;p37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87" name="Google Shape;387;p37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37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90" name="Google Shape;390;p37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37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93" name="Google Shape;393;p37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37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96" name="Google Shape;396;p37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7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99" name="Google Shape;399;p3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37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402" name="Google Shape;402;p3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38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406" name="Google Shape;406;p38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8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409" name="Google Shape;409;p38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1" name="Google Shape;411;p38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3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38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3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18" name="Google Shape;418;p38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38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21" name="Google Shape;421;p3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38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24" name="Google Shape;424;p3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8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27" name="Google Shape;427;p3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3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30" name="Google Shape;430;p3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38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3" name="Google Shape;433;p38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38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5" name="Google Shape;435;p38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7" name="Google Shape;437;p38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38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1" name="Google Shape;441;p39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9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39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39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9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7" name="Google Shape;447;p39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39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 rot="-5400000" flipH="1">
            <a:off x="7480661" y="-165192"/>
            <a:ext cx="2014792" cy="719732"/>
            <a:chOff x="-85249" y="4203623"/>
            <a:chExt cx="2014792" cy="719732"/>
          </a:xfrm>
        </p:grpSpPr>
        <p:grpSp>
          <p:nvGrpSpPr>
            <p:cNvPr id="450" name="Google Shape;450;p39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451" name="Google Shape;451;p3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39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454" name="Google Shape;454;p3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9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6" name="Google Shape;456;p39"/>
          <p:cNvGrpSpPr/>
          <p:nvPr/>
        </p:nvGrpSpPr>
        <p:grpSpPr>
          <a:xfrm rot="-5400000" flipH="1">
            <a:off x="7870685" y="112474"/>
            <a:ext cx="2014792" cy="469200"/>
            <a:chOff x="-35118" y="4345992"/>
            <a:chExt cx="2014792" cy="469200"/>
          </a:xfrm>
        </p:grpSpPr>
        <p:sp>
          <p:nvSpPr>
            <p:cNvPr id="457" name="Google Shape;457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-272765" y="4539543"/>
            <a:ext cx="2014792" cy="473129"/>
            <a:chOff x="-35118" y="4342063"/>
            <a:chExt cx="2014792" cy="473129"/>
          </a:xfrm>
        </p:grpSpPr>
        <p:sp>
          <p:nvSpPr>
            <p:cNvPr id="460" name="Google Shape;460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-217865" y="4785686"/>
            <a:ext cx="2014792" cy="473129"/>
            <a:chOff x="-35118" y="4342063"/>
            <a:chExt cx="2014792" cy="473129"/>
          </a:xfrm>
        </p:grpSpPr>
        <p:sp>
          <p:nvSpPr>
            <p:cNvPr id="463" name="Google Shape;463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-519444" y="4310943"/>
            <a:ext cx="2014792" cy="473129"/>
            <a:chOff x="-35118" y="4342063"/>
            <a:chExt cx="2014792" cy="473129"/>
          </a:xfrm>
        </p:grpSpPr>
        <p:sp>
          <p:nvSpPr>
            <p:cNvPr id="466" name="Google Shape;466;p3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0" name="Google Shape;470;p40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0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2" name="Google Shape;472;p40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4" name="Google Shape;474;p40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0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6" name="Google Shape;476;p40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0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" name="Google Shape;478;p40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40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80" name="Google Shape;480;p40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0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40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4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86" name="Google Shape;486;p4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89" name="Google Shape;489;p4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92" name="Google Shape;492;p4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95" name="Google Shape;495;p4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98" name="Google Shape;498;p4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0" name="Google Shape;500;p40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2">
  <p:cSld name="TITLE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41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503" name="Google Shape;503;p41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41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506" name="Google Shape;506;p4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41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509" name="Google Shape;509;p4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41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512" name="Google Shape;512;p4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41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15" name="Google Shape;515;p41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41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18" name="Google Shape;518;p4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41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23" name="Google Shape;523;p42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24" name="Google Shape;524;p42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25" name="Google Shape;525;p42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2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7" name="Google Shape;527;p42"/>
            <p:cNvGrpSpPr/>
            <p:nvPr/>
          </p:nvGrpSpPr>
          <p:grpSpPr>
            <a:xfrm>
              <a:off x="6826225" y="326868"/>
              <a:ext cx="2547832" cy="405547"/>
              <a:chOff x="6826225" y="344423"/>
              <a:chExt cx="2547832" cy="405547"/>
            </a:xfrm>
          </p:grpSpPr>
          <p:sp>
            <p:nvSpPr>
              <p:cNvPr id="528" name="Google Shape;528;p42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0" name="Google Shape;530;p42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43"/>
          <p:cNvGrpSpPr/>
          <p:nvPr/>
        </p:nvGrpSpPr>
        <p:grpSpPr>
          <a:xfrm>
            <a:off x="-217865" y="4785686"/>
            <a:ext cx="2014792" cy="473129"/>
            <a:chOff x="-35118" y="4342063"/>
            <a:chExt cx="2014792" cy="473129"/>
          </a:xfrm>
        </p:grpSpPr>
        <p:sp>
          <p:nvSpPr>
            <p:cNvPr id="535" name="Google Shape;535;p4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43"/>
          <p:cNvGrpSpPr/>
          <p:nvPr/>
        </p:nvGrpSpPr>
        <p:grpSpPr>
          <a:xfrm>
            <a:off x="-519444" y="4548261"/>
            <a:ext cx="2014792" cy="473129"/>
            <a:chOff x="-35118" y="4342063"/>
            <a:chExt cx="2014792" cy="473129"/>
          </a:xfrm>
        </p:grpSpPr>
        <p:sp>
          <p:nvSpPr>
            <p:cNvPr id="538" name="Google Shape;538;p4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43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41" name="Google Shape;541;p4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44" name="Google Shape;544;p4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43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47" name="Google Shape;547;p4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43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50" name="Google Shape;550;p4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44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54" name="Google Shape;554;p4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6" name="Google Shape;556;p44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57" name="Google Shape;557;p4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44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60" name="Google Shape;560;p44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44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63" name="Google Shape;563;p44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64" name="Google Shape;564;p44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6" name="Google Shape;566;p44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67" name="Google Shape;567;p4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9" name="Google Shape;569;p44"/>
          <p:cNvGrpSpPr/>
          <p:nvPr/>
        </p:nvGrpSpPr>
        <p:grpSpPr>
          <a:xfrm>
            <a:off x="-1256132" y="715243"/>
            <a:ext cx="2014792" cy="473129"/>
            <a:chOff x="-35118" y="4342063"/>
            <a:chExt cx="2014792" cy="473129"/>
          </a:xfrm>
        </p:grpSpPr>
        <p:sp>
          <p:nvSpPr>
            <p:cNvPr id="570" name="Google Shape;570;p4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44"/>
          <p:cNvGrpSpPr/>
          <p:nvPr/>
        </p:nvGrpSpPr>
        <p:grpSpPr>
          <a:xfrm>
            <a:off x="-1179938" y="967068"/>
            <a:ext cx="2014792" cy="473129"/>
            <a:chOff x="-35118" y="4342063"/>
            <a:chExt cx="2014792" cy="473129"/>
          </a:xfrm>
        </p:grpSpPr>
        <p:sp>
          <p:nvSpPr>
            <p:cNvPr id="573" name="Google Shape;573;p4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44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45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78" name="Google Shape;578;p4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45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81" name="Google Shape;581;p45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45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84" name="Google Shape;584;p45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45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87" name="Google Shape;587;p4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45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90" name="Google Shape;590;p4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45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93" name="Google Shape;593;p4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45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96" name="Google Shape;596;p45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45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99" name="Google Shape;599;p45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1" name="Google Shape;601;p45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602" name="Google Shape;602;p45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45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605" name="Google Shape;605;p45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7" name="Google Shape;607;p45"/>
          <p:cNvSpPr txBox="1">
            <a:spLocks noGrp="1"/>
          </p:cNvSpPr>
          <p:nvPr>
            <p:ph type="title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08" name="Google Shape;608;p45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45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0" name="Google Shape;610;p45"/>
          <p:cNvSpPr txBox="1">
            <a:spLocks noGrp="1"/>
          </p:cNvSpPr>
          <p:nvPr>
            <p:ph type="title" idx="3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11" name="Google Shape;611;p45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45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3" name="Google Shape;613;p45"/>
          <p:cNvSpPr txBox="1">
            <a:spLocks noGrp="1"/>
          </p:cNvSpPr>
          <p:nvPr>
            <p:ph type="title" idx="6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45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16" name="Google Shape;616;p45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17" name="Google Shape;617;p45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21" name="Google Shape;621;p46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46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23" name="Google Shape;623;p46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46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26" name="Google Shape;626;p46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46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29" name="Google Shape;629;p46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46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32" name="Google Shape;632;p46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46"/>
          <p:cNvGrpSpPr/>
          <p:nvPr/>
        </p:nvGrpSpPr>
        <p:grpSpPr>
          <a:xfrm rot="10800000" flipH="1">
            <a:off x="-483488" y="4432691"/>
            <a:ext cx="2014792" cy="473129"/>
            <a:chOff x="-35118" y="4342063"/>
            <a:chExt cx="2014792" cy="473129"/>
          </a:xfrm>
        </p:grpSpPr>
        <p:sp>
          <p:nvSpPr>
            <p:cNvPr id="635" name="Google Shape;635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6"/>
          <p:cNvGrpSpPr/>
          <p:nvPr/>
        </p:nvGrpSpPr>
        <p:grpSpPr>
          <a:xfrm>
            <a:off x="-483496" y="4392827"/>
            <a:ext cx="2014792" cy="473129"/>
            <a:chOff x="-35118" y="4342063"/>
            <a:chExt cx="2014792" cy="473129"/>
          </a:xfrm>
        </p:grpSpPr>
        <p:sp>
          <p:nvSpPr>
            <p:cNvPr id="638" name="Google Shape;638;p4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46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41" name="Google Shape;641;p46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3" name="Google Shape;643;p46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44" name="Google Shape;644;p46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46"/>
          <p:cNvGrpSpPr/>
          <p:nvPr/>
        </p:nvGrpSpPr>
        <p:grpSpPr>
          <a:xfrm rot="5400000">
            <a:off x="965855" y="-856180"/>
            <a:ext cx="2290315" cy="1518338"/>
            <a:chOff x="-736445" y="1581995"/>
            <a:chExt cx="2290315" cy="1518338"/>
          </a:xfrm>
        </p:grpSpPr>
        <p:sp>
          <p:nvSpPr>
            <p:cNvPr id="647" name="Google Shape;647;p46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8" name="Google Shape;648;p46"/>
            <p:cNvGrpSpPr/>
            <p:nvPr/>
          </p:nvGrpSpPr>
          <p:grpSpPr>
            <a:xfrm>
              <a:off x="-736445" y="1581995"/>
              <a:ext cx="2290315" cy="1518338"/>
              <a:chOff x="-565732" y="1582220"/>
              <a:chExt cx="2290315" cy="1518338"/>
            </a:xfrm>
          </p:grpSpPr>
          <p:sp>
            <p:nvSpPr>
              <p:cNvPr id="649" name="Google Shape;649;p46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0" name="Google Shape;650;p46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51" name="Google Shape;651;p46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46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3" name="Google Shape;653;p46"/>
              <p:cNvGrpSpPr/>
              <p:nvPr/>
            </p:nvGrpSpPr>
            <p:grpSpPr>
              <a:xfrm>
                <a:off x="-565732" y="1759770"/>
                <a:ext cx="1948882" cy="441084"/>
                <a:chOff x="-565732" y="1759770"/>
                <a:chExt cx="1948882" cy="441084"/>
              </a:xfrm>
            </p:grpSpPr>
            <p:sp>
              <p:nvSpPr>
                <p:cNvPr id="654" name="Google Shape;654;p46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46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6" name="Google Shape;656;p46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57" name="Google Shape;657;p46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46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9" name="Google Shape;659;p46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60" name="Google Shape;660;p46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46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47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64" name="Google Shape;664;p47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p47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67" name="Google Shape;667;p47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47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70" name="Google Shape;670;p47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7"/>
          <p:cNvGrpSpPr/>
          <p:nvPr/>
        </p:nvGrpSpPr>
        <p:grpSpPr>
          <a:xfrm flipH="1">
            <a:off x="6888679" y="-997823"/>
            <a:ext cx="1994692" cy="2439925"/>
            <a:chOff x="403405" y="-997823"/>
            <a:chExt cx="1994692" cy="2439925"/>
          </a:xfrm>
        </p:grpSpPr>
        <p:grpSp>
          <p:nvGrpSpPr>
            <p:cNvPr id="673" name="Google Shape;673;p47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74" name="Google Shape;674;p47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47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6" name="Google Shape;676;p47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77" name="Google Shape;677;p47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47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9" name="Google Shape;679;p47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80" name="Google Shape;680;p47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47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2" name="Google Shape;682;p47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47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4" name="Google Shape;684;p47"/>
          <p:cNvGrpSpPr/>
          <p:nvPr/>
        </p:nvGrpSpPr>
        <p:grpSpPr>
          <a:xfrm>
            <a:off x="-272765" y="4539543"/>
            <a:ext cx="2014792" cy="473129"/>
            <a:chOff x="-35118" y="4342063"/>
            <a:chExt cx="2014792" cy="473129"/>
          </a:xfrm>
        </p:grpSpPr>
        <p:sp>
          <p:nvSpPr>
            <p:cNvPr id="685" name="Google Shape;685;p4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-217865" y="4785686"/>
            <a:ext cx="2014792" cy="473129"/>
            <a:chOff x="-35118" y="4342063"/>
            <a:chExt cx="2014792" cy="473129"/>
          </a:xfrm>
        </p:grpSpPr>
        <p:sp>
          <p:nvSpPr>
            <p:cNvPr id="688" name="Google Shape;688;p4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7"/>
          <p:cNvGrpSpPr/>
          <p:nvPr/>
        </p:nvGrpSpPr>
        <p:grpSpPr>
          <a:xfrm rot="10800000">
            <a:off x="7239829" y="4310942"/>
            <a:ext cx="2014792" cy="473129"/>
            <a:chOff x="-35118" y="4342063"/>
            <a:chExt cx="2014792" cy="473129"/>
          </a:xfrm>
        </p:grpSpPr>
        <p:sp>
          <p:nvSpPr>
            <p:cNvPr id="691" name="Google Shape;691;p4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8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48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96" name="Google Shape;696;p4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97" name="Google Shape;697;p4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9" name="Google Shape;699;p4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700" name="Google Shape;700;p4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4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703" name="Google Shape;703;p4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4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706" name="Google Shape;706;p4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8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709" name="Google Shape;709;p48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8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48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712" name="Google Shape;712;p48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8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9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49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17" name="Google Shape;717;p49"/>
          <p:cNvGrpSpPr/>
          <p:nvPr/>
        </p:nvGrpSpPr>
        <p:grpSpPr>
          <a:xfrm>
            <a:off x="-1411812" y="3924763"/>
            <a:ext cx="2961179" cy="2085653"/>
            <a:chOff x="-1411812" y="3924763"/>
            <a:chExt cx="2961179" cy="2085653"/>
          </a:xfrm>
        </p:grpSpPr>
        <p:grpSp>
          <p:nvGrpSpPr>
            <p:cNvPr id="718" name="Google Shape;718;p49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19" name="Google Shape;719;p49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9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1" name="Google Shape;721;p49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22" name="Google Shape;722;p49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9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4" name="Google Shape;724;p49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25" name="Google Shape;725;p49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49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7" name="Google Shape;727;p49"/>
          <p:cNvGrpSpPr/>
          <p:nvPr/>
        </p:nvGrpSpPr>
        <p:grpSpPr>
          <a:xfrm flipH="1">
            <a:off x="7393916" y="159663"/>
            <a:ext cx="2014792" cy="464411"/>
            <a:chOff x="-35118" y="4350781"/>
            <a:chExt cx="2014792" cy="464411"/>
          </a:xfrm>
        </p:grpSpPr>
        <p:sp>
          <p:nvSpPr>
            <p:cNvPr id="728" name="Google Shape;728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49"/>
          <p:cNvGrpSpPr/>
          <p:nvPr/>
        </p:nvGrpSpPr>
        <p:grpSpPr>
          <a:xfrm flipH="1">
            <a:off x="7393916" y="480896"/>
            <a:ext cx="2014792" cy="473129"/>
            <a:chOff x="-35118" y="4342063"/>
            <a:chExt cx="2014792" cy="473129"/>
          </a:xfrm>
        </p:grpSpPr>
        <p:sp>
          <p:nvSpPr>
            <p:cNvPr id="731" name="Google Shape;731;p4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0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5" name="Google Shape;735;p50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50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50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50"/>
          <p:cNvGrpSpPr/>
          <p:nvPr/>
        </p:nvGrpSpPr>
        <p:grpSpPr>
          <a:xfrm flipH="1">
            <a:off x="7136201" y="4054216"/>
            <a:ext cx="2074949" cy="962380"/>
            <a:chOff x="-85249" y="3960975"/>
            <a:chExt cx="2074949" cy="962380"/>
          </a:xfrm>
        </p:grpSpPr>
        <p:grpSp>
          <p:nvGrpSpPr>
            <p:cNvPr id="739" name="Google Shape;739;p50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740" name="Google Shape;740;p50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50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50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743" name="Google Shape;743;p5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5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5" name="Google Shape;745;p50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746" name="Google Shape;746;p5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5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8" name="Google Shape;748;p50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49" name="Google Shape;749;p50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1" name="Google Shape;751;p50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52" name="Google Shape;752;p50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50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50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50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50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50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8" name="Google Shape;758;p50"/>
              <p:cNvGrpSpPr/>
              <p:nvPr/>
            </p:nvGrpSpPr>
            <p:grpSpPr>
              <a:xfrm>
                <a:off x="8530783" y="2299824"/>
                <a:ext cx="640686" cy="543854"/>
                <a:chOff x="10364519" y="2624211"/>
                <a:chExt cx="640686" cy="543854"/>
              </a:xfrm>
            </p:grpSpPr>
            <p:sp>
              <p:nvSpPr>
                <p:cNvPr id="759" name="Google Shape;759;p50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50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5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63" name="Google Shape;763;p5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64" name="Google Shape;764;p5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5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6" name="Google Shape;766;p5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67" name="Google Shape;767;p5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5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9" name="Google Shape;769;p51"/>
          <p:cNvGrpSpPr/>
          <p:nvPr/>
        </p:nvGrpSpPr>
        <p:grpSpPr>
          <a:xfrm>
            <a:off x="-1256132" y="867643"/>
            <a:ext cx="2014792" cy="473129"/>
            <a:chOff x="-35118" y="4342063"/>
            <a:chExt cx="2014792" cy="473129"/>
          </a:xfrm>
        </p:grpSpPr>
        <p:sp>
          <p:nvSpPr>
            <p:cNvPr id="770" name="Google Shape;770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2" name="Google Shape;772;p51"/>
          <p:cNvGrpSpPr/>
          <p:nvPr/>
        </p:nvGrpSpPr>
        <p:grpSpPr>
          <a:xfrm>
            <a:off x="-1179938" y="1195668"/>
            <a:ext cx="2014792" cy="473129"/>
            <a:chOff x="-35118" y="4342063"/>
            <a:chExt cx="2014792" cy="473129"/>
          </a:xfrm>
        </p:grpSpPr>
        <p:sp>
          <p:nvSpPr>
            <p:cNvPr id="773" name="Google Shape;773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51"/>
          <p:cNvGrpSpPr/>
          <p:nvPr/>
        </p:nvGrpSpPr>
        <p:grpSpPr>
          <a:xfrm rot="10800000" flipH="1">
            <a:off x="39853" y="-260808"/>
            <a:ext cx="2014792" cy="473129"/>
            <a:chOff x="-35118" y="4342063"/>
            <a:chExt cx="2014792" cy="473129"/>
          </a:xfrm>
        </p:grpSpPr>
        <p:sp>
          <p:nvSpPr>
            <p:cNvPr id="776" name="Google Shape;776;p5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8" name="Google Shape;778;p51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79" name="Google Shape;779;p5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51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82" name="Google Shape;782;p5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51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85" name="Google Shape;785;p5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52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89" name="Google Shape;789;p52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2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52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92" name="Google Shape;792;p5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4" name="Google Shape;794;p52"/>
          <p:cNvGrpSpPr/>
          <p:nvPr/>
        </p:nvGrpSpPr>
        <p:grpSpPr>
          <a:xfrm rot="10800000" flipH="1">
            <a:off x="-351288" y="128489"/>
            <a:ext cx="2014792" cy="473129"/>
            <a:chOff x="-35118" y="4342063"/>
            <a:chExt cx="2014792" cy="473129"/>
          </a:xfrm>
        </p:grpSpPr>
        <p:sp>
          <p:nvSpPr>
            <p:cNvPr id="795" name="Google Shape;795;p5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52"/>
          <p:cNvGrpSpPr/>
          <p:nvPr/>
        </p:nvGrpSpPr>
        <p:grpSpPr>
          <a:xfrm rot="10800000" flipH="1">
            <a:off x="-407288" y="4585091"/>
            <a:ext cx="2014792" cy="473129"/>
            <a:chOff x="-35118" y="4342063"/>
            <a:chExt cx="2014792" cy="473129"/>
          </a:xfrm>
        </p:grpSpPr>
        <p:sp>
          <p:nvSpPr>
            <p:cNvPr id="798" name="Google Shape;798;p5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0" name="Google Shape;800;p52"/>
          <p:cNvGrpSpPr/>
          <p:nvPr/>
        </p:nvGrpSpPr>
        <p:grpSpPr>
          <a:xfrm>
            <a:off x="-407296" y="4545227"/>
            <a:ext cx="2014792" cy="473129"/>
            <a:chOff x="-35118" y="4342063"/>
            <a:chExt cx="2014792" cy="473129"/>
          </a:xfrm>
        </p:grpSpPr>
        <p:sp>
          <p:nvSpPr>
            <p:cNvPr id="801" name="Google Shape;801;p5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52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804" name="Google Shape;804;p5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6" name="Google Shape;806;p52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807" name="Google Shape;807;p5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52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810" name="Google Shape;810;p5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52"/>
          <p:cNvGrpSpPr/>
          <p:nvPr/>
        </p:nvGrpSpPr>
        <p:grpSpPr>
          <a:xfrm rot="10800000" flipH="1">
            <a:off x="-198888" y="-100111"/>
            <a:ext cx="2014792" cy="473129"/>
            <a:chOff x="-35118" y="4342063"/>
            <a:chExt cx="2014792" cy="473129"/>
          </a:xfrm>
        </p:grpSpPr>
        <p:sp>
          <p:nvSpPr>
            <p:cNvPr id="813" name="Google Shape;813;p52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2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53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17" name="Google Shape;817;p53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53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20" name="Google Shape;820;p53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3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53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23" name="Google Shape;823;p5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53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26" name="Google Shape;826;p5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53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29" name="Google Shape;829;p5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53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32" name="Google Shape;832;p5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5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4" name="Google Shape;834;p53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35" name="Google Shape;835;p5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5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7" name="Google Shape;837;p53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38" name="Google Shape;838;p5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p53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41" name="Google Shape;841;p5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53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44" name="Google Shape;844;p53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53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47" name="Google Shape;847;p53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53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50" name="Google Shape;850;p53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2" name="Google Shape;852;p53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53" name="Google Shape;853;p5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53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56" name="Google Shape;856;p5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53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59" name="Google Shape;859;p5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53"/>
          <p:cNvGrpSpPr/>
          <p:nvPr/>
        </p:nvGrpSpPr>
        <p:grpSpPr>
          <a:xfrm rot="5400000" flipH="1">
            <a:off x="-766399" y="4711607"/>
            <a:ext cx="2014792" cy="719732"/>
            <a:chOff x="-85249" y="4203623"/>
            <a:chExt cx="2014792" cy="719732"/>
          </a:xfrm>
        </p:grpSpPr>
        <p:grpSp>
          <p:nvGrpSpPr>
            <p:cNvPr id="862" name="Google Shape;862;p53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863" name="Google Shape;863;p5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53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866" name="Google Shape;866;p5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5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8" name="Google Shape;868;p53"/>
          <p:cNvGrpSpPr/>
          <p:nvPr/>
        </p:nvGrpSpPr>
        <p:grpSpPr>
          <a:xfrm flipH="1">
            <a:off x="8418669" y="734101"/>
            <a:ext cx="2014792" cy="469196"/>
            <a:chOff x="-35118" y="4163517"/>
            <a:chExt cx="2014792" cy="469196"/>
          </a:xfrm>
        </p:grpSpPr>
        <p:sp>
          <p:nvSpPr>
            <p:cNvPr id="869" name="Google Shape;869;p53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">
  <p:cSld name="TITLE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4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3" name="Google Shape;87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4" name="Google Shape;874;p54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54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1">
  <p:cSld name="TITLE_2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5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9" name="Google Shape;879;p55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0" name="Google Shape;880;p55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3" name="Google Shape;883;p56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56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3">
  <p:cSld name="TITLE_4"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7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8" name="Google Shape;88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9" name="Google Shape;889;p57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90" name="Google Shape;890;p57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4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3" name="Google Shape;893;p58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58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ndan Layout 4">
  <p:cSld name="TITLE_5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9"/>
          <p:cNvSpPr/>
          <p:nvPr/>
        </p:nvSpPr>
        <p:spPr>
          <a:xfrm>
            <a:off x="228600" y="228600"/>
            <a:ext cx="8686800" cy="3657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9" name="Google Shape;899;p59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0" name="Google Shape;900;p59"/>
          <p:cNvSpPr txBox="1">
            <a:spLocks noGrp="1"/>
          </p:cNvSpPr>
          <p:nvPr>
            <p:ph type="subTitle" idx="1"/>
          </p:nvPr>
        </p:nvSpPr>
        <p:spPr>
          <a:xfrm>
            <a:off x="177600" y="3886200"/>
            <a:ext cx="87888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5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3" name="Google Shape;903;p60"/>
          <p:cNvSpPr/>
          <p:nvPr/>
        </p:nvSpPr>
        <p:spPr>
          <a:xfrm>
            <a:off x="228600" y="228600"/>
            <a:ext cx="86868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5340000" algn="bl" rotWithShape="0">
              <a:srgbClr val="EFEFEF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6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60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5"/>
          <p:cNvGrpSpPr/>
          <p:nvPr/>
        </p:nvGrpSpPr>
        <p:grpSpPr>
          <a:xfrm>
            <a:off x="419709" y="2145760"/>
            <a:ext cx="289868" cy="852000"/>
            <a:chOff x="456616" y="2161477"/>
            <a:chExt cx="289868" cy="852000"/>
          </a:xfrm>
        </p:grpSpPr>
        <p:sp>
          <p:nvSpPr>
            <p:cNvPr id="25" name="Google Shape;25;p25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5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31" name="Google Shape;31;p2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33;p25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34" name="Google Shape;34;p25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35" name="Google Shape;35;p25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5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37;p25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38" name="Google Shape;38;p25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5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25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41" name="Google Shape;41;p25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5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5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44" name="Google Shape;44;p25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5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" name="Google Shape;46;p25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47" name="Google Shape;47;p2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5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50" name="Google Shape;50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5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53" name="Google Shape;53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25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56" name="Google Shape;56;p2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25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59" name="Google Shape;59;p25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5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62" name="Google Shape;62;p25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5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25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65" name="Google Shape;65;p25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5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25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68" name="Google Shape;68;p2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25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71" name="Google Shape;7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25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74" name="Google Shape;74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25"/>
          <p:cNvGrpSpPr/>
          <p:nvPr/>
        </p:nvGrpSpPr>
        <p:grpSpPr>
          <a:xfrm rot="-5400000">
            <a:off x="7480661" y="4711607"/>
            <a:ext cx="2014792" cy="719732"/>
            <a:chOff x="-85249" y="4203623"/>
            <a:chExt cx="2014792" cy="719732"/>
          </a:xfrm>
        </p:grpSpPr>
        <p:grpSp>
          <p:nvGrpSpPr>
            <p:cNvPr id="77" name="Google Shape;77;p25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78" name="Google Shape;78;p25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5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25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81" name="Google Shape;81;p25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5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25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26"/>
          <p:cNvGrpSpPr/>
          <p:nvPr/>
        </p:nvGrpSpPr>
        <p:grpSpPr>
          <a:xfrm flipH="1">
            <a:off x="7153751" y="4056822"/>
            <a:ext cx="2074949" cy="962380"/>
            <a:chOff x="-85249" y="3960975"/>
            <a:chExt cx="2074949" cy="962380"/>
          </a:xfrm>
        </p:grpSpPr>
        <p:grpSp>
          <p:nvGrpSpPr>
            <p:cNvPr id="90" name="Google Shape;90;p26"/>
            <p:cNvGrpSpPr/>
            <p:nvPr/>
          </p:nvGrpSpPr>
          <p:grpSpPr>
            <a:xfrm>
              <a:off x="-44137" y="3960975"/>
              <a:ext cx="2033838" cy="459179"/>
              <a:chOff x="-101292" y="3971002"/>
              <a:chExt cx="2033838" cy="459179"/>
            </a:xfrm>
          </p:grpSpPr>
          <p:sp>
            <p:nvSpPr>
              <p:cNvPr id="91" name="Google Shape;91;p26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6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26"/>
            <p:cNvGrpSpPr/>
            <p:nvPr/>
          </p:nvGrpSpPr>
          <p:grpSpPr>
            <a:xfrm>
              <a:off x="-85248" y="4203623"/>
              <a:ext cx="2014792" cy="469196"/>
              <a:chOff x="-35118" y="4163517"/>
              <a:chExt cx="2014792" cy="469196"/>
            </a:xfrm>
          </p:grpSpPr>
          <p:sp>
            <p:nvSpPr>
              <p:cNvPr id="94" name="Google Shape;94;p2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26"/>
            <p:cNvGrpSpPr/>
            <p:nvPr/>
          </p:nvGrpSpPr>
          <p:grpSpPr>
            <a:xfrm>
              <a:off x="-85248" y="4454155"/>
              <a:ext cx="2014792" cy="469200"/>
              <a:chOff x="-35118" y="4345992"/>
              <a:chExt cx="2014792" cy="469200"/>
            </a:xfrm>
          </p:grpSpPr>
          <p:sp>
            <p:nvSpPr>
              <p:cNvPr id="97" name="Google Shape;97;p2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9" name="Google Shape;99;p26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100" name="Google Shape;100;p26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6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103" name="Google Shape;103;p26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26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106" name="Google Shape;106;p26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6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109" name="Google Shape;109;p26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6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112" name="Google Shape;112;p26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26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15" name="Google Shape;115;p26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26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18" name="Google Shape;118;p26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27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25" name="Google Shape;125;p27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27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28" name="Google Shape;128;p27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29" name="Google Shape;129;p27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7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27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32" name="Google Shape;132;p27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7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4" name="Google Shape;134;p27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35" name="Google Shape;135;p27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27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38" name="Google Shape;138;p27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27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41" name="Google Shape;141;p27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8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45" name="Google Shape;145;p2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8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48" name="Google Shape;148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8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51" name="Google Shape;151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8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54" name="Google Shape;15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8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9"/>
          <p:cNvGrpSpPr/>
          <p:nvPr/>
        </p:nvGrpSpPr>
        <p:grpSpPr>
          <a:xfrm>
            <a:off x="-331199" y="-1100503"/>
            <a:ext cx="2948396" cy="2299881"/>
            <a:chOff x="-148523" y="-1091464"/>
            <a:chExt cx="2948396" cy="2299881"/>
          </a:xfrm>
        </p:grpSpPr>
        <p:grpSp>
          <p:nvGrpSpPr>
            <p:cNvPr id="163" name="Google Shape;163;p29"/>
            <p:cNvGrpSpPr/>
            <p:nvPr/>
          </p:nvGrpSpPr>
          <p:grpSpPr>
            <a:xfrm>
              <a:off x="-148524" y="246037"/>
              <a:ext cx="2074949" cy="962380"/>
              <a:chOff x="-85249" y="3960975"/>
              <a:chExt cx="2074949" cy="962380"/>
            </a:xfrm>
          </p:grpSpPr>
          <p:grpSp>
            <p:nvGrpSpPr>
              <p:cNvPr id="164" name="Google Shape;164;p29"/>
              <p:cNvGrpSpPr/>
              <p:nvPr/>
            </p:nvGrpSpPr>
            <p:grpSpPr>
              <a:xfrm>
                <a:off x="-44137" y="3960975"/>
                <a:ext cx="2033838" cy="459179"/>
                <a:chOff x="-101292" y="3971002"/>
                <a:chExt cx="2033838" cy="459179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" name="Google Shape;167;p29"/>
              <p:cNvGrpSpPr/>
              <p:nvPr/>
            </p:nvGrpSpPr>
            <p:grpSpPr>
              <a:xfrm>
                <a:off x="-85248" y="4203623"/>
                <a:ext cx="2014792" cy="469196"/>
                <a:chOff x="-35118" y="4163517"/>
                <a:chExt cx="2014792" cy="469196"/>
              </a:xfrm>
            </p:grpSpPr>
            <p:sp>
              <p:nvSpPr>
                <p:cNvPr id="168" name="Google Shape;168;p29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29"/>
              <p:cNvGrpSpPr/>
              <p:nvPr/>
            </p:nvGrpSpPr>
            <p:grpSpPr>
              <a:xfrm>
                <a:off x="-85248" y="4454155"/>
                <a:ext cx="2014792" cy="469200"/>
                <a:chOff x="-35118" y="4345992"/>
                <a:chExt cx="2014792" cy="469200"/>
              </a:xfrm>
            </p:grpSpPr>
            <p:sp>
              <p:nvSpPr>
                <p:cNvPr id="171" name="Google Shape;171;p29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3" name="Google Shape;173;p29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74" name="Google Shape;174;p29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6" name="Google Shape;176;p29"/>
          <p:cNvGrpSpPr/>
          <p:nvPr/>
        </p:nvGrpSpPr>
        <p:grpSpPr>
          <a:xfrm flipH="1">
            <a:off x="6526802" y="-1100503"/>
            <a:ext cx="2948396" cy="2299881"/>
            <a:chOff x="3876" y="-939064"/>
            <a:chExt cx="2948396" cy="2299881"/>
          </a:xfrm>
        </p:grpSpPr>
        <p:grpSp>
          <p:nvGrpSpPr>
            <p:cNvPr id="177" name="Google Shape;177;p29"/>
            <p:cNvGrpSpPr/>
            <p:nvPr/>
          </p:nvGrpSpPr>
          <p:grpSpPr>
            <a:xfrm>
              <a:off x="3876" y="398437"/>
              <a:ext cx="2074949" cy="962380"/>
              <a:chOff x="-85249" y="3960975"/>
              <a:chExt cx="2074949" cy="962380"/>
            </a:xfrm>
          </p:grpSpPr>
          <p:grpSp>
            <p:nvGrpSpPr>
              <p:cNvPr id="178" name="Google Shape;178;p29"/>
              <p:cNvGrpSpPr/>
              <p:nvPr/>
            </p:nvGrpSpPr>
            <p:grpSpPr>
              <a:xfrm>
                <a:off x="-44137" y="3960975"/>
                <a:ext cx="2033838" cy="459179"/>
                <a:chOff x="-101292" y="3971002"/>
                <a:chExt cx="2033838" cy="459179"/>
              </a:xfrm>
            </p:grpSpPr>
            <p:sp>
              <p:nvSpPr>
                <p:cNvPr id="179" name="Google Shape;179;p29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1" name="Google Shape;181;p29"/>
              <p:cNvGrpSpPr/>
              <p:nvPr/>
            </p:nvGrpSpPr>
            <p:grpSpPr>
              <a:xfrm>
                <a:off x="-85248" y="4203623"/>
                <a:ext cx="2014792" cy="469196"/>
                <a:chOff x="-35118" y="4163517"/>
                <a:chExt cx="2014792" cy="469196"/>
              </a:xfrm>
            </p:grpSpPr>
            <p:sp>
              <p:nvSpPr>
                <p:cNvPr id="182" name="Google Shape;182;p29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4" name="Google Shape;184;p29"/>
              <p:cNvGrpSpPr/>
              <p:nvPr/>
            </p:nvGrpSpPr>
            <p:grpSpPr>
              <a:xfrm>
                <a:off x="-85248" y="4454155"/>
                <a:ext cx="2014792" cy="469200"/>
                <a:chOff x="-35118" y="4345992"/>
                <a:chExt cx="2014792" cy="469200"/>
              </a:xfrm>
            </p:grpSpPr>
            <p:sp>
              <p:nvSpPr>
                <p:cNvPr id="185" name="Google Shape;185;p29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7" name="Google Shape;187;p29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88" name="Google Shape;188;p29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9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30"/>
          <p:cNvGrpSpPr/>
          <p:nvPr/>
        </p:nvGrpSpPr>
        <p:grpSpPr>
          <a:xfrm>
            <a:off x="-240840" y="4543828"/>
            <a:ext cx="2014792" cy="473129"/>
            <a:chOff x="-35118" y="4342063"/>
            <a:chExt cx="2014792" cy="473129"/>
          </a:xfrm>
        </p:grpSpPr>
        <p:sp>
          <p:nvSpPr>
            <p:cNvPr id="193" name="Google Shape;193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30"/>
          <p:cNvGrpSpPr/>
          <p:nvPr/>
        </p:nvGrpSpPr>
        <p:grpSpPr>
          <a:xfrm>
            <a:off x="-185940" y="4793793"/>
            <a:ext cx="2014792" cy="473129"/>
            <a:chOff x="-35118" y="4342063"/>
            <a:chExt cx="2014792" cy="473129"/>
          </a:xfrm>
        </p:grpSpPr>
        <p:sp>
          <p:nvSpPr>
            <p:cNvPr id="196" name="Google Shape;196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30"/>
          <p:cNvGrpSpPr/>
          <p:nvPr/>
        </p:nvGrpSpPr>
        <p:grpSpPr>
          <a:xfrm>
            <a:off x="-27101" y="9827"/>
            <a:ext cx="1697125" cy="576046"/>
            <a:chOff x="-27101" y="9827"/>
            <a:chExt cx="1697125" cy="576046"/>
          </a:xfrm>
        </p:grpSpPr>
        <p:grpSp>
          <p:nvGrpSpPr>
            <p:cNvPr id="199" name="Google Shape;199;p30"/>
            <p:cNvGrpSpPr/>
            <p:nvPr/>
          </p:nvGrpSpPr>
          <p:grpSpPr>
            <a:xfrm rot="5400000">
              <a:off x="568187" y="-433230"/>
              <a:ext cx="423827" cy="1614380"/>
              <a:chOff x="236836" y="140933"/>
              <a:chExt cx="423827" cy="1614380"/>
            </a:xfrm>
          </p:grpSpPr>
          <p:sp>
            <p:nvSpPr>
              <p:cNvPr id="200" name="Google Shape;200;p30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0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204" name="Google Shape;204;p30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30"/>
          <p:cNvGrpSpPr/>
          <p:nvPr/>
        </p:nvGrpSpPr>
        <p:grpSpPr>
          <a:xfrm flipH="1">
            <a:off x="7374533" y="76783"/>
            <a:ext cx="2014792" cy="473129"/>
            <a:chOff x="-35118" y="4342063"/>
            <a:chExt cx="2014792" cy="473129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0"/>
          <p:cNvGrpSpPr/>
          <p:nvPr/>
        </p:nvGrpSpPr>
        <p:grpSpPr>
          <a:xfrm flipH="1">
            <a:off x="7472033" y="479147"/>
            <a:ext cx="2014792" cy="473129"/>
            <a:chOff x="-35118" y="4342063"/>
            <a:chExt cx="2014792" cy="473129"/>
          </a:xfrm>
        </p:grpSpPr>
        <p:sp>
          <p:nvSpPr>
            <p:cNvPr id="211" name="Google Shape;211;p3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30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214" name="Google Shape;214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30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17" name="Google Shape;217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4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lphacephei.com/vosk/mode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Coach Notes</a:t>
            </a:r>
            <a:endParaRPr/>
          </a:p>
        </p:txBody>
      </p:sp>
      <p:sp>
        <p:nvSpPr>
          <p:cNvPr id="911" name="Google Shape;911;p1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In this lesson debugging messages will appear frequently in the shell, make sure students know to ignore these since they look like errors.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The voice recognition is not the most accurate so the light may not work as the students want all the time.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The </a:t>
            </a:r>
            <a:r>
              <a:rPr lang="en-US" sz="1800" dirty="0" err="1"/>
              <a:t>SpeechDetection</a:t>
            </a:r>
            <a:r>
              <a:rPr lang="en-US" sz="1800" dirty="0"/>
              <a:t>() class is made here in preparation for the final project and the Level 4 class where it will be reused.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callback()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8516469" cy="22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callback function will print out status data if </a:t>
            </a: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status data and add the microphone  data to the queue in byte form.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>
              <a:buClr>
                <a:srgbClr val="FFFFFF"/>
              </a:buClr>
              <a:buSzPts val="1400"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The callback function is called in a separate thread and runs alongside our main program.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4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2B1D5-C7BB-4AFF-8AB3-3440934E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36" y="3068139"/>
            <a:ext cx="7577138" cy="1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7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 err="1"/>
              <a:t>recognize_speech_from_mic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8516469" cy="22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recognize_speech_from_mic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 reads the microphone input and uses the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vosk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kaldi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models to return what the text is.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We will create the input stream and provide the setup parameters. If you get an input overflow, increase the </a:t>
            </a:r>
            <a:r>
              <a:rPr lang="en-US" sz="20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blocksize</a:t>
            </a: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D5EC9-D856-F581-E875-93A636597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12"/>
          <a:stretch/>
        </p:blipFill>
        <p:spPr>
          <a:xfrm>
            <a:off x="481863" y="3176587"/>
            <a:ext cx="8180273" cy="108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 err="1"/>
              <a:t>recognize_speech_from_mic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8516469" cy="22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After we begin our input stream, create an instance of the Kaldi Recognizer and pass it the sample rate and model.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The transcribed dictionary stores the words we speak, and the full sentence Boolean indicates when we are done speaking.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68798-5152-B6F5-ACDA-FF927F6A5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969030"/>
            <a:ext cx="7505700" cy="20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8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 err="1"/>
              <a:t>recognize_speech_from_mic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8588188" cy="1559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Microphone data will be read from the queue until we have transcribed a full sentence. </a:t>
            </a:r>
          </a:p>
          <a:p>
            <a:pPr>
              <a:buClr>
                <a:srgbClr val="FFFFFF"/>
              </a:buClr>
              <a:buSzPts val="1400"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>
              <a:buClr>
                <a:srgbClr val="FFFFFF"/>
              </a:buClr>
              <a:buSzPts val="1400"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While the user is talking, the partial result is saved into transcribed.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2426F-0D2F-685B-F9EC-AC5AB736A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203" y="2815175"/>
            <a:ext cx="5036536" cy="2114335"/>
          </a:xfrm>
          <a:prstGeom prst="rect">
            <a:avLst/>
          </a:prstGeom>
        </p:spPr>
      </p:pic>
      <p:sp>
        <p:nvSpPr>
          <p:cNvPr id="9" name="Google Shape;976;p9">
            <a:extLst>
              <a:ext uri="{FF2B5EF4-FFF2-40B4-BE49-F238E27FC236}">
                <a16:creationId xmlns:a16="http://schemas.microsoft.com/office/drawing/2014/main" id="{EAA9D591-7611-21FF-7619-A166FC8CB405}"/>
              </a:ext>
            </a:extLst>
          </p:cNvPr>
          <p:cNvSpPr txBox="1"/>
          <p:nvPr/>
        </p:nvSpPr>
        <p:spPr>
          <a:xfrm>
            <a:off x="286871" y="2733890"/>
            <a:ext cx="3515792" cy="22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Transcribed will be set to the Kaldi result once the user finishes talking and </a:t>
            </a:r>
            <a:r>
              <a:rPr lang="en-US" sz="20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full_sentence</a:t>
            </a: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is set to true to end the loop.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5053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 err="1"/>
              <a:t>recognize_speech_from_mic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8516469" cy="22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At the end of our function, we call </a:t>
            </a:r>
            <a:r>
              <a:rPr lang="en-US" sz="20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parse_result</a:t>
            </a: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and save the result into transcribed text and return the text it detected as a string.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4C049-DF21-8538-B088-3A3CF6721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50" y="2091793"/>
            <a:ext cx="6925312" cy="7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 err="1"/>
              <a:t>parse_result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5745555" cy="22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The text we record will be stored in a string formatted in JSON.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We need to load it into a JSON object, converting it to a Python dictionary.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To get the text we spoke, we just need to index the dictionary with the key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FD9AE-1141-8FAF-2216-DE38F004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9" y="3694557"/>
            <a:ext cx="5634577" cy="1069945"/>
          </a:xfrm>
          <a:prstGeom prst="rect">
            <a:avLst/>
          </a:prstGeom>
        </p:spPr>
      </p:pic>
      <p:sp>
        <p:nvSpPr>
          <p:cNvPr id="6" name="Google Shape;976;p9">
            <a:extLst>
              <a:ext uri="{FF2B5EF4-FFF2-40B4-BE49-F238E27FC236}">
                <a16:creationId xmlns:a16="http://schemas.microsoft.com/office/drawing/2014/main" id="{175765EB-24ED-16CD-42F6-045786EE0242}"/>
              </a:ext>
            </a:extLst>
          </p:cNvPr>
          <p:cNvSpPr txBox="1"/>
          <p:nvPr/>
        </p:nvSpPr>
        <p:spPr>
          <a:xfrm>
            <a:off x="6032427" y="1271157"/>
            <a:ext cx="2880190" cy="343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example: {"result" : [{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"conf" : 0.437097,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"end" : 0.420000,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"start" : 0.000000,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"word" : "these"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},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"conf" : 1.000000,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"end" : 1.500000,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"start" : 0.870000,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"word" : "test"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}],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           "text" : "these test"}</a:t>
            </a:r>
          </a:p>
        </p:txBody>
      </p:sp>
    </p:spTree>
    <p:extLst>
      <p:ext uri="{BB962C8B-B14F-4D97-AF65-F5344CB8AC3E}">
        <p14:creationId xmlns:p14="http://schemas.microsoft.com/office/powerpoint/2010/main" val="372796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Program Entrance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9DCE-615F-43A6-A20D-F067BE36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33" y="2139178"/>
            <a:ext cx="7452334" cy="2304234"/>
          </a:xfrm>
          <a:prstGeom prst="rect">
            <a:avLst/>
          </a:prstGeom>
        </p:spPr>
      </p:pic>
      <p:sp>
        <p:nvSpPr>
          <p:cNvPr id="8" name="Google Shape;976;p9">
            <a:extLst>
              <a:ext uri="{FF2B5EF4-FFF2-40B4-BE49-F238E27FC236}">
                <a16:creationId xmlns:a16="http://schemas.microsoft.com/office/drawing/2014/main" id="{134D1388-7A9F-3C30-4911-972F69D83FFB}"/>
              </a:ext>
            </a:extLst>
          </p:cNvPr>
          <p:cNvSpPr txBox="1"/>
          <p:nvPr/>
        </p:nvSpPr>
        <p:spPr>
          <a:xfrm>
            <a:off x="286872" y="1271157"/>
            <a:ext cx="8433266" cy="227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When we run the file as a main program, it will detect speech from the microphone and print out its detected speech.</a:t>
            </a:r>
          </a:p>
        </p:txBody>
      </p:sp>
    </p:spTree>
    <p:extLst>
      <p:ext uri="{BB962C8B-B14F-4D97-AF65-F5344CB8AC3E}">
        <p14:creationId xmlns:p14="http://schemas.microsoft.com/office/powerpoint/2010/main" val="2231666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Try It Out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600" y="1303338"/>
            <a:ext cx="8629650" cy="36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Was it able to identify the words you spoke?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b="0" i="0" u="none" strike="noStrike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Were there some issues in the voice detection?</a:t>
            </a:r>
            <a:endParaRPr sz="20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Voice Activated Lights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600" y="1303338"/>
            <a:ext cx="8629650" cy="36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are now going to use the speech recognition model to increase the brightness or dim the LED.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</a:rPr>
              <a:t>We will create a text model on AICODE101 to ensure that more phrases work with the model.</a:t>
            </a:r>
            <a:r>
              <a:rPr lang="en-US" sz="2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0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1914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Project Circuit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600" y="1303338"/>
            <a:ext cx="8629650" cy="36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LED is connected to GPIO18, if you choose a different pin, make these adjustments in your code.</a:t>
            </a:r>
            <a:endParaRPr sz="20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CAB0762C-5AB1-5265-C2A3-44581093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3" y="2171700"/>
            <a:ext cx="825923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3d2ddeb911_0_0"/>
          <p:cNvSpPr txBox="1">
            <a:spLocks noGrp="1"/>
          </p:cNvSpPr>
          <p:nvPr>
            <p:ph type="title"/>
          </p:nvPr>
        </p:nvSpPr>
        <p:spPr>
          <a:xfrm>
            <a:off x="646950" y="1231500"/>
            <a:ext cx="7850100" cy="1651800"/>
          </a:xfrm>
          <a:prstGeom prst="rect">
            <a:avLst/>
          </a:prstGeom>
          <a:noFill/>
          <a:ln>
            <a:noFill/>
          </a:ln>
          <a:effectLst>
            <a:outerShdw blurRad="142875" dist="47625" dir="534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4000" dirty="0"/>
              <a:t>Machine Learning with Raspberry Pi</a:t>
            </a:r>
            <a:endParaRPr sz="4000" dirty="0"/>
          </a:p>
        </p:txBody>
      </p:sp>
      <p:sp>
        <p:nvSpPr>
          <p:cNvPr id="917" name="Google Shape;917;g13d2ddeb911_0_0"/>
          <p:cNvSpPr txBox="1">
            <a:spLocks noGrp="1"/>
          </p:cNvSpPr>
          <p:nvPr>
            <p:ph type="subTitle" idx="1"/>
          </p:nvPr>
        </p:nvSpPr>
        <p:spPr>
          <a:xfrm>
            <a:off x="177600" y="2571750"/>
            <a:ext cx="8788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sz="2500" i="1" dirty="0"/>
              <a:t>Speech Recognition</a:t>
            </a:r>
            <a:endParaRPr sz="2500" i="1" dirty="0"/>
          </a:p>
        </p:txBody>
      </p:sp>
      <p:sp>
        <p:nvSpPr>
          <p:cNvPr id="918" name="Google Shape;918;g13d2ddeb911_0_0"/>
          <p:cNvSpPr txBox="1"/>
          <p:nvPr/>
        </p:nvSpPr>
        <p:spPr>
          <a:xfrm>
            <a:off x="6423000" y="3934900"/>
            <a:ext cx="25434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 Code Academy</a:t>
            </a:r>
            <a:endParaRPr sz="1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Text Model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600" y="1303338"/>
            <a:ext cx="3600450" cy="36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text model on AICODE101 and add two labels for increasing the brightness and decreasing the brightness of the LED.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more phrases to improve the accuracy of your model.</a:t>
            </a:r>
            <a:endParaRPr sz="18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5DA1D-2D7A-B4E1-D61C-9D910E33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428750"/>
            <a:ext cx="494785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Setup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599" y="1247496"/>
            <a:ext cx="3690735" cy="128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the GPIO, predict and speech detection modules, and create variables to store the LED pin and model ID.</a:t>
            </a:r>
            <a:endParaRPr sz="18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7F7B6-CD28-1C04-2D01-CDF5C2EB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1320732"/>
            <a:ext cx="4914900" cy="123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52B48-277A-5207-EB4A-77D4FC0020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67"/>
          <a:stretch/>
        </p:blipFill>
        <p:spPr>
          <a:xfrm>
            <a:off x="4619829" y="2571750"/>
            <a:ext cx="4362246" cy="2298494"/>
          </a:xfrm>
          <a:prstGeom prst="rect">
            <a:avLst/>
          </a:prstGeom>
        </p:spPr>
      </p:pic>
      <p:sp>
        <p:nvSpPr>
          <p:cNvPr id="7" name="Google Shape;1045;p19">
            <a:extLst>
              <a:ext uri="{FF2B5EF4-FFF2-40B4-BE49-F238E27FC236}">
                <a16:creationId xmlns:a16="http://schemas.microsoft.com/office/drawing/2014/main" id="{34E5EC3C-BF63-99B7-1378-94B7AB6D807D}"/>
              </a:ext>
            </a:extLst>
          </p:cNvPr>
          <p:cNvSpPr txBox="1">
            <a:spLocks/>
          </p:cNvSpPr>
          <p:nvPr/>
        </p:nvSpPr>
        <p:spPr>
          <a:xfrm>
            <a:off x="228600" y="2533651"/>
            <a:ext cx="4243388" cy="213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800" dirty="0">
                <a:solidFill>
                  <a:schemeClr val="dk1"/>
                </a:solidFill>
              </a:rPr>
              <a:t>Inside the setup function, configure the board and pins, create a PWM pin and an instance of </a:t>
            </a:r>
            <a:r>
              <a:rPr lang="en-US" sz="1800" dirty="0" err="1">
                <a:solidFill>
                  <a:schemeClr val="dk1"/>
                </a:solidFill>
              </a:rPr>
              <a:t>SpeechDetection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0" indent="0">
              <a:buFont typeface="Source Sans Pro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indent="0">
              <a:buFont typeface="Source Sans Pro"/>
              <a:buNone/>
            </a:pPr>
            <a:r>
              <a:rPr lang="en-US" sz="1800" dirty="0">
                <a:solidFill>
                  <a:schemeClr val="dk1"/>
                </a:solidFill>
              </a:rPr>
              <a:t>Set the model ID to enable the use of our text model.</a:t>
            </a:r>
          </a:p>
        </p:txBody>
      </p:sp>
    </p:spTree>
    <p:extLst>
      <p:ext uri="{BB962C8B-B14F-4D97-AF65-F5344CB8AC3E}">
        <p14:creationId xmlns:p14="http://schemas.microsoft.com/office/powerpoint/2010/main" val="421077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Loop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600" y="1303338"/>
            <a:ext cx="872490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Inside the loop </a:t>
            </a:r>
            <a:r>
              <a:rPr lang="en-US" sz="1800" dirty="0">
                <a:solidFill>
                  <a:schemeClr val="dk1"/>
                </a:solidFill>
              </a:rPr>
              <a:t>brightness </a:t>
            </a:r>
            <a:r>
              <a:rPr lang="en-US" sz="18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keep track of the LED pin’s duty cycle.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800" b="0" i="0" u="none" strike="noStrike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0" i="0" u="none" strike="noStrike" dirty="0">
                <a:solidFill>
                  <a:schemeClr val="dk1"/>
                </a:solidFill>
              </a:rPr>
              <a:t>In the loop, change the duty cycle of the LED and retrieve the text detected from the microphone.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80231-79E7-8C18-EBCF-B0A676444E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83"/>
          <a:stretch/>
        </p:blipFill>
        <p:spPr>
          <a:xfrm>
            <a:off x="3586163" y="2795141"/>
            <a:ext cx="5289796" cy="1681610"/>
          </a:xfrm>
          <a:prstGeom prst="rect">
            <a:avLst/>
          </a:prstGeom>
        </p:spPr>
      </p:pic>
      <p:sp>
        <p:nvSpPr>
          <p:cNvPr id="9" name="Google Shape;1045;p19">
            <a:extLst>
              <a:ext uri="{FF2B5EF4-FFF2-40B4-BE49-F238E27FC236}">
                <a16:creationId xmlns:a16="http://schemas.microsoft.com/office/drawing/2014/main" id="{402DD67A-F7F6-46D7-5DCE-48738CBB8720}"/>
              </a:ext>
            </a:extLst>
          </p:cNvPr>
          <p:cNvSpPr txBox="1">
            <a:spLocks/>
          </p:cNvSpPr>
          <p:nvPr/>
        </p:nvSpPr>
        <p:spPr>
          <a:xfrm>
            <a:off x="228600" y="2561783"/>
            <a:ext cx="3357563" cy="191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Font typeface="Source Sans Pro"/>
              <a:buNone/>
            </a:pPr>
            <a:r>
              <a:rPr lang="en-US" sz="1800" dirty="0">
                <a:solidFill>
                  <a:schemeClr val="dk1"/>
                </a:solidFill>
              </a:rPr>
              <a:t>To prevent our code from crashing, we will add a check to make sure that text was returned and that it doesn’t equal an empty string. </a:t>
            </a:r>
          </a:p>
          <a:p>
            <a:pPr marL="0" indent="0">
              <a:buFont typeface="Source Sans Pro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0" indent="0">
              <a:buFont typeface="Source Sans Pro"/>
              <a:buNone/>
            </a:pPr>
            <a:r>
              <a:rPr lang="en-US" sz="1800" dirty="0">
                <a:solidFill>
                  <a:schemeClr val="dk1"/>
                </a:solidFill>
              </a:rPr>
              <a:t>If so, we will restart the loop with continue.</a:t>
            </a:r>
          </a:p>
        </p:txBody>
      </p:sp>
    </p:spTree>
    <p:extLst>
      <p:ext uri="{BB962C8B-B14F-4D97-AF65-F5344CB8AC3E}">
        <p14:creationId xmlns:p14="http://schemas.microsoft.com/office/powerpoint/2010/main" val="3717915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Loop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599" y="1303338"/>
            <a:ext cx="4137199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your model to classify the text and retrieve the category and confidence rating.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b="0" i="0" u="none" strike="noStrike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If the confidence is greater than 50, we will accept the classification and print the text for debugging purposes.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b="0" i="0" u="none" strike="noStrike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If INCREASE is the category, increase the brightness if the value is less than or equal to 90.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dirty="0">
                <a:solidFill>
                  <a:schemeClr val="dk1"/>
                </a:solidFill>
              </a:rPr>
              <a:t>Otherwise, decrease the brightness if the brightness is greater than or equal to 10.</a:t>
            </a:r>
            <a:endParaRPr lang="en-US" sz="1600" b="0" i="0" u="none" strike="noStrike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0310F-1D69-F4BE-BA5B-6FC0252A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798" y="1465264"/>
            <a:ext cx="4592463" cy="23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09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Destroy &amp; Entrance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72D3B-27E1-7C95-3B4B-278D97B6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1" y="1488092"/>
            <a:ext cx="8280478" cy="298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9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1045" name="Google Shape;1045;p19"/>
          <p:cNvSpPr txBox="1">
            <a:spLocks noGrp="1"/>
          </p:cNvSpPr>
          <p:nvPr>
            <p:ph type="body" idx="1"/>
          </p:nvPr>
        </p:nvSpPr>
        <p:spPr>
          <a:xfrm>
            <a:off x="228600" y="1303338"/>
            <a:ext cx="8629650" cy="365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0" i="0" u="none" strike="noStrike" dirty="0">
                <a:solidFill>
                  <a:schemeClr val="dk1"/>
                </a:solidFill>
              </a:rPr>
              <a:t>How well did the speech re</a:t>
            </a:r>
            <a:r>
              <a:rPr lang="en-US" sz="2000" dirty="0">
                <a:solidFill>
                  <a:schemeClr val="dk1"/>
                </a:solidFill>
              </a:rPr>
              <a:t>cognition work?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</a:rPr>
              <a:t>Where you able to dim and brighten the LED with your voice?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</a:rPr>
              <a:t>What projects could you use the speech recognition model in?</a:t>
            </a:r>
            <a:endParaRPr sz="2000" b="0" i="0" u="none" strike="noStrik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302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/>
              <a:t>Power off</a:t>
            </a:r>
            <a:endParaRPr/>
          </a:p>
        </p:txBody>
      </p:sp>
      <p:sp>
        <p:nvSpPr>
          <p:cNvPr id="1051" name="Google Shape;1051;p20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As usual, shut down your pi properly before disconnecting power.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Materials Needed</a:t>
            </a:r>
            <a:endParaRPr dirty="0"/>
          </a:p>
        </p:txBody>
      </p:sp>
      <p:sp>
        <p:nvSpPr>
          <p:cNvPr id="924" name="Google Shape;924;p3"/>
          <p:cNvSpPr txBox="1">
            <a:spLocks noGrp="1"/>
          </p:cNvSpPr>
          <p:nvPr>
            <p:ph type="body" idx="1"/>
          </p:nvPr>
        </p:nvSpPr>
        <p:spPr>
          <a:xfrm>
            <a:off x="228600" y="1302925"/>
            <a:ext cx="8686800" cy="3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dirty="0"/>
              <a:t>For this lesson, we’ll need the following materials: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Raspberry Pi with SSH and VNC connection</a:t>
            </a: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USB Microphone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USB Speaker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LED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220 Ohm Resistor</a:t>
            </a:r>
            <a:endParaRPr sz="1800" dirty="0"/>
          </a:p>
        </p:txBody>
      </p:sp>
      <p:pic>
        <p:nvPicPr>
          <p:cNvPr id="1026" name="Picture 2" descr="Mini USB Microphone– The Pi Hut">
            <a:extLst>
              <a:ext uri="{FF2B5EF4-FFF2-40B4-BE49-F238E27FC236}">
                <a16:creationId xmlns:a16="http://schemas.microsoft.com/office/drawing/2014/main" id="{9A840671-4124-7032-88ED-753D323C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576386"/>
            <a:ext cx="23336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Speech Recognition</a:t>
            </a:r>
            <a:endParaRPr dirty="0"/>
          </a:p>
        </p:txBody>
      </p:sp>
      <p:sp>
        <p:nvSpPr>
          <p:cNvPr id="931" name="Google Shape;931;p4"/>
          <p:cNvSpPr txBox="1"/>
          <p:nvPr/>
        </p:nvSpPr>
        <p:spPr>
          <a:xfrm>
            <a:off x="251011" y="1392469"/>
            <a:ext cx="8478651" cy="370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Speech recognition is the process of converting words people speak into text a computer can use.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Many different devices employ speech recognition like AI assistants like Amazon Alexa and keyboards that allow speech input.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you use speech input or another form of speech recognition before?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well did it work?</a:t>
            </a:r>
          </a:p>
        </p:txBody>
      </p:sp>
      <p:sp>
        <p:nvSpPr>
          <p:cNvPr id="932" name="Google Shape;932;p4" descr="Tutorial-For-Controlling-28BYJ48-Stepper-Motor-with-Arduino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Speech Recognition</a:t>
            </a:r>
            <a:endParaRPr dirty="0"/>
          </a:p>
        </p:txBody>
      </p:sp>
      <p:sp>
        <p:nvSpPr>
          <p:cNvPr id="941" name="Google Shape;941;p5"/>
          <p:cNvSpPr txBox="1"/>
          <p:nvPr/>
        </p:nvSpPr>
        <p:spPr>
          <a:xfrm>
            <a:off x="238882" y="1172896"/>
            <a:ext cx="8839198" cy="139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our project today we are going to make use of a speech recognition machine learning model to turn our speech into text.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We will be using the </a:t>
            </a:r>
            <a:r>
              <a:rPr lang="en-US" sz="18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vosk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and </a:t>
            </a:r>
            <a:r>
              <a:rPr lang="en-US" sz="18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kaldi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machine learning models to help us convert our speech into text.</a:t>
            </a:r>
          </a:p>
        </p:txBody>
      </p:sp>
      <p:sp>
        <p:nvSpPr>
          <p:cNvPr id="942" name="Google Shape;942;p5"/>
          <p:cNvSpPr/>
          <p:nvPr/>
        </p:nvSpPr>
        <p:spPr>
          <a:xfrm>
            <a:off x="4571999" y="2571749"/>
            <a:ext cx="2528047" cy="252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261C2-C9D4-A60A-EACB-654F4243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563283"/>
            <a:ext cx="4389336" cy="2134790"/>
          </a:xfrm>
          <a:prstGeom prst="rect">
            <a:avLst/>
          </a:prstGeom>
        </p:spPr>
      </p:pic>
      <p:sp>
        <p:nvSpPr>
          <p:cNvPr id="8" name="Google Shape;941;p5">
            <a:extLst>
              <a:ext uri="{FF2B5EF4-FFF2-40B4-BE49-F238E27FC236}">
                <a16:creationId xmlns:a16="http://schemas.microsoft.com/office/drawing/2014/main" id="{DC78FAE1-06DD-1A30-6422-EA57EB08D1CC}"/>
              </a:ext>
            </a:extLst>
          </p:cNvPr>
          <p:cNvSpPr txBox="1"/>
          <p:nvPr/>
        </p:nvSpPr>
        <p:spPr>
          <a:xfrm>
            <a:off x="238882" y="2590812"/>
            <a:ext cx="4389336" cy="308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To use the models, we need to download it from their website. Please go to the following link on the PI. 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  <a:hlinkClick r:id="rId4"/>
              </a:rPr>
              <a:t>https://alphacephei.com/vosk/models</a:t>
            </a: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>
              <a:buClr>
                <a:srgbClr val="FFFFFF"/>
              </a:buClr>
              <a:buSzPts val="1400"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Click on “vosk-model-small-en-us-0.15” to download the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 err="1"/>
              <a:t>Vosk</a:t>
            </a:r>
            <a:r>
              <a:rPr lang="en-US" dirty="0"/>
              <a:t> Speech Recognition</a:t>
            </a:r>
            <a:endParaRPr dirty="0"/>
          </a:p>
        </p:txBody>
      </p:sp>
      <p:sp>
        <p:nvSpPr>
          <p:cNvPr id="950" name="Google Shape;950;p6"/>
          <p:cNvSpPr txBox="1"/>
          <p:nvPr/>
        </p:nvSpPr>
        <p:spPr>
          <a:xfrm>
            <a:off x="132042" y="1265001"/>
            <a:ext cx="6587846" cy="2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 the downloaded file to the folder you are going to write your code in and right click on the file and press extract here.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This will create a folder containing all the </a:t>
            </a:r>
            <a:r>
              <a:rPr lang="en-US" sz="18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vosk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model data. Feel free to rename the folder to a name that is shorter, we will need to use the name </a:t>
            </a:r>
            <a:r>
              <a:rPr lang="en-US" sz="1800" i="1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model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in our code.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Inside the created folder: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55E40-8770-C6C2-7A38-FF3BE2C9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93" y="1265001"/>
            <a:ext cx="1788670" cy="367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D9492F-B740-C9BE-0764-4A091DBA7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2" y="3608151"/>
            <a:ext cx="5601482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Module Install</a:t>
            </a:r>
            <a:endParaRPr dirty="0"/>
          </a:p>
        </p:txBody>
      </p:sp>
      <p:sp>
        <p:nvSpPr>
          <p:cNvPr id="967" name="Google Shape;967;p8"/>
          <p:cNvSpPr txBox="1"/>
          <p:nvPr/>
        </p:nvSpPr>
        <p:spPr>
          <a:xfrm>
            <a:off x="309563" y="1265002"/>
            <a:ext cx="8466884" cy="89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 the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sounddevice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vosk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modules and using the </a:t>
            </a:r>
            <a:r>
              <a:rPr lang="en-US" sz="18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Thonny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package manager.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are necessary for our project today.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6870F-07D9-48D6-9C4D-C0CFBE7EB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39684"/>
            <a:ext cx="3491236" cy="1634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0BFFB-2614-5CA3-DBB9-C351788D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052" y="2214569"/>
            <a:ext cx="4754395" cy="16591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speech_detection_utils.py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8516469" cy="93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are going to create a file that will act as a module for us to use speech detection.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Inside the file we will import the following modules: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24949-AF1C-962D-9C3E-9590BDF12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2" b="12180"/>
          <a:stretch/>
        </p:blipFill>
        <p:spPr>
          <a:xfrm>
            <a:off x="421911" y="2315087"/>
            <a:ext cx="3674415" cy="1965272"/>
          </a:xfrm>
          <a:prstGeom prst="rect">
            <a:avLst/>
          </a:prstGeom>
        </p:spPr>
      </p:pic>
      <p:sp>
        <p:nvSpPr>
          <p:cNvPr id="7" name="Google Shape;976;p9">
            <a:extLst>
              <a:ext uri="{FF2B5EF4-FFF2-40B4-BE49-F238E27FC236}">
                <a16:creationId xmlns:a16="http://schemas.microsoft.com/office/drawing/2014/main" id="{B9A35118-B269-684F-963A-0DE9BB5DEAB3}"/>
              </a:ext>
            </a:extLst>
          </p:cNvPr>
          <p:cNvSpPr txBox="1"/>
          <p:nvPr/>
        </p:nvSpPr>
        <p:spPr>
          <a:xfrm>
            <a:off x="4171950" y="2205039"/>
            <a:ext cx="4588527" cy="278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Queue: will create the queue data structure for us to store frame data 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6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Sounddevice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: will allow us to read audio input from the microphone.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6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Vosk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: will allow us to use the </a:t>
            </a: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vosk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 model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6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600" dirty="0" err="1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Json</a:t>
            </a:r>
            <a:r>
              <a:rPr lang="en-US" sz="16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: will allow us to convert a string formatted as JSON into a dictionary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6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2301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"/>
          <p:cNvSpPr txBox="1">
            <a:spLocks noGrp="1"/>
          </p:cNvSpPr>
          <p:nvPr>
            <p:ph type="title"/>
          </p:nvPr>
        </p:nvSpPr>
        <p:spPr>
          <a:xfrm>
            <a:off x="98612" y="342900"/>
            <a:ext cx="8588188" cy="685800"/>
          </a:xfrm>
          <a:prstGeom prst="rect">
            <a:avLst/>
          </a:prstGeom>
          <a:noFill/>
          <a:ln>
            <a:noFill/>
          </a:ln>
          <a:effectLst>
            <a:outerShdw blurRad="142875" dist="47625" dir="546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 err="1"/>
              <a:t>SpeechDetection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976" name="Google Shape;976;p9"/>
          <p:cNvSpPr txBox="1"/>
          <p:nvPr/>
        </p:nvSpPr>
        <p:spPr>
          <a:xfrm>
            <a:off x="286871" y="1271157"/>
            <a:ext cx="8516469" cy="2004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7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create the </a:t>
            </a:r>
            <a:r>
              <a:rPr lang="en-US" sz="1700" b="0" i="0" u="none" strike="noStrike" cap="none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SpeechDetection</a:t>
            </a:r>
            <a:r>
              <a:rPr lang="en-US" sz="17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class which will recognize speech and return text.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7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7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The constructor requires the file path of the folder we created; you can set the default value to the name of your model folder.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7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7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then set some constants for our audio input and create a variable to store the model and queue.</a:t>
            </a:r>
            <a:endParaRPr lang="en-US" sz="17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b="0" i="0" u="none" strike="noStrike" cap="none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329A3-E4FC-2F7B-D287-C76F3BE5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3276089"/>
            <a:ext cx="5571004" cy="1612146"/>
          </a:xfrm>
          <a:prstGeom prst="rect">
            <a:avLst/>
          </a:prstGeom>
        </p:spPr>
      </p:pic>
      <p:sp>
        <p:nvSpPr>
          <p:cNvPr id="8" name="Google Shape;976;p9">
            <a:extLst>
              <a:ext uri="{FF2B5EF4-FFF2-40B4-BE49-F238E27FC236}">
                <a16:creationId xmlns:a16="http://schemas.microsoft.com/office/drawing/2014/main" id="{2B07457D-51DC-E7B0-A6E1-086F71472D35}"/>
              </a:ext>
            </a:extLst>
          </p:cNvPr>
          <p:cNvSpPr txBox="1"/>
          <p:nvPr/>
        </p:nvSpPr>
        <p:spPr>
          <a:xfrm>
            <a:off x="5857875" y="3186113"/>
            <a:ext cx="2999254" cy="185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the default device index for the input and sample at 44.1kHz.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endParaRPr lang="en-US" sz="1800" dirty="0">
              <a:solidFill>
                <a:srgbClr val="FFFFFF"/>
              </a:solidFill>
              <a:latin typeface="Source Sans Pro"/>
              <a:ea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sym typeface="Source Sans Pro"/>
              </a:rPr>
              <a:t>If you have multiple input devices, use the mic’s index.</a:t>
            </a:r>
          </a:p>
        </p:txBody>
      </p:sp>
    </p:spTree>
    <p:extLst>
      <p:ext uri="{BB962C8B-B14F-4D97-AF65-F5344CB8AC3E}">
        <p14:creationId xmlns:p14="http://schemas.microsoft.com/office/powerpoint/2010/main" val="3352134546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1317</Words>
  <Application>Microsoft Office PowerPoint</Application>
  <PresentationFormat>On-screen Show (16:9)</PresentationFormat>
  <Paragraphs>143</Paragraphs>
  <Slides>26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Raleway</vt:lpstr>
      <vt:lpstr>Lato</vt:lpstr>
      <vt:lpstr>Bebas Neue</vt:lpstr>
      <vt:lpstr>Times New Roman</vt:lpstr>
      <vt:lpstr>Montserrat</vt:lpstr>
      <vt:lpstr>Josefin Slab SemiBold</vt:lpstr>
      <vt:lpstr>Source Sans Pro</vt:lpstr>
      <vt:lpstr>Arial</vt:lpstr>
      <vt:lpstr>Electronic Circuit Style CV by Slidesgo</vt:lpstr>
      <vt:lpstr>Coach Notes</vt:lpstr>
      <vt:lpstr>Machine Learning with Raspberry Pi</vt:lpstr>
      <vt:lpstr>Materials Needed</vt:lpstr>
      <vt:lpstr>Speech Recognition</vt:lpstr>
      <vt:lpstr>Speech Recognition</vt:lpstr>
      <vt:lpstr>Vosk Speech Recognition</vt:lpstr>
      <vt:lpstr>Module Install</vt:lpstr>
      <vt:lpstr>speech_detection_utils.py</vt:lpstr>
      <vt:lpstr>SpeechDetection Class</vt:lpstr>
      <vt:lpstr>callback()</vt:lpstr>
      <vt:lpstr>recognize_speech_from_mic()</vt:lpstr>
      <vt:lpstr>recognize_speech_from_mic()</vt:lpstr>
      <vt:lpstr>recognize_speech_from_mic()</vt:lpstr>
      <vt:lpstr>recognize_speech_from_mic()</vt:lpstr>
      <vt:lpstr>parse_result()</vt:lpstr>
      <vt:lpstr>Program Entrance</vt:lpstr>
      <vt:lpstr>Try It Out</vt:lpstr>
      <vt:lpstr>Voice Activated Lights</vt:lpstr>
      <vt:lpstr>Project Circuit</vt:lpstr>
      <vt:lpstr>Text Model</vt:lpstr>
      <vt:lpstr>Setup</vt:lpstr>
      <vt:lpstr>Loop</vt:lpstr>
      <vt:lpstr>Loop</vt:lpstr>
      <vt:lpstr>Destroy &amp; Entrance</vt:lpstr>
      <vt:lpstr>Discussion</vt:lpstr>
      <vt:lpstr>Power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Coach Notes</dc:title>
  <cp:lastModifiedBy>Kyler J. Martinez</cp:lastModifiedBy>
  <cp:revision>14</cp:revision>
  <dcterms:modified xsi:type="dcterms:W3CDTF">2022-07-21T22:32:28Z</dcterms:modified>
</cp:coreProperties>
</file>