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8"/>
  </p:notesMasterIdLst>
  <p:sldIdLst>
    <p:sldId id="308" r:id="rId3"/>
    <p:sldId id="312" r:id="rId4"/>
    <p:sldId id="257" r:id="rId5"/>
    <p:sldId id="297" r:id="rId6"/>
    <p:sldId id="259" r:id="rId7"/>
    <p:sldId id="298" r:id="rId8"/>
    <p:sldId id="300" r:id="rId9"/>
    <p:sldId id="301" r:id="rId10"/>
    <p:sldId id="293" r:id="rId11"/>
    <p:sldId id="258" r:id="rId12"/>
    <p:sldId id="309" r:id="rId13"/>
    <p:sldId id="310" r:id="rId14"/>
    <p:sldId id="261" r:id="rId15"/>
    <p:sldId id="278" r:id="rId16"/>
    <p:sldId id="279" r:id="rId17"/>
    <p:sldId id="294" r:id="rId18"/>
    <p:sldId id="302" r:id="rId19"/>
    <p:sldId id="311" r:id="rId20"/>
    <p:sldId id="304" r:id="rId21"/>
    <p:sldId id="303" r:id="rId22"/>
    <p:sldId id="295" r:id="rId23"/>
    <p:sldId id="296" r:id="rId24"/>
    <p:sldId id="284" r:id="rId25"/>
    <p:sldId id="288" r:id="rId26"/>
    <p:sldId id="275" r:id="rId27"/>
  </p:sldIdLst>
  <p:sldSz cx="9144000" cy="5143500" type="screen16x9"/>
  <p:notesSz cx="6858000" cy="9144000"/>
  <p:embeddedFontLst>
    <p:embeddedFont>
      <p:font typeface="Bebas Neue" panose="020B0606020202050201" pitchFamily="34" charset="0"/>
      <p:regular r:id="rId29"/>
    </p:embeddedFont>
    <p:embeddedFont>
      <p:font typeface="Josefin Slab SemiBold" pitchFamily="2"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Raleway" pitchFamily="2" charset="0"/>
      <p:regular r:id="rId42"/>
      <p:bold r:id="rId43"/>
      <p:italic r:id="rId44"/>
      <p:boldItalic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5" autoAdjust="0"/>
  </p:normalViewPr>
  <p:slideViewPr>
    <p:cSldViewPr snapToGrid="0">
      <p:cViewPr varScale="1">
        <p:scale>
          <a:sx n="199" d="100"/>
          <a:sy n="199" d="100"/>
        </p:scale>
        <p:origin x="684"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4957f93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4957f93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23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49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10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43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99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841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6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84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8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18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8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08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826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115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a4957f93d_0_2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a4957f93d_0_2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4957f93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4957f93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0d76053d4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0d76053d4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1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0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d76053d45_0_1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d76053d45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33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rendan Layout" type="title">
  <p:cSld name="TITLE">
    <p:spTree>
      <p:nvGrpSpPr>
        <p:cNvPr id="1" name="Shape 9"/>
        <p:cNvGrpSpPr/>
        <p:nvPr/>
      </p:nvGrpSpPr>
      <p:grpSpPr>
        <a:xfrm>
          <a:off x="0" y="0"/>
          <a:ext cx="0" cy="0"/>
          <a:chOff x="0" y="0"/>
          <a:chExt cx="0" cy="0"/>
        </a:xfrm>
      </p:grpSpPr>
      <p:sp>
        <p:nvSpPr>
          <p:cNvPr id="10" name="Google Shape;10;p2"/>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None/>
              <a:defRPr sz="48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3" name="Google Shape;13;p2"/>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8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grpSp>
        <p:nvGrpSpPr>
          <p:cNvPr id="57" name="Google Shape;57;p14"/>
          <p:cNvGrpSpPr/>
          <p:nvPr/>
        </p:nvGrpSpPr>
        <p:grpSpPr>
          <a:xfrm>
            <a:off x="419709" y="2145759"/>
            <a:ext cx="289868" cy="852000"/>
            <a:chOff x="456616" y="2161476"/>
            <a:chExt cx="289868" cy="852000"/>
          </a:xfrm>
        </p:grpSpPr>
        <p:sp>
          <p:nvSpPr>
            <p:cNvPr id="58" name="Google Shape;58;p1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6514438" y="4556641"/>
            <a:ext cx="2808779" cy="1148975"/>
            <a:chOff x="6525475" y="148600"/>
            <a:chExt cx="2808779" cy="1148975"/>
          </a:xfrm>
        </p:grpSpPr>
        <p:sp>
          <p:nvSpPr>
            <p:cNvPr id="64" name="Google Shape;64;p1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4"/>
          <p:cNvGrpSpPr/>
          <p:nvPr/>
        </p:nvGrpSpPr>
        <p:grpSpPr>
          <a:xfrm>
            <a:off x="2758638" y="4173929"/>
            <a:ext cx="3178775" cy="1439250"/>
            <a:chOff x="2608550" y="4236013"/>
            <a:chExt cx="3178775" cy="1439250"/>
          </a:xfrm>
        </p:grpSpPr>
        <p:grpSp>
          <p:nvGrpSpPr>
            <p:cNvPr id="67" name="Google Shape;67;p14"/>
            <p:cNvGrpSpPr/>
            <p:nvPr/>
          </p:nvGrpSpPr>
          <p:grpSpPr>
            <a:xfrm rot="10800000" flipH="1">
              <a:off x="2608550" y="4596963"/>
              <a:ext cx="1368260" cy="1078296"/>
              <a:chOff x="4231725" y="-443721"/>
              <a:chExt cx="1368260" cy="1078296"/>
            </a:xfrm>
          </p:grpSpPr>
          <p:sp>
            <p:nvSpPr>
              <p:cNvPr id="68" name="Google Shape;68;p14"/>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14"/>
            <p:cNvGrpSpPr/>
            <p:nvPr/>
          </p:nvGrpSpPr>
          <p:grpSpPr>
            <a:xfrm rot="10800000" flipH="1">
              <a:off x="3550450" y="4236013"/>
              <a:ext cx="1129225" cy="1439250"/>
              <a:chOff x="5173625" y="-443725"/>
              <a:chExt cx="1129225" cy="1439250"/>
            </a:xfrm>
          </p:grpSpPr>
          <p:sp>
            <p:nvSpPr>
              <p:cNvPr id="71" name="Google Shape;71;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4"/>
            <p:cNvGrpSpPr/>
            <p:nvPr/>
          </p:nvGrpSpPr>
          <p:grpSpPr>
            <a:xfrm rot="10800000">
              <a:off x="4867050" y="4596963"/>
              <a:ext cx="920275" cy="1078300"/>
              <a:chOff x="4679675" y="-443725"/>
              <a:chExt cx="920275" cy="1078300"/>
            </a:xfrm>
          </p:grpSpPr>
          <p:sp>
            <p:nvSpPr>
              <p:cNvPr id="74" name="Google Shape;7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14"/>
            <p:cNvGrpSpPr/>
            <p:nvPr/>
          </p:nvGrpSpPr>
          <p:grpSpPr>
            <a:xfrm rot="10800000">
              <a:off x="4164150" y="4236013"/>
              <a:ext cx="1129225" cy="1439250"/>
              <a:chOff x="5173625" y="-443725"/>
              <a:chExt cx="1129225" cy="1439250"/>
            </a:xfrm>
          </p:grpSpPr>
          <p:sp>
            <p:nvSpPr>
              <p:cNvPr id="77" name="Google Shape;7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14"/>
          <p:cNvGrpSpPr/>
          <p:nvPr/>
        </p:nvGrpSpPr>
        <p:grpSpPr>
          <a:xfrm rot="10800000" flipH="1">
            <a:off x="7154325" y="3924763"/>
            <a:ext cx="474200" cy="1505350"/>
            <a:chOff x="3995775" y="-443725"/>
            <a:chExt cx="474200" cy="1505350"/>
          </a:xfrm>
        </p:grpSpPr>
        <p:sp>
          <p:nvSpPr>
            <p:cNvPr id="80" name="Google Shape;80;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4"/>
          <p:cNvGrpSpPr/>
          <p:nvPr/>
        </p:nvGrpSpPr>
        <p:grpSpPr>
          <a:xfrm>
            <a:off x="6612948" y="5750"/>
            <a:ext cx="1195349" cy="1078296"/>
            <a:chOff x="4404625" y="-443721"/>
            <a:chExt cx="1195349" cy="1078296"/>
          </a:xfrm>
        </p:grpSpPr>
        <p:sp>
          <p:nvSpPr>
            <p:cNvPr id="83" name="Google Shape;83;p1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4"/>
          <p:cNvGrpSpPr/>
          <p:nvPr/>
        </p:nvGrpSpPr>
        <p:grpSpPr>
          <a:xfrm>
            <a:off x="7429151" y="-104276"/>
            <a:ext cx="1129225" cy="1439250"/>
            <a:chOff x="5173625" y="-443725"/>
            <a:chExt cx="1129225" cy="1439250"/>
          </a:xfrm>
        </p:grpSpPr>
        <p:sp>
          <p:nvSpPr>
            <p:cNvPr id="86" name="Google Shape;86;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14"/>
          <p:cNvGrpSpPr/>
          <p:nvPr/>
        </p:nvGrpSpPr>
        <p:grpSpPr>
          <a:xfrm>
            <a:off x="3121150" y="-475160"/>
            <a:ext cx="482550" cy="1505350"/>
            <a:chOff x="3121150" y="-443725"/>
            <a:chExt cx="482550" cy="1505350"/>
          </a:xfrm>
        </p:grpSpPr>
        <p:sp>
          <p:nvSpPr>
            <p:cNvPr id="89" name="Google Shape;89;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4"/>
          <p:cNvGrpSpPr/>
          <p:nvPr/>
        </p:nvGrpSpPr>
        <p:grpSpPr>
          <a:xfrm>
            <a:off x="1990425" y="-467301"/>
            <a:ext cx="929375" cy="1078300"/>
            <a:chOff x="1990425" y="-443725"/>
            <a:chExt cx="929375" cy="1078300"/>
          </a:xfrm>
        </p:grpSpPr>
        <p:sp>
          <p:nvSpPr>
            <p:cNvPr id="92" name="Google Shape;92;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1287525" y="-467301"/>
            <a:ext cx="1138350" cy="1439250"/>
            <a:chOff x="1287525" y="-443725"/>
            <a:chExt cx="1138350" cy="1439250"/>
          </a:xfrm>
        </p:grpSpPr>
        <p:sp>
          <p:nvSpPr>
            <p:cNvPr id="95" name="Google Shape;95;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4"/>
          <p:cNvGrpSpPr/>
          <p:nvPr/>
        </p:nvGrpSpPr>
        <p:grpSpPr>
          <a:xfrm>
            <a:off x="-241900" y="488800"/>
            <a:ext cx="1375425" cy="572805"/>
            <a:chOff x="-241900" y="154825"/>
            <a:chExt cx="1375425" cy="572805"/>
          </a:xfrm>
        </p:grpSpPr>
        <p:sp>
          <p:nvSpPr>
            <p:cNvPr id="98" name="Google Shape;98;p14"/>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4"/>
          <p:cNvGrpSpPr/>
          <p:nvPr/>
        </p:nvGrpSpPr>
        <p:grpSpPr>
          <a:xfrm>
            <a:off x="3995775" y="-475160"/>
            <a:ext cx="474200" cy="1505350"/>
            <a:chOff x="3995775" y="-443725"/>
            <a:chExt cx="474200" cy="1505350"/>
          </a:xfrm>
        </p:grpSpPr>
        <p:sp>
          <p:nvSpPr>
            <p:cNvPr id="101" name="Google Shape;10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4"/>
          <p:cNvGrpSpPr/>
          <p:nvPr/>
        </p:nvGrpSpPr>
        <p:grpSpPr>
          <a:xfrm>
            <a:off x="4679675" y="-467301"/>
            <a:ext cx="920275" cy="1078300"/>
            <a:chOff x="4679675" y="-443725"/>
            <a:chExt cx="920275" cy="1078300"/>
          </a:xfrm>
        </p:grpSpPr>
        <p:sp>
          <p:nvSpPr>
            <p:cNvPr id="104" name="Google Shape;10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4"/>
          <p:cNvGrpSpPr/>
          <p:nvPr/>
        </p:nvGrpSpPr>
        <p:grpSpPr>
          <a:xfrm>
            <a:off x="5173625" y="-467301"/>
            <a:ext cx="1129225" cy="1439250"/>
            <a:chOff x="5173625" y="-443725"/>
            <a:chExt cx="1129225" cy="1439250"/>
          </a:xfrm>
        </p:grpSpPr>
        <p:sp>
          <p:nvSpPr>
            <p:cNvPr id="107" name="Google Shape;10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4"/>
          <p:cNvGrpSpPr/>
          <p:nvPr/>
        </p:nvGrpSpPr>
        <p:grpSpPr>
          <a:xfrm rot="-5400000">
            <a:off x="7480661" y="4711608"/>
            <a:ext cx="2014791" cy="719731"/>
            <a:chOff x="-85249" y="4203623"/>
            <a:chExt cx="2014791" cy="719731"/>
          </a:xfrm>
        </p:grpSpPr>
        <p:grpSp>
          <p:nvGrpSpPr>
            <p:cNvPr id="110" name="Google Shape;110;p14"/>
            <p:cNvGrpSpPr/>
            <p:nvPr/>
          </p:nvGrpSpPr>
          <p:grpSpPr>
            <a:xfrm>
              <a:off x="-85249" y="4203623"/>
              <a:ext cx="2014791" cy="469195"/>
              <a:chOff x="-35118" y="4163517"/>
              <a:chExt cx="2014791" cy="469195"/>
            </a:xfrm>
          </p:grpSpPr>
          <p:sp>
            <p:nvSpPr>
              <p:cNvPr id="111" name="Google Shape;111;p1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4"/>
            <p:cNvGrpSpPr/>
            <p:nvPr/>
          </p:nvGrpSpPr>
          <p:grpSpPr>
            <a:xfrm>
              <a:off x="-85249" y="4454155"/>
              <a:ext cx="2014791" cy="469199"/>
              <a:chOff x="-35118" y="4345992"/>
              <a:chExt cx="2014791" cy="469199"/>
            </a:xfrm>
          </p:grpSpPr>
          <p:sp>
            <p:nvSpPr>
              <p:cNvPr id="114" name="Google Shape;114;p1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 name="Google Shape;116;p14"/>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b="1">
                <a:latin typeface="Montserrat"/>
                <a:ea typeface="Montserrat"/>
                <a:cs typeface="Montserrat"/>
                <a:sym typeface="Montserrat"/>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7" name="Google Shape;117;p14"/>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5"/>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5"/>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2" name="Google Shape;122;p15"/>
          <p:cNvGrpSpPr/>
          <p:nvPr/>
        </p:nvGrpSpPr>
        <p:grpSpPr>
          <a:xfrm flipH="1">
            <a:off x="7153751" y="4056822"/>
            <a:ext cx="2074949" cy="962378"/>
            <a:chOff x="-85249" y="3960975"/>
            <a:chExt cx="2074949" cy="962378"/>
          </a:xfrm>
        </p:grpSpPr>
        <p:grpSp>
          <p:nvGrpSpPr>
            <p:cNvPr id="123" name="Google Shape;123;p15"/>
            <p:cNvGrpSpPr/>
            <p:nvPr/>
          </p:nvGrpSpPr>
          <p:grpSpPr>
            <a:xfrm>
              <a:off x="-44137" y="3960975"/>
              <a:ext cx="2033837" cy="459179"/>
              <a:chOff x="-101291" y="3971002"/>
              <a:chExt cx="2033837" cy="459179"/>
            </a:xfrm>
          </p:grpSpPr>
          <p:sp>
            <p:nvSpPr>
              <p:cNvPr id="124" name="Google Shape;124;p15"/>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5"/>
            <p:cNvGrpSpPr/>
            <p:nvPr/>
          </p:nvGrpSpPr>
          <p:grpSpPr>
            <a:xfrm>
              <a:off x="-85249" y="4203623"/>
              <a:ext cx="2014791" cy="469195"/>
              <a:chOff x="-35118" y="4163517"/>
              <a:chExt cx="2014791" cy="469195"/>
            </a:xfrm>
          </p:grpSpPr>
          <p:sp>
            <p:nvSpPr>
              <p:cNvPr id="127" name="Google Shape;127;p1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5"/>
            <p:cNvGrpSpPr/>
            <p:nvPr/>
          </p:nvGrpSpPr>
          <p:grpSpPr>
            <a:xfrm>
              <a:off x="-85249" y="4454155"/>
              <a:ext cx="2014791" cy="469199"/>
              <a:chOff x="-35118" y="4345992"/>
              <a:chExt cx="2014791" cy="469199"/>
            </a:xfrm>
          </p:grpSpPr>
          <p:sp>
            <p:nvSpPr>
              <p:cNvPr id="130" name="Google Shape;130;p1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15"/>
          <p:cNvGrpSpPr/>
          <p:nvPr/>
        </p:nvGrpSpPr>
        <p:grpSpPr>
          <a:xfrm flipH="1">
            <a:off x="323625" y="3807546"/>
            <a:ext cx="1138350" cy="1418750"/>
            <a:chOff x="1287525" y="3801250"/>
            <a:chExt cx="1138350" cy="1418750"/>
          </a:xfrm>
        </p:grpSpPr>
        <p:sp>
          <p:nvSpPr>
            <p:cNvPr id="133" name="Google Shape;133;p15"/>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5"/>
          <p:cNvGrpSpPr/>
          <p:nvPr/>
        </p:nvGrpSpPr>
        <p:grpSpPr>
          <a:xfrm flipH="1">
            <a:off x="210775" y="4159825"/>
            <a:ext cx="929375" cy="1057800"/>
            <a:chOff x="8076400" y="4159825"/>
            <a:chExt cx="929375" cy="1057800"/>
          </a:xfrm>
        </p:grpSpPr>
        <p:sp>
          <p:nvSpPr>
            <p:cNvPr id="136" name="Google Shape;136;p15"/>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5"/>
          <p:cNvGrpSpPr/>
          <p:nvPr/>
        </p:nvGrpSpPr>
        <p:grpSpPr>
          <a:xfrm>
            <a:off x="6993948" y="5750"/>
            <a:ext cx="1195349" cy="1078296"/>
            <a:chOff x="4404625" y="-443721"/>
            <a:chExt cx="1195349" cy="1078296"/>
          </a:xfrm>
        </p:grpSpPr>
        <p:sp>
          <p:nvSpPr>
            <p:cNvPr id="139" name="Google Shape;139;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5"/>
          <p:cNvGrpSpPr/>
          <p:nvPr/>
        </p:nvGrpSpPr>
        <p:grpSpPr>
          <a:xfrm>
            <a:off x="7810151" y="-104276"/>
            <a:ext cx="1129225" cy="1439250"/>
            <a:chOff x="5173625" y="-443725"/>
            <a:chExt cx="1129225" cy="1439250"/>
          </a:xfrm>
        </p:grpSpPr>
        <p:sp>
          <p:nvSpPr>
            <p:cNvPr id="142" name="Google Shape;14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rot="10800000" flipH="1">
            <a:off x="-784112" y="147249"/>
            <a:ext cx="1138350" cy="1418750"/>
            <a:chOff x="-784112" y="3818928"/>
            <a:chExt cx="1138350" cy="1418750"/>
          </a:xfrm>
        </p:grpSpPr>
        <p:sp>
          <p:nvSpPr>
            <p:cNvPr id="145" name="Google Shape;145;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5"/>
          <p:cNvGrpSpPr/>
          <p:nvPr/>
        </p:nvGrpSpPr>
        <p:grpSpPr>
          <a:xfrm rot="10800000" flipH="1">
            <a:off x="-370081" y="-96211"/>
            <a:ext cx="1138350" cy="1418750"/>
            <a:chOff x="-784112" y="3818928"/>
            <a:chExt cx="1138350" cy="1418750"/>
          </a:xfrm>
        </p:grpSpPr>
        <p:sp>
          <p:nvSpPr>
            <p:cNvPr id="148" name="Google Shape;148;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15"/>
          <p:cNvGrpSpPr/>
          <p:nvPr/>
        </p:nvGrpSpPr>
        <p:grpSpPr>
          <a:xfrm rot="10800000" flipH="1">
            <a:off x="70117" y="-395120"/>
            <a:ext cx="1138350" cy="1418750"/>
            <a:chOff x="-784112" y="3818928"/>
            <a:chExt cx="1138350" cy="1418750"/>
          </a:xfrm>
        </p:grpSpPr>
        <p:sp>
          <p:nvSpPr>
            <p:cNvPr id="151" name="Google Shape;151;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5" name="Google Shape;155;p16"/>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56" name="Google Shape;156;p16"/>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solidFill>
                  <a:srgbClr val="434343"/>
                </a:solidFill>
                <a:latin typeface="Josefin Slab SemiBold"/>
                <a:ea typeface="Josefin Slab SemiBold"/>
                <a:cs typeface="Josefin Slab SemiBold"/>
                <a:sym typeface="Josefin Slab SemiBold"/>
              </a:defRPr>
            </a:lvl1pPr>
            <a:lvl2pPr lvl="1" rtl="0">
              <a:buNone/>
              <a:defRPr>
                <a:solidFill>
                  <a:srgbClr val="434343"/>
                </a:solidFill>
                <a:latin typeface="Josefin Slab SemiBold"/>
                <a:ea typeface="Josefin Slab SemiBold"/>
                <a:cs typeface="Josefin Slab SemiBold"/>
                <a:sym typeface="Josefin Slab SemiBold"/>
              </a:defRPr>
            </a:lvl2pPr>
            <a:lvl3pPr lvl="2" rtl="0">
              <a:buNone/>
              <a:defRPr>
                <a:solidFill>
                  <a:srgbClr val="434343"/>
                </a:solidFill>
                <a:latin typeface="Josefin Slab SemiBold"/>
                <a:ea typeface="Josefin Slab SemiBold"/>
                <a:cs typeface="Josefin Slab SemiBold"/>
                <a:sym typeface="Josefin Slab SemiBold"/>
              </a:defRPr>
            </a:lvl3pPr>
            <a:lvl4pPr lvl="3" rtl="0">
              <a:buNone/>
              <a:defRPr>
                <a:solidFill>
                  <a:srgbClr val="434343"/>
                </a:solidFill>
                <a:latin typeface="Josefin Slab SemiBold"/>
                <a:ea typeface="Josefin Slab SemiBold"/>
                <a:cs typeface="Josefin Slab SemiBold"/>
                <a:sym typeface="Josefin Slab SemiBold"/>
              </a:defRPr>
            </a:lvl4pPr>
            <a:lvl5pPr lvl="4" rtl="0">
              <a:buNone/>
              <a:defRPr>
                <a:solidFill>
                  <a:srgbClr val="434343"/>
                </a:solidFill>
                <a:latin typeface="Josefin Slab SemiBold"/>
                <a:ea typeface="Josefin Slab SemiBold"/>
                <a:cs typeface="Josefin Slab SemiBold"/>
                <a:sym typeface="Josefin Slab SemiBold"/>
              </a:defRPr>
            </a:lvl5pPr>
            <a:lvl6pPr lvl="5" rtl="0">
              <a:buNone/>
              <a:defRPr>
                <a:solidFill>
                  <a:srgbClr val="434343"/>
                </a:solidFill>
                <a:latin typeface="Josefin Slab SemiBold"/>
                <a:ea typeface="Josefin Slab SemiBold"/>
                <a:cs typeface="Josefin Slab SemiBold"/>
                <a:sym typeface="Josefin Slab SemiBold"/>
              </a:defRPr>
            </a:lvl6pPr>
            <a:lvl7pPr lvl="6" rtl="0">
              <a:buNone/>
              <a:defRPr>
                <a:solidFill>
                  <a:srgbClr val="434343"/>
                </a:solidFill>
                <a:latin typeface="Josefin Slab SemiBold"/>
                <a:ea typeface="Josefin Slab SemiBold"/>
                <a:cs typeface="Josefin Slab SemiBold"/>
                <a:sym typeface="Josefin Slab SemiBold"/>
              </a:defRPr>
            </a:lvl7pPr>
            <a:lvl8pPr lvl="7" rtl="0">
              <a:buNone/>
              <a:defRPr>
                <a:solidFill>
                  <a:srgbClr val="434343"/>
                </a:solidFill>
                <a:latin typeface="Josefin Slab SemiBold"/>
                <a:ea typeface="Josefin Slab SemiBold"/>
                <a:cs typeface="Josefin Slab SemiBold"/>
                <a:sym typeface="Josefin Slab SemiBold"/>
              </a:defRPr>
            </a:lvl8pPr>
            <a:lvl9pPr lvl="8" rtl="0">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57" name="Google Shape;157;p16"/>
          <p:cNvGrpSpPr/>
          <p:nvPr/>
        </p:nvGrpSpPr>
        <p:grpSpPr>
          <a:xfrm>
            <a:off x="7754575" y="3807546"/>
            <a:ext cx="1138350" cy="1418750"/>
            <a:chOff x="1287525" y="3801250"/>
            <a:chExt cx="1138350" cy="1418750"/>
          </a:xfrm>
        </p:grpSpPr>
        <p:sp>
          <p:nvSpPr>
            <p:cNvPr id="158" name="Google Shape;158;p1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6"/>
          <p:cNvGrpSpPr/>
          <p:nvPr/>
        </p:nvGrpSpPr>
        <p:grpSpPr>
          <a:xfrm>
            <a:off x="7619075" y="-472615"/>
            <a:ext cx="1623175" cy="1439250"/>
            <a:chOff x="7619075" y="-179925"/>
            <a:chExt cx="1623175" cy="1439250"/>
          </a:xfrm>
        </p:grpSpPr>
        <p:grpSp>
          <p:nvGrpSpPr>
            <p:cNvPr id="161" name="Google Shape;161;p16"/>
            <p:cNvGrpSpPr/>
            <p:nvPr/>
          </p:nvGrpSpPr>
          <p:grpSpPr>
            <a:xfrm>
              <a:off x="7619075" y="-179925"/>
              <a:ext cx="920275" cy="1078300"/>
              <a:chOff x="4679675" y="-443725"/>
              <a:chExt cx="920275" cy="1078300"/>
            </a:xfrm>
          </p:grpSpPr>
          <p:sp>
            <p:nvSpPr>
              <p:cNvPr id="162" name="Google Shape;162;p1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6"/>
            <p:cNvGrpSpPr/>
            <p:nvPr/>
          </p:nvGrpSpPr>
          <p:grpSpPr>
            <a:xfrm>
              <a:off x="8113025" y="-179925"/>
              <a:ext cx="1129225" cy="1439250"/>
              <a:chOff x="5173625" y="-443725"/>
              <a:chExt cx="1129225" cy="1439250"/>
            </a:xfrm>
          </p:grpSpPr>
          <p:sp>
            <p:nvSpPr>
              <p:cNvPr id="165" name="Google Shape;165;p1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oogle Shape;167;p16"/>
          <p:cNvGrpSpPr/>
          <p:nvPr/>
        </p:nvGrpSpPr>
        <p:grpSpPr>
          <a:xfrm>
            <a:off x="8076400" y="4159825"/>
            <a:ext cx="929375" cy="1057800"/>
            <a:chOff x="8076400" y="4159825"/>
            <a:chExt cx="929375" cy="1057800"/>
          </a:xfrm>
        </p:grpSpPr>
        <p:sp>
          <p:nvSpPr>
            <p:cNvPr id="168" name="Google Shape;168;p1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6"/>
          <p:cNvGrpSpPr/>
          <p:nvPr/>
        </p:nvGrpSpPr>
        <p:grpSpPr>
          <a:xfrm>
            <a:off x="-784112" y="3808068"/>
            <a:ext cx="1138350" cy="1418750"/>
            <a:chOff x="-784112" y="3818928"/>
            <a:chExt cx="1138350" cy="1418750"/>
          </a:xfrm>
        </p:grpSpPr>
        <p:sp>
          <p:nvSpPr>
            <p:cNvPr id="171" name="Google Shape;171;p1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6"/>
          <p:cNvGrpSpPr/>
          <p:nvPr/>
        </p:nvGrpSpPr>
        <p:grpSpPr>
          <a:xfrm>
            <a:off x="-571562" y="4051528"/>
            <a:ext cx="1138350" cy="1418750"/>
            <a:chOff x="-784112" y="3818928"/>
            <a:chExt cx="1138350" cy="1418750"/>
          </a:xfrm>
        </p:grpSpPr>
        <p:sp>
          <p:nvSpPr>
            <p:cNvPr id="174" name="Google Shape;174;p1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grpSp>
        <p:nvGrpSpPr>
          <p:cNvPr id="177" name="Google Shape;177;p17"/>
          <p:cNvGrpSpPr/>
          <p:nvPr/>
        </p:nvGrpSpPr>
        <p:grpSpPr>
          <a:xfrm>
            <a:off x="288363" y="-791171"/>
            <a:ext cx="1368260" cy="1078296"/>
            <a:chOff x="4231725" y="-443721"/>
            <a:chExt cx="1368260" cy="1078296"/>
          </a:xfrm>
        </p:grpSpPr>
        <p:sp>
          <p:nvSpPr>
            <p:cNvPr id="178" name="Google Shape;17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7"/>
          <p:cNvGrpSpPr/>
          <p:nvPr/>
        </p:nvGrpSpPr>
        <p:grpSpPr>
          <a:xfrm>
            <a:off x="163463" y="-105375"/>
            <a:ext cx="1129225" cy="1439250"/>
            <a:chOff x="5173625" y="-443725"/>
            <a:chExt cx="1129225" cy="1439250"/>
          </a:xfrm>
        </p:grpSpPr>
        <p:sp>
          <p:nvSpPr>
            <p:cNvPr id="181" name="Google Shape;18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flipH="1">
            <a:off x="7898942" y="-257775"/>
            <a:ext cx="920275" cy="1078300"/>
            <a:chOff x="4679675" y="-443725"/>
            <a:chExt cx="920275" cy="1078300"/>
          </a:xfrm>
        </p:grpSpPr>
        <p:sp>
          <p:nvSpPr>
            <p:cNvPr id="184" name="Google Shape;184;p1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7"/>
          <p:cNvGrpSpPr/>
          <p:nvPr/>
        </p:nvGrpSpPr>
        <p:grpSpPr>
          <a:xfrm flipH="1">
            <a:off x="7348442" y="-105375"/>
            <a:ext cx="1129225" cy="1439250"/>
            <a:chOff x="5173625" y="-443725"/>
            <a:chExt cx="1129225" cy="1439250"/>
          </a:xfrm>
        </p:grpSpPr>
        <p:sp>
          <p:nvSpPr>
            <p:cNvPr id="187" name="Google Shape;187;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7"/>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0" name="Google Shape;190;p17"/>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1" name="Google Shape;191;p17"/>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7"/>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17"/>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grpSp>
        <p:nvGrpSpPr>
          <p:cNvPr id="195" name="Google Shape;195;p18"/>
          <p:cNvGrpSpPr/>
          <p:nvPr/>
        </p:nvGrpSpPr>
        <p:grpSpPr>
          <a:xfrm>
            <a:off x="-331199" y="-1100503"/>
            <a:ext cx="2948397" cy="2299878"/>
            <a:chOff x="-148524" y="-1091464"/>
            <a:chExt cx="2948397" cy="2299878"/>
          </a:xfrm>
        </p:grpSpPr>
        <p:grpSp>
          <p:nvGrpSpPr>
            <p:cNvPr id="196" name="Google Shape;196;p18"/>
            <p:cNvGrpSpPr/>
            <p:nvPr/>
          </p:nvGrpSpPr>
          <p:grpSpPr>
            <a:xfrm>
              <a:off x="-148524" y="246037"/>
              <a:ext cx="2074949" cy="962378"/>
              <a:chOff x="-85249" y="3960975"/>
              <a:chExt cx="2074949" cy="962378"/>
            </a:xfrm>
          </p:grpSpPr>
          <p:grpSp>
            <p:nvGrpSpPr>
              <p:cNvPr id="197" name="Google Shape;197;p18"/>
              <p:cNvGrpSpPr/>
              <p:nvPr/>
            </p:nvGrpSpPr>
            <p:grpSpPr>
              <a:xfrm>
                <a:off x="-44137" y="3960975"/>
                <a:ext cx="2033837" cy="459179"/>
                <a:chOff x="-101291" y="3971002"/>
                <a:chExt cx="2033837" cy="459179"/>
              </a:xfrm>
            </p:grpSpPr>
            <p:sp>
              <p:nvSpPr>
                <p:cNvPr id="198" name="Google Shape;198;p18"/>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8"/>
              <p:cNvGrpSpPr/>
              <p:nvPr/>
            </p:nvGrpSpPr>
            <p:grpSpPr>
              <a:xfrm>
                <a:off x="-85249" y="4203623"/>
                <a:ext cx="2014791" cy="469195"/>
                <a:chOff x="-35118" y="4163517"/>
                <a:chExt cx="2014791" cy="469195"/>
              </a:xfrm>
            </p:grpSpPr>
            <p:sp>
              <p:nvSpPr>
                <p:cNvPr id="201" name="Google Shape;201;p1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8"/>
              <p:cNvGrpSpPr/>
              <p:nvPr/>
            </p:nvGrpSpPr>
            <p:grpSpPr>
              <a:xfrm>
                <a:off x="-85249" y="4454155"/>
                <a:ext cx="2014791" cy="469199"/>
                <a:chOff x="-35118" y="4345992"/>
                <a:chExt cx="2014791" cy="469199"/>
              </a:xfrm>
            </p:grpSpPr>
            <p:sp>
              <p:nvSpPr>
                <p:cNvPr id="204" name="Google Shape;204;p1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206;p18"/>
            <p:cNvGrpSpPr/>
            <p:nvPr/>
          </p:nvGrpSpPr>
          <p:grpSpPr>
            <a:xfrm rot="-899960">
              <a:off x="374474" y="-828634"/>
              <a:ext cx="2249258" cy="1657275"/>
              <a:chOff x="746475" y="-443725"/>
              <a:chExt cx="2249325" cy="1657325"/>
            </a:xfrm>
          </p:grpSpPr>
          <p:sp>
            <p:nvSpPr>
              <p:cNvPr id="207" name="Google Shape;207;p18"/>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18"/>
          <p:cNvGrpSpPr/>
          <p:nvPr/>
        </p:nvGrpSpPr>
        <p:grpSpPr>
          <a:xfrm flipH="1">
            <a:off x="6526801" y="-1100503"/>
            <a:ext cx="2948397" cy="2299878"/>
            <a:chOff x="3876" y="-939064"/>
            <a:chExt cx="2948397" cy="2299878"/>
          </a:xfrm>
        </p:grpSpPr>
        <p:grpSp>
          <p:nvGrpSpPr>
            <p:cNvPr id="210" name="Google Shape;210;p18"/>
            <p:cNvGrpSpPr/>
            <p:nvPr/>
          </p:nvGrpSpPr>
          <p:grpSpPr>
            <a:xfrm>
              <a:off x="3876" y="398437"/>
              <a:ext cx="2074949" cy="962378"/>
              <a:chOff x="-85249" y="3960975"/>
              <a:chExt cx="2074949" cy="962378"/>
            </a:xfrm>
          </p:grpSpPr>
          <p:grpSp>
            <p:nvGrpSpPr>
              <p:cNvPr id="211" name="Google Shape;211;p18"/>
              <p:cNvGrpSpPr/>
              <p:nvPr/>
            </p:nvGrpSpPr>
            <p:grpSpPr>
              <a:xfrm>
                <a:off x="-44137" y="3960975"/>
                <a:ext cx="2033837" cy="459179"/>
                <a:chOff x="-101291" y="3971002"/>
                <a:chExt cx="2033837" cy="459179"/>
              </a:xfrm>
            </p:grpSpPr>
            <p:sp>
              <p:nvSpPr>
                <p:cNvPr id="212" name="Google Shape;212;p18"/>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8"/>
              <p:cNvGrpSpPr/>
              <p:nvPr/>
            </p:nvGrpSpPr>
            <p:grpSpPr>
              <a:xfrm>
                <a:off x="-85249" y="4203623"/>
                <a:ext cx="2014791" cy="469195"/>
                <a:chOff x="-35118" y="4163517"/>
                <a:chExt cx="2014791" cy="469195"/>
              </a:xfrm>
            </p:grpSpPr>
            <p:sp>
              <p:nvSpPr>
                <p:cNvPr id="215" name="Google Shape;215;p1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8"/>
              <p:cNvGrpSpPr/>
              <p:nvPr/>
            </p:nvGrpSpPr>
            <p:grpSpPr>
              <a:xfrm>
                <a:off x="-85249" y="4454155"/>
                <a:ext cx="2014791" cy="469199"/>
                <a:chOff x="-35118" y="4345992"/>
                <a:chExt cx="2014791" cy="469199"/>
              </a:xfrm>
            </p:grpSpPr>
            <p:sp>
              <p:nvSpPr>
                <p:cNvPr id="218" name="Google Shape;218;p1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18"/>
            <p:cNvGrpSpPr/>
            <p:nvPr/>
          </p:nvGrpSpPr>
          <p:grpSpPr>
            <a:xfrm rot="-899960">
              <a:off x="526874" y="-676234"/>
              <a:ext cx="2249258" cy="1657275"/>
              <a:chOff x="746475" y="-443725"/>
              <a:chExt cx="2249325" cy="1657325"/>
            </a:xfrm>
          </p:grpSpPr>
          <p:sp>
            <p:nvSpPr>
              <p:cNvPr id="221" name="Google Shape;221;p18"/>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18"/>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4"/>
        <p:cNvGrpSpPr/>
        <p:nvPr/>
      </p:nvGrpSpPr>
      <p:grpSpPr>
        <a:xfrm>
          <a:off x="0" y="0"/>
          <a:ext cx="0" cy="0"/>
          <a:chOff x="0" y="0"/>
          <a:chExt cx="0" cy="0"/>
        </a:xfrm>
      </p:grpSpPr>
      <p:grpSp>
        <p:nvGrpSpPr>
          <p:cNvPr id="225" name="Google Shape;225;p19"/>
          <p:cNvGrpSpPr/>
          <p:nvPr/>
        </p:nvGrpSpPr>
        <p:grpSpPr>
          <a:xfrm>
            <a:off x="-240841" y="4543828"/>
            <a:ext cx="2014791" cy="473128"/>
            <a:chOff x="-35118" y="4342063"/>
            <a:chExt cx="2014791" cy="473128"/>
          </a:xfrm>
        </p:grpSpPr>
        <p:sp>
          <p:nvSpPr>
            <p:cNvPr id="226" name="Google Shape;226;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185941" y="4793793"/>
            <a:ext cx="2014791" cy="473128"/>
            <a:chOff x="-35118" y="4342063"/>
            <a:chExt cx="2014791" cy="473128"/>
          </a:xfrm>
        </p:grpSpPr>
        <p:sp>
          <p:nvSpPr>
            <p:cNvPr id="229" name="Google Shape;229;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27101" y="9826"/>
            <a:ext cx="1697125" cy="576045"/>
            <a:chOff x="-27101" y="9826"/>
            <a:chExt cx="1697125" cy="576045"/>
          </a:xfrm>
        </p:grpSpPr>
        <p:grpSp>
          <p:nvGrpSpPr>
            <p:cNvPr id="232" name="Google Shape;232;p19"/>
            <p:cNvGrpSpPr/>
            <p:nvPr/>
          </p:nvGrpSpPr>
          <p:grpSpPr>
            <a:xfrm rot="5400000">
              <a:off x="568188" y="-433231"/>
              <a:ext cx="423826" cy="1614380"/>
              <a:chOff x="236836" y="140933"/>
              <a:chExt cx="423826" cy="1614380"/>
            </a:xfrm>
          </p:grpSpPr>
          <p:sp>
            <p:nvSpPr>
              <p:cNvPr id="233" name="Google Shape;233;p19"/>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9"/>
            <p:cNvGrpSpPr/>
            <p:nvPr/>
          </p:nvGrpSpPr>
          <p:grpSpPr>
            <a:xfrm rot="5400000">
              <a:off x="607062" y="-624336"/>
              <a:ext cx="428800" cy="1697125"/>
              <a:chOff x="79461" y="58200"/>
              <a:chExt cx="428800" cy="1697125"/>
            </a:xfrm>
          </p:grpSpPr>
          <p:sp>
            <p:nvSpPr>
              <p:cNvPr id="237" name="Google Shape;237;p19"/>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 name="Google Shape;240;p19"/>
          <p:cNvGrpSpPr/>
          <p:nvPr/>
        </p:nvGrpSpPr>
        <p:grpSpPr>
          <a:xfrm flipH="1">
            <a:off x="7374534" y="76783"/>
            <a:ext cx="2014791" cy="473128"/>
            <a:chOff x="-35118" y="4342063"/>
            <a:chExt cx="2014791" cy="473128"/>
          </a:xfrm>
        </p:grpSpPr>
        <p:sp>
          <p:nvSpPr>
            <p:cNvPr id="241" name="Google Shape;241;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9"/>
          <p:cNvGrpSpPr/>
          <p:nvPr/>
        </p:nvGrpSpPr>
        <p:grpSpPr>
          <a:xfrm flipH="1">
            <a:off x="7472034" y="479147"/>
            <a:ext cx="2014791" cy="473128"/>
            <a:chOff x="-35118" y="4342063"/>
            <a:chExt cx="2014791" cy="473128"/>
          </a:xfrm>
        </p:grpSpPr>
        <p:sp>
          <p:nvSpPr>
            <p:cNvPr id="244" name="Google Shape;244;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9"/>
          <p:cNvGrpSpPr/>
          <p:nvPr/>
        </p:nvGrpSpPr>
        <p:grpSpPr>
          <a:xfrm rot="10800000" flipH="1">
            <a:off x="6230050" y="4537371"/>
            <a:ext cx="920275" cy="1078300"/>
            <a:chOff x="4679675" y="-443725"/>
            <a:chExt cx="920275" cy="1078300"/>
          </a:xfrm>
        </p:grpSpPr>
        <p:sp>
          <p:nvSpPr>
            <p:cNvPr id="247" name="Google Shape;247;p1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9"/>
          <p:cNvGrpSpPr/>
          <p:nvPr/>
        </p:nvGrpSpPr>
        <p:grpSpPr>
          <a:xfrm rot="10800000" flipH="1">
            <a:off x="6724000" y="4140263"/>
            <a:ext cx="1129225" cy="1439250"/>
            <a:chOff x="5173625" y="-443725"/>
            <a:chExt cx="1129225" cy="1439250"/>
          </a:xfrm>
        </p:grpSpPr>
        <p:sp>
          <p:nvSpPr>
            <p:cNvPr id="250" name="Google Shape;250;p1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9"/>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53" name="Google Shape;253;p19"/>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4"/>
        <p:cNvGrpSpPr/>
        <p:nvPr/>
      </p:nvGrpSpPr>
      <p:grpSpPr>
        <a:xfrm>
          <a:off x="0" y="0"/>
          <a:ext cx="0" cy="0"/>
          <a:chOff x="0" y="0"/>
          <a:chExt cx="0" cy="0"/>
        </a:xfrm>
      </p:grpSpPr>
      <p:grpSp>
        <p:nvGrpSpPr>
          <p:cNvPr id="255" name="Google Shape;255;p20"/>
          <p:cNvGrpSpPr/>
          <p:nvPr/>
        </p:nvGrpSpPr>
        <p:grpSpPr>
          <a:xfrm>
            <a:off x="260351" y="2145759"/>
            <a:ext cx="289868" cy="852000"/>
            <a:chOff x="456616" y="2161476"/>
            <a:chExt cx="289868" cy="852000"/>
          </a:xfrm>
        </p:grpSpPr>
        <p:sp>
          <p:nvSpPr>
            <p:cNvPr id="256" name="Google Shape;256;p2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0"/>
          <p:cNvGrpSpPr/>
          <p:nvPr/>
        </p:nvGrpSpPr>
        <p:grpSpPr>
          <a:xfrm>
            <a:off x="6514438" y="4556641"/>
            <a:ext cx="2808779" cy="1148975"/>
            <a:chOff x="6525475" y="148600"/>
            <a:chExt cx="2808779" cy="1148975"/>
          </a:xfrm>
        </p:grpSpPr>
        <p:sp>
          <p:nvSpPr>
            <p:cNvPr id="262" name="Google Shape;262;p2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0"/>
          <p:cNvGrpSpPr/>
          <p:nvPr/>
        </p:nvGrpSpPr>
        <p:grpSpPr>
          <a:xfrm rot="-5400000">
            <a:off x="7480661" y="4711608"/>
            <a:ext cx="2014791" cy="719731"/>
            <a:chOff x="-85249" y="4203623"/>
            <a:chExt cx="2014791" cy="719731"/>
          </a:xfrm>
        </p:grpSpPr>
        <p:grpSp>
          <p:nvGrpSpPr>
            <p:cNvPr id="265" name="Google Shape;265;p20"/>
            <p:cNvGrpSpPr/>
            <p:nvPr/>
          </p:nvGrpSpPr>
          <p:grpSpPr>
            <a:xfrm>
              <a:off x="-85249" y="4203623"/>
              <a:ext cx="2014791" cy="469195"/>
              <a:chOff x="-35118" y="4163517"/>
              <a:chExt cx="2014791" cy="469195"/>
            </a:xfrm>
          </p:grpSpPr>
          <p:sp>
            <p:nvSpPr>
              <p:cNvPr id="266" name="Google Shape;266;p2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0"/>
            <p:cNvGrpSpPr/>
            <p:nvPr/>
          </p:nvGrpSpPr>
          <p:grpSpPr>
            <a:xfrm>
              <a:off x="-85249" y="4454155"/>
              <a:ext cx="2014791" cy="469199"/>
              <a:chOff x="-35118" y="4345992"/>
              <a:chExt cx="2014791" cy="469199"/>
            </a:xfrm>
          </p:grpSpPr>
          <p:sp>
            <p:nvSpPr>
              <p:cNvPr id="269" name="Google Shape;269;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71;p20"/>
          <p:cNvGrpSpPr/>
          <p:nvPr/>
        </p:nvGrpSpPr>
        <p:grpSpPr>
          <a:xfrm rot="-5400000">
            <a:off x="7870685" y="4684474"/>
            <a:ext cx="2014791" cy="469199"/>
            <a:chOff x="-35118" y="4345992"/>
            <a:chExt cx="2014791" cy="469199"/>
          </a:xfrm>
        </p:grpSpPr>
        <p:sp>
          <p:nvSpPr>
            <p:cNvPr id="272" name="Google Shape;272;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0"/>
          <p:cNvGrpSpPr/>
          <p:nvPr/>
        </p:nvGrpSpPr>
        <p:grpSpPr>
          <a:xfrm>
            <a:off x="7619075" y="-472615"/>
            <a:ext cx="1623175" cy="1439250"/>
            <a:chOff x="7619075" y="-179925"/>
            <a:chExt cx="1623175" cy="1439250"/>
          </a:xfrm>
        </p:grpSpPr>
        <p:grpSp>
          <p:nvGrpSpPr>
            <p:cNvPr id="275" name="Google Shape;275;p20"/>
            <p:cNvGrpSpPr/>
            <p:nvPr/>
          </p:nvGrpSpPr>
          <p:grpSpPr>
            <a:xfrm>
              <a:off x="7619075" y="-179925"/>
              <a:ext cx="920275" cy="1078300"/>
              <a:chOff x="4679675" y="-443725"/>
              <a:chExt cx="920275" cy="1078300"/>
            </a:xfrm>
          </p:grpSpPr>
          <p:sp>
            <p:nvSpPr>
              <p:cNvPr id="276" name="Google Shape;276;p2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0"/>
            <p:cNvGrpSpPr/>
            <p:nvPr/>
          </p:nvGrpSpPr>
          <p:grpSpPr>
            <a:xfrm>
              <a:off x="8113025" y="-179925"/>
              <a:ext cx="1129225" cy="1439250"/>
              <a:chOff x="5173625" y="-443725"/>
              <a:chExt cx="1129225" cy="1439250"/>
            </a:xfrm>
          </p:grpSpPr>
          <p:sp>
            <p:nvSpPr>
              <p:cNvPr id="279" name="Google Shape;279;p2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20"/>
          <p:cNvGrpSpPr/>
          <p:nvPr/>
        </p:nvGrpSpPr>
        <p:grpSpPr>
          <a:xfrm>
            <a:off x="6362038" y="4861441"/>
            <a:ext cx="2808779" cy="1148975"/>
            <a:chOff x="6525475" y="148600"/>
            <a:chExt cx="2808779" cy="1148975"/>
          </a:xfrm>
        </p:grpSpPr>
        <p:sp>
          <p:nvSpPr>
            <p:cNvPr id="282" name="Google Shape;282;p2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0"/>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5"/>
        <p:cNvGrpSpPr/>
        <p:nvPr/>
      </p:nvGrpSpPr>
      <p:grpSpPr>
        <a:xfrm>
          <a:off x="0" y="0"/>
          <a:ext cx="0" cy="0"/>
          <a:chOff x="0" y="0"/>
          <a:chExt cx="0" cy="0"/>
        </a:xfrm>
      </p:grpSpPr>
      <p:grpSp>
        <p:nvGrpSpPr>
          <p:cNvPr id="286" name="Google Shape;286;p21"/>
          <p:cNvGrpSpPr/>
          <p:nvPr/>
        </p:nvGrpSpPr>
        <p:grpSpPr>
          <a:xfrm rot="-5400000" flipH="1">
            <a:off x="8142388" y="3383598"/>
            <a:ext cx="1138350" cy="1418750"/>
            <a:chOff x="-784112" y="3818928"/>
            <a:chExt cx="1138350" cy="1418750"/>
          </a:xfrm>
        </p:grpSpPr>
        <p:sp>
          <p:nvSpPr>
            <p:cNvPr id="287" name="Google Shape;287;p21"/>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1"/>
          <p:cNvGrpSpPr/>
          <p:nvPr/>
        </p:nvGrpSpPr>
        <p:grpSpPr>
          <a:xfrm rot="-5400000" flipH="1">
            <a:off x="8374988" y="3596148"/>
            <a:ext cx="1138350" cy="1418750"/>
            <a:chOff x="-784112" y="3818928"/>
            <a:chExt cx="1138350" cy="1418750"/>
          </a:xfrm>
        </p:grpSpPr>
        <p:sp>
          <p:nvSpPr>
            <p:cNvPr id="290" name="Google Shape;290;p21"/>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1"/>
          <p:cNvGrpSpPr/>
          <p:nvPr/>
        </p:nvGrpSpPr>
        <p:grpSpPr>
          <a:xfrm>
            <a:off x="-272766" y="74745"/>
            <a:ext cx="2014791" cy="473128"/>
            <a:chOff x="-35118" y="4342063"/>
            <a:chExt cx="2014791" cy="473128"/>
          </a:xfrm>
        </p:grpSpPr>
        <p:sp>
          <p:nvSpPr>
            <p:cNvPr id="293" name="Google Shape;293;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1"/>
          <p:cNvGrpSpPr/>
          <p:nvPr/>
        </p:nvGrpSpPr>
        <p:grpSpPr>
          <a:xfrm>
            <a:off x="7413751" y="76596"/>
            <a:ext cx="2033837" cy="1117221"/>
            <a:chOff x="7413751" y="76596"/>
            <a:chExt cx="2033837" cy="1117221"/>
          </a:xfrm>
        </p:grpSpPr>
        <p:grpSp>
          <p:nvGrpSpPr>
            <p:cNvPr id="296" name="Google Shape;296;p21"/>
            <p:cNvGrpSpPr/>
            <p:nvPr/>
          </p:nvGrpSpPr>
          <p:grpSpPr>
            <a:xfrm flipH="1">
              <a:off x="7413751" y="76596"/>
              <a:ext cx="2033837" cy="463108"/>
              <a:chOff x="-101291" y="3967072"/>
              <a:chExt cx="2033837" cy="463108"/>
            </a:xfrm>
          </p:grpSpPr>
          <p:sp>
            <p:nvSpPr>
              <p:cNvPr id="297" name="Google Shape;297;p21"/>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1"/>
            <p:cNvGrpSpPr/>
            <p:nvPr/>
          </p:nvGrpSpPr>
          <p:grpSpPr>
            <a:xfrm flipH="1">
              <a:off x="7423284" y="366543"/>
              <a:ext cx="2014791" cy="473124"/>
              <a:chOff x="-35118" y="4159588"/>
              <a:chExt cx="2014791" cy="473124"/>
            </a:xfrm>
          </p:grpSpPr>
          <p:sp>
            <p:nvSpPr>
              <p:cNvPr id="300" name="Google Shape;300;p2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1"/>
            <p:cNvGrpSpPr/>
            <p:nvPr/>
          </p:nvGrpSpPr>
          <p:grpSpPr>
            <a:xfrm flipH="1">
              <a:off x="7423276" y="720689"/>
              <a:ext cx="2014791" cy="473128"/>
              <a:chOff x="-35118" y="4342063"/>
              <a:chExt cx="2014791" cy="473128"/>
            </a:xfrm>
          </p:grpSpPr>
          <p:sp>
            <p:nvSpPr>
              <p:cNvPr id="303" name="Google Shape;303;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5" name="Google Shape;305;p21"/>
          <p:cNvGrpSpPr/>
          <p:nvPr/>
        </p:nvGrpSpPr>
        <p:grpSpPr>
          <a:xfrm>
            <a:off x="-370266" y="473288"/>
            <a:ext cx="2014791" cy="473128"/>
            <a:chOff x="-35118" y="4342063"/>
            <a:chExt cx="2014791" cy="473128"/>
          </a:xfrm>
        </p:grpSpPr>
        <p:sp>
          <p:nvSpPr>
            <p:cNvPr id="306" name="Google Shape;306;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1"/>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9" name="Google Shape;309;p21"/>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None/>
              <a:defRPr sz="3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8" name="Google Shape;18;p3"/>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Char char="●"/>
              <a:defRPr>
                <a:solidFill>
                  <a:srgbClr val="FFFFFF"/>
                </a:solidFill>
              </a:defRPr>
            </a:lvl1pPr>
            <a:lvl2pPr marL="914400" lvl="1" indent="-317500">
              <a:lnSpc>
                <a:spcPct val="100000"/>
              </a:lnSpc>
              <a:spcBef>
                <a:spcPts val="1600"/>
              </a:spcBef>
              <a:spcAft>
                <a:spcPts val="0"/>
              </a:spcAft>
              <a:buClr>
                <a:srgbClr val="FFFFFF"/>
              </a:buClr>
              <a:buSzPts val="1400"/>
              <a:buChar char="○"/>
              <a:defRPr>
                <a:solidFill>
                  <a:srgbClr val="FFFFFF"/>
                </a:solidFill>
              </a:defRPr>
            </a:lvl2pPr>
            <a:lvl3pPr marL="1371600" lvl="2" indent="-317500">
              <a:lnSpc>
                <a:spcPct val="100000"/>
              </a:lnSpc>
              <a:spcBef>
                <a:spcPts val="1600"/>
              </a:spcBef>
              <a:spcAft>
                <a:spcPts val="0"/>
              </a:spcAft>
              <a:buClr>
                <a:srgbClr val="FFFFFF"/>
              </a:buClr>
              <a:buSzPts val="1400"/>
              <a:buChar char="■"/>
              <a:defRPr>
                <a:solidFill>
                  <a:srgbClr val="FFFFFF"/>
                </a:solidFill>
              </a:defRPr>
            </a:lvl3pPr>
            <a:lvl4pPr marL="1828800" lvl="3" indent="-317500">
              <a:lnSpc>
                <a:spcPct val="100000"/>
              </a:lnSpc>
              <a:spcBef>
                <a:spcPts val="1600"/>
              </a:spcBef>
              <a:spcAft>
                <a:spcPts val="0"/>
              </a:spcAft>
              <a:buClr>
                <a:srgbClr val="FFFFFF"/>
              </a:buClr>
              <a:buSzPts val="1400"/>
              <a:buChar char="●"/>
              <a:defRPr>
                <a:solidFill>
                  <a:srgbClr val="FFFFFF"/>
                </a:solidFill>
              </a:defRPr>
            </a:lvl4pPr>
            <a:lvl5pPr marL="2286000" lvl="4" indent="-317500">
              <a:lnSpc>
                <a:spcPct val="100000"/>
              </a:lnSpc>
              <a:spcBef>
                <a:spcPts val="1600"/>
              </a:spcBef>
              <a:spcAft>
                <a:spcPts val="0"/>
              </a:spcAft>
              <a:buClr>
                <a:srgbClr val="FFFFFF"/>
              </a:buClr>
              <a:buSzPts val="1400"/>
              <a:buChar char="○"/>
              <a:defRPr>
                <a:solidFill>
                  <a:srgbClr val="FFFFFF"/>
                </a:solidFill>
              </a:defRPr>
            </a:lvl5pPr>
            <a:lvl6pPr marL="2743200" lvl="5" indent="-317500">
              <a:lnSpc>
                <a:spcPct val="100000"/>
              </a:lnSpc>
              <a:spcBef>
                <a:spcPts val="1600"/>
              </a:spcBef>
              <a:spcAft>
                <a:spcPts val="0"/>
              </a:spcAft>
              <a:buClr>
                <a:srgbClr val="FFFFFF"/>
              </a:buClr>
              <a:buSzPts val="1400"/>
              <a:buChar char="■"/>
              <a:defRPr>
                <a:solidFill>
                  <a:srgbClr val="FFFFFF"/>
                </a:solidFill>
              </a:defRPr>
            </a:lvl6pPr>
            <a:lvl7pPr marL="3200400" lvl="6" indent="-317500">
              <a:lnSpc>
                <a:spcPct val="100000"/>
              </a:lnSpc>
              <a:spcBef>
                <a:spcPts val="1600"/>
              </a:spcBef>
              <a:spcAft>
                <a:spcPts val="0"/>
              </a:spcAft>
              <a:buClr>
                <a:srgbClr val="FFFFFF"/>
              </a:buClr>
              <a:buSzPts val="1400"/>
              <a:buChar char="●"/>
              <a:defRPr>
                <a:solidFill>
                  <a:srgbClr val="FFFFFF"/>
                </a:solidFill>
              </a:defRPr>
            </a:lvl7pPr>
            <a:lvl8pPr marL="3657600" lvl="7" indent="-317500">
              <a:lnSpc>
                <a:spcPct val="100000"/>
              </a:lnSpc>
              <a:spcBef>
                <a:spcPts val="1600"/>
              </a:spcBef>
              <a:spcAft>
                <a:spcPts val="0"/>
              </a:spcAft>
              <a:buClr>
                <a:srgbClr val="FFFFFF"/>
              </a:buClr>
              <a:buSzPts val="1400"/>
              <a:buChar char="○"/>
              <a:defRPr>
                <a:solidFill>
                  <a:srgbClr val="FFFFFF"/>
                </a:solidFill>
              </a:defRPr>
            </a:lvl8pPr>
            <a:lvl9pPr marL="4114800" lvl="8" indent="-31750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0"/>
        <p:cNvGrpSpPr/>
        <p:nvPr/>
      </p:nvGrpSpPr>
      <p:grpSpPr>
        <a:xfrm>
          <a:off x="0" y="0"/>
          <a:ext cx="0" cy="0"/>
          <a:chOff x="0" y="0"/>
          <a:chExt cx="0" cy="0"/>
        </a:xfrm>
      </p:grpSpPr>
      <p:sp>
        <p:nvSpPr>
          <p:cNvPr id="311" name="Google Shape;311;p22"/>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2"/>
        <p:cNvGrpSpPr/>
        <p:nvPr/>
      </p:nvGrpSpPr>
      <p:grpSpPr>
        <a:xfrm>
          <a:off x="0" y="0"/>
          <a:ext cx="0" cy="0"/>
          <a:chOff x="0" y="0"/>
          <a:chExt cx="0" cy="0"/>
        </a:xfrm>
      </p:grpSpPr>
      <p:grpSp>
        <p:nvGrpSpPr>
          <p:cNvPr id="313" name="Google Shape;313;p23"/>
          <p:cNvGrpSpPr/>
          <p:nvPr/>
        </p:nvGrpSpPr>
        <p:grpSpPr>
          <a:xfrm rot="10800000" flipH="1">
            <a:off x="5345388" y="4117956"/>
            <a:ext cx="482550" cy="1505350"/>
            <a:chOff x="3121150" y="-443725"/>
            <a:chExt cx="482550" cy="1505350"/>
          </a:xfrm>
        </p:grpSpPr>
        <p:sp>
          <p:nvSpPr>
            <p:cNvPr id="314" name="Google Shape;314;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3"/>
          <p:cNvGrpSpPr/>
          <p:nvPr/>
        </p:nvGrpSpPr>
        <p:grpSpPr>
          <a:xfrm rot="10800000" flipH="1">
            <a:off x="4214663" y="4545006"/>
            <a:ext cx="929375" cy="1078300"/>
            <a:chOff x="1990425" y="-443725"/>
            <a:chExt cx="929375" cy="1078300"/>
          </a:xfrm>
        </p:grpSpPr>
        <p:sp>
          <p:nvSpPr>
            <p:cNvPr id="317" name="Google Shape;317;p2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3"/>
          <p:cNvGrpSpPr/>
          <p:nvPr/>
        </p:nvGrpSpPr>
        <p:grpSpPr>
          <a:xfrm rot="10800000" flipH="1">
            <a:off x="3511763" y="4184056"/>
            <a:ext cx="1138350" cy="1439250"/>
            <a:chOff x="1287525" y="-443725"/>
            <a:chExt cx="1138350" cy="1439250"/>
          </a:xfrm>
        </p:grpSpPr>
        <p:sp>
          <p:nvSpPr>
            <p:cNvPr id="320" name="Google Shape;320;p2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3"/>
          <p:cNvGrpSpPr/>
          <p:nvPr/>
        </p:nvGrpSpPr>
        <p:grpSpPr>
          <a:xfrm rot="10800000" flipH="1">
            <a:off x="6220013" y="4117956"/>
            <a:ext cx="474200" cy="1505350"/>
            <a:chOff x="3995775" y="-443725"/>
            <a:chExt cx="474200" cy="1505350"/>
          </a:xfrm>
        </p:grpSpPr>
        <p:sp>
          <p:nvSpPr>
            <p:cNvPr id="323" name="Google Shape;323;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3"/>
          <p:cNvGrpSpPr/>
          <p:nvPr/>
        </p:nvGrpSpPr>
        <p:grpSpPr>
          <a:xfrm rot="10800000" flipH="1">
            <a:off x="6903913" y="4545006"/>
            <a:ext cx="920275" cy="1078300"/>
            <a:chOff x="4679675" y="-443725"/>
            <a:chExt cx="920275" cy="1078300"/>
          </a:xfrm>
        </p:grpSpPr>
        <p:sp>
          <p:nvSpPr>
            <p:cNvPr id="326" name="Google Shape;326;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3"/>
          <p:cNvGrpSpPr/>
          <p:nvPr/>
        </p:nvGrpSpPr>
        <p:grpSpPr>
          <a:xfrm rot="10800000" flipH="1">
            <a:off x="7397863" y="4184056"/>
            <a:ext cx="1129225" cy="1439250"/>
            <a:chOff x="5173625" y="-443725"/>
            <a:chExt cx="1129225" cy="1439250"/>
          </a:xfrm>
        </p:grpSpPr>
        <p:sp>
          <p:nvSpPr>
            <p:cNvPr id="329" name="Google Shape;329;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3"/>
          <p:cNvGrpSpPr/>
          <p:nvPr/>
        </p:nvGrpSpPr>
        <p:grpSpPr>
          <a:xfrm rot="10800000" flipH="1">
            <a:off x="8350838" y="3965981"/>
            <a:ext cx="2240950" cy="1657325"/>
            <a:chOff x="4603700" y="-443725"/>
            <a:chExt cx="2240950" cy="1657325"/>
          </a:xfrm>
        </p:grpSpPr>
        <p:sp>
          <p:nvSpPr>
            <p:cNvPr id="332" name="Google Shape;332;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3"/>
          <p:cNvGrpSpPr/>
          <p:nvPr/>
        </p:nvGrpSpPr>
        <p:grpSpPr>
          <a:xfrm>
            <a:off x="8285739" y="2145759"/>
            <a:ext cx="289868" cy="852000"/>
            <a:chOff x="456616" y="2161476"/>
            <a:chExt cx="289868" cy="852000"/>
          </a:xfrm>
        </p:grpSpPr>
        <p:sp>
          <p:nvSpPr>
            <p:cNvPr id="335" name="Google Shape;335;p2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3"/>
          <p:cNvGrpSpPr/>
          <p:nvPr/>
        </p:nvGrpSpPr>
        <p:grpSpPr>
          <a:xfrm>
            <a:off x="7733951" y="-104276"/>
            <a:ext cx="1129225" cy="1439250"/>
            <a:chOff x="5173625" y="-443725"/>
            <a:chExt cx="1129225" cy="1439250"/>
          </a:xfrm>
        </p:grpSpPr>
        <p:sp>
          <p:nvSpPr>
            <p:cNvPr id="341" name="Google Shape;341;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3"/>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9600"/>
              <a:buNone/>
              <a:defRPr sz="9600">
                <a:solidFill>
                  <a:schemeClr val="accent1"/>
                </a:solidFill>
              </a:defRPr>
            </a:lvl1pPr>
            <a:lvl2pPr lvl="1" algn="ctr" rtl="0">
              <a:spcBef>
                <a:spcPts val="0"/>
              </a:spcBef>
              <a:spcAft>
                <a:spcPts val="0"/>
              </a:spcAft>
              <a:buClr>
                <a:schemeClr val="accent1"/>
              </a:buClr>
              <a:buSzPts val="9600"/>
              <a:buNone/>
              <a:defRPr sz="9600">
                <a:solidFill>
                  <a:schemeClr val="accent1"/>
                </a:solidFill>
              </a:defRPr>
            </a:lvl2pPr>
            <a:lvl3pPr lvl="2" algn="ctr" rtl="0">
              <a:spcBef>
                <a:spcPts val="0"/>
              </a:spcBef>
              <a:spcAft>
                <a:spcPts val="0"/>
              </a:spcAft>
              <a:buClr>
                <a:schemeClr val="accent1"/>
              </a:buClr>
              <a:buSzPts val="9600"/>
              <a:buNone/>
              <a:defRPr sz="9600">
                <a:solidFill>
                  <a:schemeClr val="accent1"/>
                </a:solidFill>
              </a:defRPr>
            </a:lvl3pPr>
            <a:lvl4pPr lvl="3" algn="ctr" rtl="0">
              <a:spcBef>
                <a:spcPts val="0"/>
              </a:spcBef>
              <a:spcAft>
                <a:spcPts val="0"/>
              </a:spcAft>
              <a:buClr>
                <a:schemeClr val="accent1"/>
              </a:buClr>
              <a:buSzPts val="9600"/>
              <a:buNone/>
              <a:defRPr sz="9600">
                <a:solidFill>
                  <a:schemeClr val="accent1"/>
                </a:solidFill>
              </a:defRPr>
            </a:lvl4pPr>
            <a:lvl5pPr lvl="4" algn="ctr" rtl="0">
              <a:spcBef>
                <a:spcPts val="0"/>
              </a:spcBef>
              <a:spcAft>
                <a:spcPts val="0"/>
              </a:spcAft>
              <a:buClr>
                <a:schemeClr val="accent1"/>
              </a:buClr>
              <a:buSzPts val="9600"/>
              <a:buNone/>
              <a:defRPr sz="9600">
                <a:solidFill>
                  <a:schemeClr val="accent1"/>
                </a:solidFill>
              </a:defRPr>
            </a:lvl5pPr>
            <a:lvl6pPr lvl="5" algn="ctr" rtl="0">
              <a:spcBef>
                <a:spcPts val="0"/>
              </a:spcBef>
              <a:spcAft>
                <a:spcPts val="0"/>
              </a:spcAft>
              <a:buClr>
                <a:schemeClr val="accent1"/>
              </a:buClr>
              <a:buSzPts val="9600"/>
              <a:buNone/>
              <a:defRPr sz="9600">
                <a:solidFill>
                  <a:schemeClr val="accent1"/>
                </a:solidFill>
              </a:defRPr>
            </a:lvl6pPr>
            <a:lvl7pPr lvl="6" algn="ctr" rtl="0">
              <a:spcBef>
                <a:spcPts val="0"/>
              </a:spcBef>
              <a:spcAft>
                <a:spcPts val="0"/>
              </a:spcAft>
              <a:buClr>
                <a:schemeClr val="accent1"/>
              </a:buClr>
              <a:buSzPts val="9600"/>
              <a:buNone/>
              <a:defRPr sz="9600">
                <a:solidFill>
                  <a:schemeClr val="accent1"/>
                </a:solidFill>
              </a:defRPr>
            </a:lvl7pPr>
            <a:lvl8pPr lvl="7" algn="ctr" rtl="0">
              <a:spcBef>
                <a:spcPts val="0"/>
              </a:spcBef>
              <a:spcAft>
                <a:spcPts val="0"/>
              </a:spcAft>
              <a:buClr>
                <a:schemeClr val="accent1"/>
              </a:buClr>
              <a:buSzPts val="9600"/>
              <a:buNone/>
              <a:defRPr sz="9600">
                <a:solidFill>
                  <a:schemeClr val="accent1"/>
                </a:solidFill>
              </a:defRPr>
            </a:lvl8pPr>
            <a:lvl9pPr lvl="8" algn="ctr" rtl="0">
              <a:spcBef>
                <a:spcPts val="0"/>
              </a:spcBef>
              <a:spcAft>
                <a:spcPts val="0"/>
              </a:spcAft>
              <a:buClr>
                <a:schemeClr val="accent1"/>
              </a:buClr>
              <a:buSzPts val="9600"/>
              <a:buNone/>
              <a:defRPr sz="9600">
                <a:solidFill>
                  <a:schemeClr val="accent1"/>
                </a:solidFill>
              </a:defRPr>
            </a:lvl9pPr>
          </a:lstStyle>
          <a:p>
            <a:r>
              <a:t>xx%</a:t>
            </a:r>
          </a:p>
        </p:txBody>
      </p:sp>
      <p:sp>
        <p:nvSpPr>
          <p:cNvPr id="344" name="Google Shape;344;p23"/>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48" name="Google Shape;348;p25"/>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9" name="Google Shape;349;p25"/>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0" name="Google Shape;350;p25"/>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1" name="Google Shape;351;p25"/>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25"/>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3" name="Google Shape;353;p2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54" name="Google Shape;354;p25"/>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5" name="Google Shape;355;p25"/>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6" name="Google Shape;356;p25"/>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7" name="Google Shape;357;p25"/>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8" name="Google Shape;358;p25"/>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9" name="Google Shape;359;p25"/>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60" name="Google Shape;360;p25"/>
          <p:cNvGrpSpPr/>
          <p:nvPr/>
        </p:nvGrpSpPr>
        <p:grpSpPr>
          <a:xfrm>
            <a:off x="7730824" y="2876232"/>
            <a:ext cx="1697125" cy="1382731"/>
            <a:chOff x="7748374" y="2845645"/>
            <a:chExt cx="1697125" cy="1382731"/>
          </a:xfrm>
        </p:grpSpPr>
        <p:grpSp>
          <p:nvGrpSpPr>
            <p:cNvPr id="361" name="Google Shape;361;p25"/>
            <p:cNvGrpSpPr/>
            <p:nvPr/>
          </p:nvGrpSpPr>
          <p:grpSpPr>
            <a:xfrm rot="-5400000">
              <a:off x="8306336" y="3089213"/>
              <a:ext cx="581201" cy="1697125"/>
              <a:chOff x="79461" y="58200"/>
              <a:chExt cx="581201" cy="1697125"/>
            </a:xfrm>
          </p:grpSpPr>
          <p:grpSp>
            <p:nvGrpSpPr>
              <p:cNvPr id="362" name="Google Shape;362;p25"/>
              <p:cNvGrpSpPr/>
              <p:nvPr/>
            </p:nvGrpSpPr>
            <p:grpSpPr>
              <a:xfrm>
                <a:off x="236836" y="140933"/>
                <a:ext cx="423826" cy="1614380"/>
                <a:chOff x="236836" y="140933"/>
                <a:chExt cx="423826" cy="1614380"/>
              </a:xfrm>
            </p:grpSpPr>
            <p:sp>
              <p:nvSpPr>
                <p:cNvPr id="363" name="Google Shape;363;p25"/>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5"/>
              <p:cNvGrpSpPr/>
              <p:nvPr/>
            </p:nvGrpSpPr>
            <p:grpSpPr>
              <a:xfrm>
                <a:off x="79461" y="58200"/>
                <a:ext cx="428800" cy="1697125"/>
                <a:chOff x="79461" y="58200"/>
                <a:chExt cx="428800" cy="1697125"/>
              </a:xfrm>
            </p:grpSpPr>
            <p:sp>
              <p:nvSpPr>
                <p:cNvPr id="367" name="Google Shape;367;p25"/>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25"/>
            <p:cNvGrpSpPr/>
            <p:nvPr/>
          </p:nvGrpSpPr>
          <p:grpSpPr>
            <a:xfrm rot="-5400000" flipH="1">
              <a:off x="8306336" y="2287683"/>
              <a:ext cx="581201" cy="1697125"/>
              <a:chOff x="79461" y="58200"/>
              <a:chExt cx="581201" cy="1697125"/>
            </a:xfrm>
          </p:grpSpPr>
          <p:grpSp>
            <p:nvGrpSpPr>
              <p:cNvPr id="371" name="Google Shape;371;p25"/>
              <p:cNvGrpSpPr/>
              <p:nvPr/>
            </p:nvGrpSpPr>
            <p:grpSpPr>
              <a:xfrm>
                <a:off x="236836" y="140933"/>
                <a:ext cx="423826" cy="1614380"/>
                <a:chOff x="236836" y="140933"/>
                <a:chExt cx="423826" cy="1614380"/>
              </a:xfrm>
            </p:grpSpPr>
            <p:sp>
              <p:nvSpPr>
                <p:cNvPr id="372" name="Google Shape;372;p25"/>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5"/>
              <p:cNvGrpSpPr/>
              <p:nvPr/>
            </p:nvGrpSpPr>
            <p:grpSpPr>
              <a:xfrm>
                <a:off x="79461" y="58200"/>
                <a:ext cx="428800" cy="1697125"/>
                <a:chOff x="79461" y="58200"/>
                <a:chExt cx="428800" cy="1697125"/>
              </a:xfrm>
            </p:grpSpPr>
            <p:sp>
              <p:nvSpPr>
                <p:cNvPr id="376" name="Google Shape;376;p25"/>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9" name="Google Shape;379;p25"/>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5"/>
          <p:cNvGrpSpPr/>
          <p:nvPr/>
        </p:nvGrpSpPr>
        <p:grpSpPr>
          <a:xfrm>
            <a:off x="8620769" y="604477"/>
            <a:ext cx="640686" cy="543853"/>
            <a:chOff x="8620769" y="639586"/>
            <a:chExt cx="640686" cy="543853"/>
          </a:xfrm>
        </p:grpSpPr>
        <p:sp>
          <p:nvSpPr>
            <p:cNvPr id="382" name="Google Shape;382;p25"/>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6" name="Google Shape;386;p26"/>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87" name="Google Shape;387;p26"/>
          <p:cNvGrpSpPr/>
          <p:nvPr/>
        </p:nvGrpSpPr>
        <p:grpSpPr>
          <a:xfrm flipH="1">
            <a:off x="7586434" y="1581995"/>
            <a:ext cx="2290315" cy="1518337"/>
            <a:chOff x="-736445" y="1581995"/>
            <a:chExt cx="2290315" cy="1518337"/>
          </a:xfrm>
        </p:grpSpPr>
        <p:sp>
          <p:nvSpPr>
            <p:cNvPr id="388" name="Google Shape;388;p2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6"/>
            <p:cNvGrpSpPr/>
            <p:nvPr/>
          </p:nvGrpSpPr>
          <p:grpSpPr>
            <a:xfrm>
              <a:off x="-736445" y="1581995"/>
              <a:ext cx="2290315" cy="1518337"/>
              <a:chOff x="-565732" y="1582220"/>
              <a:chExt cx="2290315" cy="1518337"/>
            </a:xfrm>
          </p:grpSpPr>
          <p:sp>
            <p:nvSpPr>
              <p:cNvPr id="390" name="Google Shape;390;p2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6"/>
              <p:cNvGrpSpPr/>
              <p:nvPr/>
            </p:nvGrpSpPr>
            <p:grpSpPr>
              <a:xfrm>
                <a:off x="-565732" y="1582220"/>
                <a:ext cx="2290315" cy="435914"/>
                <a:chOff x="-565732" y="1582220"/>
                <a:chExt cx="2290315" cy="435914"/>
              </a:xfrm>
            </p:grpSpPr>
            <p:sp>
              <p:nvSpPr>
                <p:cNvPr id="392" name="Google Shape;392;p2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565732" y="1759770"/>
                <a:ext cx="1948882" cy="441085"/>
                <a:chOff x="-565732" y="1759770"/>
                <a:chExt cx="1948882" cy="441085"/>
              </a:xfrm>
            </p:grpSpPr>
            <p:sp>
              <p:nvSpPr>
                <p:cNvPr id="395" name="Google Shape;395;p2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6"/>
              <p:cNvGrpSpPr/>
              <p:nvPr/>
            </p:nvGrpSpPr>
            <p:grpSpPr>
              <a:xfrm>
                <a:off x="-390503" y="2295383"/>
                <a:ext cx="1572778" cy="118575"/>
                <a:chOff x="-390503" y="2295383"/>
                <a:chExt cx="1572778" cy="118575"/>
              </a:xfrm>
            </p:grpSpPr>
            <p:sp>
              <p:nvSpPr>
                <p:cNvPr id="398" name="Google Shape;398;p2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6"/>
              <p:cNvGrpSpPr/>
              <p:nvPr/>
            </p:nvGrpSpPr>
            <p:grpSpPr>
              <a:xfrm>
                <a:off x="-565732" y="2666266"/>
                <a:ext cx="2239329" cy="434292"/>
                <a:chOff x="-565732" y="2666266"/>
                <a:chExt cx="2239329" cy="434292"/>
              </a:xfrm>
            </p:grpSpPr>
            <p:sp>
              <p:nvSpPr>
                <p:cNvPr id="401" name="Google Shape;401;p2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3" name="Google Shape;403;p26"/>
          <p:cNvGrpSpPr/>
          <p:nvPr/>
        </p:nvGrpSpPr>
        <p:grpSpPr>
          <a:xfrm>
            <a:off x="-736445" y="1581995"/>
            <a:ext cx="2290315" cy="1518337"/>
            <a:chOff x="-736445" y="1581995"/>
            <a:chExt cx="2290315" cy="1518337"/>
          </a:xfrm>
        </p:grpSpPr>
        <p:sp>
          <p:nvSpPr>
            <p:cNvPr id="404" name="Google Shape;404;p2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6"/>
            <p:cNvGrpSpPr/>
            <p:nvPr/>
          </p:nvGrpSpPr>
          <p:grpSpPr>
            <a:xfrm>
              <a:off x="-736445" y="1581995"/>
              <a:ext cx="2290315" cy="1518337"/>
              <a:chOff x="-565732" y="1582220"/>
              <a:chExt cx="2290315" cy="1518337"/>
            </a:xfrm>
          </p:grpSpPr>
          <p:sp>
            <p:nvSpPr>
              <p:cNvPr id="406" name="Google Shape;406;p2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26"/>
              <p:cNvGrpSpPr/>
              <p:nvPr/>
            </p:nvGrpSpPr>
            <p:grpSpPr>
              <a:xfrm>
                <a:off x="-565732" y="1582220"/>
                <a:ext cx="2290315" cy="435914"/>
                <a:chOff x="-565732" y="1582220"/>
                <a:chExt cx="2290315" cy="435914"/>
              </a:xfrm>
            </p:grpSpPr>
            <p:sp>
              <p:nvSpPr>
                <p:cNvPr id="408" name="Google Shape;408;p2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6"/>
              <p:cNvGrpSpPr/>
              <p:nvPr/>
            </p:nvGrpSpPr>
            <p:grpSpPr>
              <a:xfrm>
                <a:off x="-565732" y="1759770"/>
                <a:ext cx="1948882" cy="441085"/>
                <a:chOff x="-565732" y="1759770"/>
                <a:chExt cx="1948882" cy="441085"/>
              </a:xfrm>
            </p:grpSpPr>
            <p:sp>
              <p:nvSpPr>
                <p:cNvPr id="411" name="Google Shape;411;p2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6"/>
              <p:cNvGrpSpPr/>
              <p:nvPr/>
            </p:nvGrpSpPr>
            <p:grpSpPr>
              <a:xfrm>
                <a:off x="-390503" y="2295383"/>
                <a:ext cx="1572778" cy="118575"/>
                <a:chOff x="-390503" y="2295383"/>
                <a:chExt cx="1572778" cy="118575"/>
              </a:xfrm>
            </p:grpSpPr>
            <p:sp>
              <p:nvSpPr>
                <p:cNvPr id="414" name="Google Shape;414;p2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6"/>
              <p:cNvGrpSpPr/>
              <p:nvPr/>
            </p:nvGrpSpPr>
            <p:grpSpPr>
              <a:xfrm>
                <a:off x="-565732" y="2666266"/>
                <a:ext cx="2239329" cy="434292"/>
                <a:chOff x="-565732" y="2666266"/>
                <a:chExt cx="2239329" cy="434292"/>
              </a:xfrm>
            </p:grpSpPr>
            <p:sp>
              <p:nvSpPr>
                <p:cNvPr id="417" name="Google Shape;417;p2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 name="Google Shape;419;p26"/>
          <p:cNvGrpSpPr/>
          <p:nvPr/>
        </p:nvGrpSpPr>
        <p:grpSpPr>
          <a:xfrm rot="10800000" flipH="1">
            <a:off x="3897588" y="4408140"/>
            <a:ext cx="482550" cy="1505350"/>
            <a:chOff x="3121150" y="-443725"/>
            <a:chExt cx="482550" cy="1505350"/>
          </a:xfrm>
        </p:grpSpPr>
        <p:sp>
          <p:nvSpPr>
            <p:cNvPr id="420" name="Google Shape;420;p2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6"/>
          <p:cNvGrpSpPr/>
          <p:nvPr/>
        </p:nvGrpSpPr>
        <p:grpSpPr>
          <a:xfrm rot="10800000" flipH="1">
            <a:off x="2766863" y="4835190"/>
            <a:ext cx="929375" cy="1078300"/>
            <a:chOff x="1990425" y="-443725"/>
            <a:chExt cx="929375" cy="1078300"/>
          </a:xfrm>
        </p:grpSpPr>
        <p:sp>
          <p:nvSpPr>
            <p:cNvPr id="423" name="Google Shape;423;p26"/>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6"/>
          <p:cNvGrpSpPr/>
          <p:nvPr/>
        </p:nvGrpSpPr>
        <p:grpSpPr>
          <a:xfrm rot="10800000" flipH="1">
            <a:off x="2063963" y="4474240"/>
            <a:ext cx="1138350" cy="1439250"/>
            <a:chOff x="1287525" y="-443725"/>
            <a:chExt cx="1138350" cy="1439250"/>
          </a:xfrm>
        </p:grpSpPr>
        <p:sp>
          <p:nvSpPr>
            <p:cNvPr id="426" name="Google Shape;426;p26"/>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6"/>
          <p:cNvGrpSpPr/>
          <p:nvPr/>
        </p:nvGrpSpPr>
        <p:grpSpPr>
          <a:xfrm rot="10800000" flipH="1">
            <a:off x="4772213" y="4408140"/>
            <a:ext cx="474200" cy="1505350"/>
            <a:chOff x="3995775" y="-443725"/>
            <a:chExt cx="474200" cy="1505350"/>
          </a:xfrm>
        </p:grpSpPr>
        <p:sp>
          <p:nvSpPr>
            <p:cNvPr id="429" name="Google Shape;429;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6"/>
          <p:cNvGrpSpPr/>
          <p:nvPr/>
        </p:nvGrpSpPr>
        <p:grpSpPr>
          <a:xfrm rot="10800000" flipH="1">
            <a:off x="5456113" y="4835190"/>
            <a:ext cx="920275" cy="1078300"/>
            <a:chOff x="4679675" y="-443725"/>
            <a:chExt cx="920275" cy="1078300"/>
          </a:xfrm>
        </p:grpSpPr>
        <p:sp>
          <p:nvSpPr>
            <p:cNvPr id="432" name="Google Shape;432;p2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26"/>
          <p:cNvGrpSpPr/>
          <p:nvPr/>
        </p:nvGrpSpPr>
        <p:grpSpPr>
          <a:xfrm rot="10800000" flipH="1">
            <a:off x="5950063" y="4474240"/>
            <a:ext cx="1129225" cy="1439250"/>
            <a:chOff x="5173625" y="-443725"/>
            <a:chExt cx="1129225" cy="1439250"/>
          </a:xfrm>
        </p:grpSpPr>
        <p:sp>
          <p:nvSpPr>
            <p:cNvPr id="435" name="Google Shape;435;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37"/>
        <p:cNvGrpSpPr/>
        <p:nvPr/>
      </p:nvGrpSpPr>
      <p:grpSpPr>
        <a:xfrm>
          <a:off x="0" y="0"/>
          <a:ext cx="0" cy="0"/>
          <a:chOff x="0" y="0"/>
          <a:chExt cx="0" cy="0"/>
        </a:xfrm>
      </p:grpSpPr>
      <p:grpSp>
        <p:nvGrpSpPr>
          <p:cNvPr id="438" name="Google Shape;438;p27"/>
          <p:cNvGrpSpPr/>
          <p:nvPr/>
        </p:nvGrpSpPr>
        <p:grpSpPr>
          <a:xfrm>
            <a:off x="7513631" y="-475160"/>
            <a:ext cx="482550" cy="1505350"/>
            <a:chOff x="3121150" y="-443725"/>
            <a:chExt cx="482550" cy="1505350"/>
          </a:xfrm>
        </p:grpSpPr>
        <p:sp>
          <p:nvSpPr>
            <p:cNvPr id="439" name="Google Shape;439;p2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7"/>
          <p:cNvGrpSpPr/>
          <p:nvPr/>
        </p:nvGrpSpPr>
        <p:grpSpPr>
          <a:xfrm>
            <a:off x="8388256" y="-475160"/>
            <a:ext cx="474200" cy="1505350"/>
            <a:chOff x="3995775" y="-443725"/>
            <a:chExt cx="474200" cy="1505350"/>
          </a:xfrm>
        </p:grpSpPr>
        <p:sp>
          <p:nvSpPr>
            <p:cNvPr id="442" name="Google Shape;442;p2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7"/>
          <p:cNvGrpSpPr/>
          <p:nvPr/>
        </p:nvGrpSpPr>
        <p:grpSpPr>
          <a:xfrm rot="10800000" flipH="1">
            <a:off x="119138" y="4268208"/>
            <a:ext cx="1129225" cy="1439250"/>
            <a:chOff x="5173625" y="-443725"/>
            <a:chExt cx="1129225" cy="1439250"/>
          </a:xfrm>
        </p:grpSpPr>
        <p:sp>
          <p:nvSpPr>
            <p:cNvPr id="445" name="Google Shape;445;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7"/>
          <p:cNvGrpSpPr/>
          <p:nvPr/>
        </p:nvGrpSpPr>
        <p:grpSpPr>
          <a:xfrm rot="10800000">
            <a:off x="713779" y="4534879"/>
            <a:ext cx="920275" cy="1078300"/>
            <a:chOff x="4679675" y="-443725"/>
            <a:chExt cx="920275" cy="1078300"/>
          </a:xfrm>
        </p:grpSpPr>
        <p:sp>
          <p:nvSpPr>
            <p:cNvPr id="448" name="Google Shape;448;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7"/>
          <p:cNvGrpSpPr/>
          <p:nvPr/>
        </p:nvGrpSpPr>
        <p:grpSpPr>
          <a:xfrm>
            <a:off x="1050348" y="-469529"/>
            <a:ext cx="1195349" cy="1078296"/>
            <a:chOff x="4404625" y="-443721"/>
            <a:chExt cx="1195349" cy="1078296"/>
          </a:xfrm>
        </p:grpSpPr>
        <p:sp>
          <p:nvSpPr>
            <p:cNvPr id="451" name="Google Shape;451;p2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7"/>
          <p:cNvGrpSpPr/>
          <p:nvPr/>
        </p:nvGrpSpPr>
        <p:grpSpPr>
          <a:xfrm rot="-5400000">
            <a:off x="-393663" y="-505555"/>
            <a:ext cx="2181860" cy="892524"/>
            <a:chOff x="6525475" y="148600"/>
            <a:chExt cx="2808779" cy="1148975"/>
          </a:xfrm>
        </p:grpSpPr>
        <p:sp>
          <p:nvSpPr>
            <p:cNvPr id="454" name="Google Shape;454;p2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7"/>
          <p:cNvGrpSpPr/>
          <p:nvPr/>
        </p:nvGrpSpPr>
        <p:grpSpPr>
          <a:xfrm rot="-5400000">
            <a:off x="29766" y="-247490"/>
            <a:ext cx="2181860" cy="892524"/>
            <a:chOff x="6525475" y="148600"/>
            <a:chExt cx="2808779" cy="1148975"/>
          </a:xfrm>
        </p:grpSpPr>
        <p:sp>
          <p:nvSpPr>
            <p:cNvPr id="457" name="Google Shape;457;p2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7"/>
          <p:cNvGrpSpPr/>
          <p:nvPr/>
        </p:nvGrpSpPr>
        <p:grpSpPr>
          <a:xfrm rot="10800000">
            <a:off x="7892346" y="4268208"/>
            <a:ext cx="1129225" cy="1439250"/>
            <a:chOff x="5173625" y="-443725"/>
            <a:chExt cx="1129225" cy="1439250"/>
          </a:xfrm>
        </p:grpSpPr>
        <p:sp>
          <p:nvSpPr>
            <p:cNvPr id="460" name="Google Shape;460;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7"/>
          <p:cNvGrpSpPr/>
          <p:nvPr/>
        </p:nvGrpSpPr>
        <p:grpSpPr>
          <a:xfrm rot="10800000" flipH="1">
            <a:off x="7506654" y="4534879"/>
            <a:ext cx="920275" cy="1078300"/>
            <a:chOff x="4679675" y="-443725"/>
            <a:chExt cx="920275" cy="1078300"/>
          </a:xfrm>
        </p:grpSpPr>
        <p:sp>
          <p:nvSpPr>
            <p:cNvPr id="463" name="Google Shape;463;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27"/>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6" name="Google Shape;466;p27"/>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7" name="Google Shape;467;p27"/>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8" name="Google Shape;468;p27"/>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7"/>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0" name="Google Shape;470;p27"/>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27"/>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72"/>
        <p:cNvGrpSpPr/>
        <p:nvPr/>
      </p:nvGrpSpPr>
      <p:grpSpPr>
        <a:xfrm>
          <a:off x="0" y="0"/>
          <a:ext cx="0" cy="0"/>
          <a:chOff x="0" y="0"/>
          <a:chExt cx="0" cy="0"/>
        </a:xfrm>
      </p:grpSpPr>
      <p:sp>
        <p:nvSpPr>
          <p:cNvPr id="473" name="Google Shape;473;p28"/>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4" name="Google Shape;474;p28"/>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5" name="Google Shape;475;p28"/>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6" name="Google Shape;476;p28"/>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7" name="Google Shape;477;p28"/>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8" name="Google Shape;478;p28"/>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9" name="Google Shape;479;p28"/>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80" name="Google Shape;480;p28"/>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1" name="Google Shape;481;p28"/>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82" name="Google Shape;482;p28"/>
          <p:cNvGrpSpPr/>
          <p:nvPr/>
        </p:nvGrpSpPr>
        <p:grpSpPr>
          <a:xfrm rot="-5400000" flipH="1">
            <a:off x="7480661" y="-165192"/>
            <a:ext cx="2014791" cy="719731"/>
            <a:chOff x="-85249" y="4203623"/>
            <a:chExt cx="2014791" cy="719731"/>
          </a:xfrm>
        </p:grpSpPr>
        <p:grpSp>
          <p:nvGrpSpPr>
            <p:cNvPr id="483" name="Google Shape;483;p28"/>
            <p:cNvGrpSpPr/>
            <p:nvPr/>
          </p:nvGrpSpPr>
          <p:grpSpPr>
            <a:xfrm>
              <a:off x="-85249" y="4203623"/>
              <a:ext cx="2014791" cy="469195"/>
              <a:chOff x="-35118" y="4163517"/>
              <a:chExt cx="2014791" cy="469195"/>
            </a:xfrm>
          </p:grpSpPr>
          <p:sp>
            <p:nvSpPr>
              <p:cNvPr id="484" name="Google Shape;484;p2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8"/>
            <p:cNvGrpSpPr/>
            <p:nvPr/>
          </p:nvGrpSpPr>
          <p:grpSpPr>
            <a:xfrm>
              <a:off x="-85249" y="4454155"/>
              <a:ext cx="2014791" cy="469199"/>
              <a:chOff x="-35118" y="4345992"/>
              <a:chExt cx="2014791" cy="469199"/>
            </a:xfrm>
          </p:grpSpPr>
          <p:sp>
            <p:nvSpPr>
              <p:cNvPr id="487" name="Google Shape;487;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28"/>
          <p:cNvGrpSpPr/>
          <p:nvPr/>
        </p:nvGrpSpPr>
        <p:grpSpPr>
          <a:xfrm rot="-5400000" flipH="1">
            <a:off x="7870685" y="112474"/>
            <a:ext cx="2014791" cy="469199"/>
            <a:chOff x="-35118" y="4345992"/>
            <a:chExt cx="2014791" cy="469199"/>
          </a:xfrm>
        </p:grpSpPr>
        <p:sp>
          <p:nvSpPr>
            <p:cNvPr id="490" name="Google Shape;490;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8"/>
          <p:cNvGrpSpPr/>
          <p:nvPr/>
        </p:nvGrpSpPr>
        <p:grpSpPr>
          <a:xfrm>
            <a:off x="-272766" y="4539543"/>
            <a:ext cx="2014791" cy="473128"/>
            <a:chOff x="-35118" y="4342063"/>
            <a:chExt cx="2014791" cy="473128"/>
          </a:xfrm>
        </p:grpSpPr>
        <p:sp>
          <p:nvSpPr>
            <p:cNvPr id="493" name="Google Shape;493;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8"/>
          <p:cNvGrpSpPr/>
          <p:nvPr/>
        </p:nvGrpSpPr>
        <p:grpSpPr>
          <a:xfrm>
            <a:off x="-217866" y="4785686"/>
            <a:ext cx="2014791" cy="473128"/>
            <a:chOff x="-35118" y="4342063"/>
            <a:chExt cx="2014791" cy="473128"/>
          </a:xfrm>
        </p:grpSpPr>
        <p:sp>
          <p:nvSpPr>
            <p:cNvPr id="496" name="Google Shape;496;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8"/>
          <p:cNvGrpSpPr/>
          <p:nvPr/>
        </p:nvGrpSpPr>
        <p:grpSpPr>
          <a:xfrm>
            <a:off x="-519445" y="4310943"/>
            <a:ext cx="2014791" cy="473128"/>
            <a:chOff x="-35118" y="4342063"/>
            <a:chExt cx="2014791" cy="473128"/>
          </a:xfrm>
        </p:grpSpPr>
        <p:sp>
          <p:nvSpPr>
            <p:cNvPr id="499" name="Google Shape;499;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01"/>
        <p:cNvGrpSpPr/>
        <p:nvPr/>
      </p:nvGrpSpPr>
      <p:grpSpPr>
        <a:xfrm>
          <a:off x="0" y="0"/>
          <a:ext cx="0" cy="0"/>
          <a:chOff x="0" y="0"/>
          <a:chExt cx="0" cy="0"/>
        </a:xfrm>
      </p:grpSpPr>
      <p:sp>
        <p:nvSpPr>
          <p:cNvPr id="502" name="Google Shape;502;p29"/>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3" name="Google Shape;503;p29"/>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4" name="Google Shape;504;p29"/>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5" name="Google Shape;505;p29"/>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6" name="Google Shape;506;p29"/>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7" name="Google Shape;507;p29"/>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8" name="Google Shape;508;p29"/>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9" name="Google Shape;509;p29"/>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0" name="Google Shape;510;p29"/>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11" name="Google Shape;511;p29"/>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9"/>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13" name="Google Shape;513;p29"/>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4" name="Google Shape;514;p29"/>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5" name="Google Shape;515;p29"/>
          <p:cNvGrpSpPr/>
          <p:nvPr/>
        </p:nvGrpSpPr>
        <p:grpSpPr>
          <a:xfrm>
            <a:off x="7895789" y="-867371"/>
            <a:ext cx="1368260" cy="1078296"/>
            <a:chOff x="4231725" y="-443721"/>
            <a:chExt cx="1368260" cy="1078296"/>
          </a:xfrm>
        </p:grpSpPr>
        <p:sp>
          <p:nvSpPr>
            <p:cNvPr id="516" name="Google Shape;516;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9"/>
          <p:cNvGrpSpPr/>
          <p:nvPr/>
        </p:nvGrpSpPr>
        <p:grpSpPr>
          <a:xfrm>
            <a:off x="8380489" y="-105375"/>
            <a:ext cx="1129225" cy="1439250"/>
            <a:chOff x="5173625" y="-443725"/>
            <a:chExt cx="1129225" cy="1439250"/>
          </a:xfrm>
        </p:grpSpPr>
        <p:sp>
          <p:nvSpPr>
            <p:cNvPr id="519" name="Google Shape;51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9"/>
          <p:cNvGrpSpPr/>
          <p:nvPr/>
        </p:nvGrpSpPr>
        <p:grpSpPr>
          <a:xfrm>
            <a:off x="8142568" y="-638771"/>
            <a:ext cx="1368260" cy="1078296"/>
            <a:chOff x="4231725" y="-443721"/>
            <a:chExt cx="1368260" cy="1078296"/>
          </a:xfrm>
        </p:grpSpPr>
        <p:sp>
          <p:nvSpPr>
            <p:cNvPr id="522" name="Google Shape;522;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9"/>
          <p:cNvGrpSpPr/>
          <p:nvPr/>
        </p:nvGrpSpPr>
        <p:grpSpPr>
          <a:xfrm flipH="1">
            <a:off x="149468" y="-695771"/>
            <a:ext cx="1368260" cy="1078296"/>
            <a:chOff x="4231725" y="-443721"/>
            <a:chExt cx="1368260" cy="1078296"/>
          </a:xfrm>
        </p:grpSpPr>
        <p:sp>
          <p:nvSpPr>
            <p:cNvPr id="525" name="Google Shape;525;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9"/>
          <p:cNvGrpSpPr/>
          <p:nvPr/>
        </p:nvGrpSpPr>
        <p:grpSpPr>
          <a:xfrm flipH="1">
            <a:off x="-97311" y="-467171"/>
            <a:ext cx="1368260" cy="1078296"/>
            <a:chOff x="4231725" y="-443721"/>
            <a:chExt cx="1368260" cy="1078296"/>
          </a:xfrm>
        </p:grpSpPr>
        <p:sp>
          <p:nvSpPr>
            <p:cNvPr id="528" name="Google Shape;528;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9"/>
          <p:cNvGrpSpPr/>
          <p:nvPr/>
        </p:nvGrpSpPr>
        <p:grpSpPr>
          <a:xfrm flipH="1">
            <a:off x="-609048" y="-238571"/>
            <a:ext cx="1368260" cy="1078296"/>
            <a:chOff x="4231725" y="-443721"/>
            <a:chExt cx="1368260" cy="1078296"/>
          </a:xfrm>
        </p:grpSpPr>
        <p:sp>
          <p:nvSpPr>
            <p:cNvPr id="531" name="Google Shape;531;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3" name="Google Shape;533;p29"/>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34"/>
        <p:cNvGrpSpPr/>
        <p:nvPr/>
      </p:nvGrpSpPr>
      <p:grpSpPr>
        <a:xfrm>
          <a:off x="0" y="0"/>
          <a:ext cx="0" cy="0"/>
          <a:chOff x="0" y="0"/>
          <a:chExt cx="0" cy="0"/>
        </a:xfrm>
      </p:grpSpPr>
      <p:grpSp>
        <p:nvGrpSpPr>
          <p:cNvPr id="535" name="Google Shape;535;p30"/>
          <p:cNvGrpSpPr/>
          <p:nvPr/>
        </p:nvGrpSpPr>
        <p:grpSpPr>
          <a:xfrm>
            <a:off x="7068170" y="-466234"/>
            <a:ext cx="1368260" cy="1078296"/>
            <a:chOff x="4231725" y="-443721"/>
            <a:chExt cx="1368260" cy="1078296"/>
          </a:xfrm>
        </p:grpSpPr>
        <p:sp>
          <p:nvSpPr>
            <p:cNvPr id="536" name="Google Shape;536;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0"/>
          <p:cNvGrpSpPr/>
          <p:nvPr/>
        </p:nvGrpSpPr>
        <p:grpSpPr>
          <a:xfrm>
            <a:off x="8010070" y="-466238"/>
            <a:ext cx="1129225" cy="1439250"/>
            <a:chOff x="5173625" y="-443725"/>
            <a:chExt cx="1129225" cy="1439250"/>
          </a:xfrm>
        </p:grpSpPr>
        <p:sp>
          <p:nvSpPr>
            <p:cNvPr id="539" name="Google Shape;539;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0"/>
          <p:cNvGrpSpPr/>
          <p:nvPr/>
        </p:nvGrpSpPr>
        <p:grpSpPr>
          <a:xfrm flipH="1">
            <a:off x="707991" y="-472343"/>
            <a:ext cx="920275" cy="1078300"/>
            <a:chOff x="4679675" y="-443725"/>
            <a:chExt cx="920275" cy="1078300"/>
          </a:xfrm>
        </p:grpSpPr>
        <p:sp>
          <p:nvSpPr>
            <p:cNvPr id="542" name="Google Shape;542;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0"/>
          <p:cNvGrpSpPr/>
          <p:nvPr/>
        </p:nvGrpSpPr>
        <p:grpSpPr>
          <a:xfrm flipH="1">
            <a:off x="5091" y="-472343"/>
            <a:ext cx="1129225" cy="1439250"/>
            <a:chOff x="5173625" y="-443725"/>
            <a:chExt cx="1129225" cy="1439250"/>
          </a:xfrm>
        </p:grpSpPr>
        <p:sp>
          <p:nvSpPr>
            <p:cNvPr id="545" name="Google Shape;545;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0"/>
          <p:cNvGrpSpPr/>
          <p:nvPr/>
        </p:nvGrpSpPr>
        <p:grpSpPr>
          <a:xfrm>
            <a:off x="8479270" y="-223284"/>
            <a:ext cx="1368260" cy="1078296"/>
            <a:chOff x="4231725" y="-443721"/>
            <a:chExt cx="1368260" cy="1078296"/>
          </a:xfrm>
        </p:grpSpPr>
        <p:sp>
          <p:nvSpPr>
            <p:cNvPr id="548" name="Google Shape;548;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0"/>
          <p:cNvGrpSpPr/>
          <p:nvPr/>
        </p:nvGrpSpPr>
        <p:grpSpPr>
          <a:xfrm flipH="1">
            <a:off x="-98709" y="-223280"/>
            <a:ext cx="920275" cy="1078300"/>
            <a:chOff x="4679675" y="-443725"/>
            <a:chExt cx="920275" cy="1078300"/>
          </a:xfrm>
        </p:grpSpPr>
        <p:sp>
          <p:nvSpPr>
            <p:cNvPr id="551" name="Google Shape;55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30"/>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54"/>
        <p:cNvGrpSpPr/>
        <p:nvPr/>
      </p:nvGrpSpPr>
      <p:grpSpPr>
        <a:xfrm>
          <a:off x="0" y="0"/>
          <a:ext cx="0" cy="0"/>
          <a:chOff x="0" y="0"/>
          <a:chExt cx="0" cy="0"/>
        </a:xfrm>
      </p:grpSpPr>
      <p:sp>
        <p:nvSpPr>
          <p:cNvPr id="555" name="Google Shape;555;p31"/>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56" name="Google Shape;556;p31"/>
          <p:cNvGrpSpPr/>
          <p:nvPr/>
        </p:nvGrpSpPr>
        <p:grpSpPr>
          <a:xfrm>
            <a:off x="6521425" y="-33816"/>
            <a:ext cx="2852632" cy="755873"/>
            <a:chOff x="6521425" y="153500"/>
            <a:chExt cx="2852632" cy="755873"/>
          </a:xfrm>
        </p:grpSpPr>
        <p:grpSp>
          <p:nvGrpSpPr>
            <p:cNvPr id="557" name="Google Shape;557;p31"/>
            <p:cNvGrpSpPr/>
            <p:nvPr/>
          </p:nvGrpSpPr>
          <p:grpSpPr>
            <a:xfrm>
              <a:off x="6521425" y="153500"/>
              <a:ext cx="2257381" cy="391400"/>
              <a:chOff x="6521425" y="153500"/>
              <a:chExt cx="2257381" cy="391400"/>
            </a:xfrm>
          </p:grpSpPr>
          <p:sp>
            <p:nvSpPr>
              <p:cNvPr id="558" name="Google Shape;558;p31"/>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1"/>
            <p:cNvGrpSpPr/>
            <p:nvPr/>
          </p:nvGrpSpPr>
          <p:grpSpPr>
            <a:xfrm>
              <a:off x="6826225" y="326868"/>
              <a:ext cx="2547832" cy="405548"/>
              <a:chOff x="6826225" y="344423"/>
              <a:chExt cx="2547832" cy="405548"/>
            </a:xfrm>
          </p:grpSpPr>
          <p:sp>
            <p:nvSpPr>
              <p:cNvPr id="561" name="Google Shape;561;p31"/>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1"/>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65"/>
        <p:cNvGrpSpPr/>
        <p:nvPr/>
      </p:nvGrpSpPr>
      <p:grpSpPr>
        <a:xfrm>
          <a:off x="0" y="0"/>
          <a:ext cx="0" cy="0"/>
          <a:chOff x="0" y="0"/>
          <a:chExt cx="0" cy="0"/>
        </a:xfrm>
      </p:grpSpPr>
      <p:sp>
        <p:nvSpPr>
          <p:cNvPr id="566" name="Google Shape;566;p32"/>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67" name="Google Shape;567;p32"/>
          <p:cNvGrpSpPr/>
          <p:nvPr/>
        </p:nvGrpSpPr>
        <p:grpSpPr>
          <a:xfrm>
            <a:off x="-217866" y="4785686"/>
            <a:ext cx="2014791" cy="473128"/>
            <a:chOff x="-35118" y="4342063"/>
            <a:chExt cx="2014791" cy="473128"/>
          </a:xfrm>
        </p:grpSpPr>
        <p:sp>
          <p:nvSpPr>
            <p:cNvPr id="568" name="Google Shape;568;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2"/>
          <p:cNvGrpSpPr/>
          <p:nvPr/>
        </p:nvGrpSpPr>
        <p:grpSpPr>
          <a:xfrm>
            <a:off x="-519445" y="4548261"/>
            <a:ext cx="2014791" cy="473128"/>
            <a:chOff x="-35118" y="4342063"/>
            <a:chExt cx="2014791" cy="473128"/>
          </a:xfrm>
        </p:grpSpPr>
        <p:sp>
          <p:nvSpPr>
            <p:cNvPr id="571" name="Google Shape;571;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2"/>
          <p:cNvGrpSpPr/>
          <p:nvPr/>
        </p:nvGrpSpPr>
        <p:grpSpPr>
          <a:xfrm>
            <a:off x="283349" y="-475160"/>
            <a:ext cx="482550" cy="1505350"/>
            <a:chOff x="3121150" y="-443725"/>
            <a:chExt cx="482550" cy="1505350"/>
          </a:xfrm>
        </p:grpSpPr>
        <p:sp>
          <p:nvSpPr>
            <p:cNvPr id="574" name="Google Shape;574;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2"/>
          <p:cNvGrpSpPr/>
          <p:nvPr/>
        </p:nvGrpSpPr>
        <p:grpSpPr>
          <a:xfrm>
            <a:off x="87035" y="-122260"/>
            <a:ext cx="482550" cy="1505350"/>
            <a:chOff x="3121150" y="-443725"/>
            <a:chExt cx="482550" cy="1505350"/>
          </a:xfrm>
        </p:grpSpPr>
        <p:sp>
          <p:nvSpPr>
            <p:cNvPr id="577" name="Google Shape;577;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2"/>
          <p:cNvGrpSpPr/>
          <p:nvPr/>
        </p:nvGrpSpPr>
        <p:grpSpPr>
          <a:xfrm flipH="1">
            <a:off x="8377659" y="-483877"/>
            <a:ext cx="482550" cy="1505350"/>
            <a:chOff x="3121150" y="-443725"/>
            <a:chExt cx="482550" cy="1505350"/>
          </a:xfrm>
        </p:grpSpPr>
        <p:sp>
          <p:nvSpPr>
            <p:cNvPr id="580" name="Google Shape;580;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2"/>
          <p:cNvGrpSpPr/>
          <p:nvPr/>
        </p:nvGrpSpPr>
        <p:grpSpPr>
          <a:xfrm flipH="1">
            <a:off x="8573974" y="-130977"/>
            <a:ext cx="482550" cy="1505350"/>
            <a:chOff x="3121150" y="-443725"/>
            <a:chExt cx="482550" cy="1505350"/>
          </a:xfrm>
        </p:grpSpPr>
        <p:sp>
          <p:nvSpPr>
            <p:cNvPr id="583" name="Google Shape;583;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85"/>
        <p:cNvGrpSpPr/>
        <p:nvPr/>
      </p:nvGrpSpPr>
      <p:grpSpPr>
        <a:xfrm>
          <a:off x="0" y="0"/>
          <a:ext cx="0" cy="0"/>
          <a:chOff x="0" y="0"/>
          <a:chExt cx="0" cy="0"/>
        </a:xfrm>
      </p:grpSpPr>
      <p:grpSp>
        <p:nvGrpSpPr>
          <p:cNvPr id="586" name="Google Shape;586;p33"/>
          <p:cNvGrpSpPr/>
          <p:nvPr/>
        </p:nvGrpSpPr>
        <p:grpSpPr>
          <a:xfrm rot="10800000" flipH="1">
            <a:off x="7503134" y="4535967"/>
            <a:ext cx="920275" cy="1078300"/>
            <a:chOff x="4679675" y="-443725"/>
            <a:chExt cx="920275" cy="1078300"/>
          </a:xfrm>
        </p:grpSpPr>
        <p:sp>
          <p:nvSpPr>
            <p:cNvPr id="587" name="Google Shape;587;p3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3"/>
          <p:cNvGrpSpPr/>
          <p:nvPr/>
        </p:nvGrpSpPr>
        <p:grpSpPr>
          <a:xfrm rot="10800000" flipH="1">
            <a:off x="7997084" y="4251217"/>
            <a:ext cx="1129225" cy="1439250"/>
            <a:chOff x="5173625" y="-443725"/>
            <a:chExt cx="1129225" cy="1439250"/>
          </a:xfrm>
        </p:grpSpPr>
        <p:sp>
          <p:nvSpPr>
            <p:cNvPr id="590" name="Google Shape;590;p3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3"/>
          <p:cNvGrpSpPr/>
          <p:nvPr/>
        </p:nvGrpSpPr>
        <p:grpSpPr>
          <a:xfrm rot="10800000" flipH="1">
            <a:off x="8527088" y="4255494"/>
            <a:ext cx="2240950" cy="1657325"/>
            <a:chOff x="4603700" y="-443725"/>
            <a:chExt cx="2240950" cy="1657325"/>
          </a:xfrm>
        </p:grpSpPr>
        <p:sp>
          <p:nvSpPr>
            <p:cNvPr id="593" name="Google Shape;593;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3"/>
          <p:cNvGrpSpPr/>
          <p:nvPr/>
        </p:nvGrpSpPr>
        <p:grpSpPr>
          <a:xfrm rot="10800000">
            <a:off x="7021" y="-639006"/>
            <a:ext cx="1623175" cy="1972650"/>
            <a:chOff x="4193384" y="4053542"/>
            <a:chExt cx="1623175" cy="1972650"/>
          </a:xfrm>
        </p:grpSpPr>
        <p:grpSp>
          <p:nvGrpSpPr>
            <p:cNvPr id="596" name="Google Shape;596;p33"/>
            <p:cNvGrpSpPr/>
            <p:nvPr/>
          </p:nvGrpSpPr>
          <p:grpSpPr>
            <a:xfrm rot="10800000" flipH="1">
              <a:off x="4193384" y="4947892"/>
              <a:ext cx="920275" cy="1078300"/>
              <a:chOff x="4679675" y="-1053325"/>
              <a:chExt cx="920275" cy="1078300"/>
            </a:xfrm>
          </p:grpSpPr>
          <p:sp>
            <p:nvSpPr>
              <p:cNvPr id="597" name="Google Shape;597;p33"/>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33"/>
            <p:cNvGrpSpPr/>
            <p:nvPr/>
          </p:nvGrpSpPr>
          <p:grpSpPr>
            <a:xfrm rot="10800000" flipH="1">
              <a:off x="4687334" y="4053542"/>
              <a:ext cx="1129225" cy="1439250"/>
              <a:chOff x="5173625" y="-443725"/>
              <a:chExt cx="1129225" cy="1439250"/>
            </a:xfrm>
          </p:grpSpPr>
          <p:sp>
            <p:nvSpPr>
              <p:cNvPr id="600" name="Google Shape;600;p3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 name="Google Shape;602;p33"/>
          <p:cNvGrpSpPr/>
          <p:nvPr/>
        </p:nvGrpSpPr>
        <p:grpSpPr>
          <a:xfrm>
            <a:off x="-1256133" y="715243"/>
            <a:ext cx="2014791" cy="473128"/>
            <a:chOff x="-35118" y="4342063"/>
            <a:chExt cx="2014791" cy="473128"/>
          </a:xfrm>
        </p:grpSpPr>
        <p:sp>
          <p:nvSpPr>
            <p:cNvPr id="603" name="Google Shape;603;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3"/>
          <p:cNvGrpSpPr/>
          <p:nvPr/>
        </p:nvGrpSpPr>
        <p:grpSpPr>
          <a:xfrm>
            <a:off x="-1179939" y="967068"/>
            <a:ext cx="2014791" cy="473128"/>
            <a:chOff x="-35118" y="4342063"/>
            <a:chExt cx="2014791" cy="473128"/>
          </a:xfrm>
        </p:grpSpPr>
        <p:sp>
          <p:nvSpPr>
            <p:cNvPr id="606" name="Google Shape;606;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3"/>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09"/>
        <p:cNvGrpSpPr/>
        <p:nvPr/>
      </p:nvGrpSpPr>
      <p:grpSpPr>
        <a:xfrm>
          <a:off x="0" y="0"/>
          <a:ext cx="0" cy="0"/>
          <a:chOff x="0" y="0"/>
          <a:chExt cx="0" cy="0"/>
        </a:xfrm>
      </p:grpSpPr>
      <p:grpSp>
        <p:nvGrpSpPr>
          <p:cNvPr id="610" name="Google Shape;610;p34"/>
          <p:cNvGrpSpPr/>
          <p:nvPr/>
        </p:nvGrpSpPr>
        <p:grpSpPr>
          <a:xfrm>
            <a:off x="87588" y="-482281"/>
            <a:ext cx="482550" cy="1505350"/>
            <a:chOff x="3121150" y="-443725"/>
            <a:chExt cx="482550" cy="1505350"/>
          </a:xfrm>
        </p:grpSpPr>
        <p:sp>
          <p:nvSpPr>
            <p:cNvPr id="611" name="Google Shape;61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4"/>
          <p:cNvGrpSpPr/>
          <p:nvPr/>
        </p:nvGrpSpPr>
        <p:grpSpPr>
          <a:xfrm>
            <a:off x="999825" y="-467301"/>
            <a:ext cx="929375" cy="1078300"/>
            <a:chOff x="1990425" y="-443725"/>
            <a:chExt cx="929375" cy="1078300"/>
          </a:xfrm>
        </p:grpSpPr>
        <p:sp>
          <p:nvSpPr>
            <p:cNvPr id="614" name="Google Shape;61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4"/>
          <p:cNvGrpSpPr/>
          <p:nvPr/>
        </p:nvGrpSpPr>
        <p:grpSpPr>
          <a:xfrm>
            <a:off x="296925" y="-1076901"/>
            <a:ext cx="1138350" cy="1439250"/>
            <a:chOff x="1287525" y="-443725"/>
            <a:chExt cx="1138350" cy="1439250"/>
          </a:xfrm>
        </p:grpSpPr>
        <p:sp>
          <p:nvSpPr>
            <p:cNvPr id="617" name="Google Shape;61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4"/>
          <p:cNvGrpSpPr/>
          <p:nvPr/>
        </p:nvGrpSpPr>
        <p:grpSpPr>
          <a:xfrm>
            <a:off x="8582213" y="-482281"/>
            <a:ext cx="474200" cy="1505350"/>
            <a:chOff x="3995775" y="-443725"/>
            <a:chExt cx="474200" cy="1505350"/>
          </a:xfrm>
        </p:grpSpPr>
        <p:sp>
          <p:nvSpPr>
            <p:cNvPr id="620" name="Google Shape;62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4"/>
          <p:cNvGrpSpPr/>
          <p:nvPr/>
        </p:nvGrpSpPr>
        <p:grpSpPr>
          <a:xfrm>
            <a:off x="7270475" y="-467301"/>
            <a:ext cx="920275" cy="1078300"/>
            <a:chOff x="4679675" y="-443725"/>
            <a:chExt cx="920275" cy="1078300"/>
          </a:xfrm>
        </p:grpSpPr>
        <p:sp>
          <p:nvSpPr>
            <p:cNvPr id="623" name="Google Shape;62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4"/>
          <p:cNvGrpSpPr/>
          <p:nvPr/>
        </p:nvGrpSpPr>
        <p:grpSpPr>
          <a:xfrm>
            <a:off x="7764425" y="-1076901"/>
            <a:ext cx="1129225" cy="1439250"/>
            <a:chOff x="5173625" y="-443725"/>
            <a:chExt cx="1129225" cy="1439250"/>
          </a:xfrm>
        </p:grpSpPr>
        <p:sp>
          <p:nvSpPr>
            <p:cNvPr id="626" name="Google Shape;62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4"/>
          <p:cNvGrpSpPr/>
          <p:nvPr/>
        </p:nvGrpSpPr>
        <p:grpSpPr>
          <a:xfrm>
            <a:off x="-1220287" y="-761576"/>
            <a:ext cx="2249325" cy="1657325"/>
            <a:chOff x="746475" y="-443725"/>
            <a:chExt cx="2249325" cy="1657325"/>
          </a:xfrm>
        </p:grpSpPr>
        <p:sp>
          <p:nvSpPr>
            <p:cNvPr id="629" name="Google Shape;62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4"/>
          <p:cNvGrpSpPr/>
          <p:nvPr/>
        </p:nvGrpSpPr>
        <p:grpSpPr>
          <a:xfrm>
            <a:off x="8123338" y="-761576"/>
            <a:ext cx="2240950" cy="1657325"/>
            <a:chOff x="4603700" y="-443725"/>
            <a:chExt cx="2240950" cy="1657325"/>
          </a:xfrm>
        </p:grpSpPr>
        <p:sp>
          <p:nvSpPr>
            <p:cNvPr id="632" name="Google Shape;63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34"/>
          <p:cNvGrpSpPr/>
          <p:nvPr/>
        </p:nvGrpSpPr>
        <p:grpSpPr>
          <a:xfrm>
            <a:off x="2926213" y="-467301"/>
            <a:ext cx="929375" cy="1078300"/>
            <a:chOff x="1990425" y="-443725"/>
            <a:chExt cx="929375" cy="1078300"/>
          </a:xfrm>
        </p:grpSpPr>
        <p:sp>
          <p:nvSpPr>
            <p:cNvPr id="635" name="Google Shape;635;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4"/>
          <p:cNvGrpSpPr/>
          <p:nvPr/>
        </p:nvGrpSpPr>
        <p:grpSpPr>
          <a:xfrm>
            <a:off x="3535813" y="-695901"/>
            <a:ext cx="929375" cy="1078300"/>
            <a:chOff x="1990425" y="-443725"/>
            <a:chExt cx="929375" cy="1078300"/>
          </a:xfrm>
        </p:grpSpPr>
        <p:sp>
          <p:nvSpPr>
            <p:cNvPr id="638" name="Google Shape;638;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34"/>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1" name="Google Shape;641;p34"/>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2" name="Google Shape;642;p34"/>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43" name="Google Shape;643;p34"/>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4" name="Google Shape;644;p34"/>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5" name="Google Shape;645;p34"/>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46" name="Google Shape;646;p34"/>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7" name="Google Shape;647;p34"/>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8" name="Google Shape;648;p34"/>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49" name="Google Shape;649;p34"/>
          <p:cNvGrpSpPr/>
          <p:nvPr/>
        </p:nvGrpSpPr>
        <p:grpSpPr>
          <a:xfrm>
            <a:off x="4852625" y="-1035569"/>
            <a:ext cx="1138350" cy="1439250"/>
            <a:chOff x="1287525" y="-443725"/>
            <a:chExt cx="1138350" cy="1439250"/>
          </a:xfrm>
        </p:grpSpPr>
        <p:sp>
          <p:nvSpPr>
            <p:cNvPr id="650" name="Google Shape;650;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52"/>
        <p:cNvGrpSpPr/>
        <p:nvPr/>
      </p:nvGrpSpPr>
      <p:grpSpPr>
        <a:xfrm>
          <a:off x="0" y="0"/>
          <a:ext cx="0" cy="0"/>
          <a:chOff x="0" y="0"/>
          <a:chExt cx="0" cy="0"/>
        </a:xfrm>
      </p:grpSpPr>
      <p:sp>
        <p:nvSpPr>
          <p:cNvPr id="653" name="Google Shape;653;p35"/>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54" name="Google Shape;654;p35"/>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55" name="Google Shape;655;p35"/>
          <p:cNvGrpSpPr/>
          <p:nvPr/>
        </p:nvGrpSpPr>
        <p:grpSpPr>
          <a:xfrm>
            <a:off x="8429813" y="-482281"/>
            <a:ext cx="474200" cy="1505350"/>
            <a:chOff x="3995775" y="-443725"/>
            <a:chExt cx="474200" cy="1505350"/>
          </a:xfrm>
        </p:grpSpPr>
        <p:sp>
          <p:nvSpPr>
            <p:cNvPr id="656" name="Google Shape;656;p3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5"/>
          <p:cNvGrpSpPr/>
          <p:nvPr/>
        </p:nvGrpSpPr>
        <p:grpSpPr>
          <a:xfrm>
            <a:off x="7118075" y="-467301"/>
            <a:ext cx="920275" cy="1078300"/>
            <a:chOff x="4679675" y="-443725"/>
            <a:chExt cx="920275" cy="1078300"/>
          </a:xfrm>
        </p:grpSpPr>
        <p:sp>
          <p:nvSpPr>
            <p:cNvPr id="659" name="Google Shape;659;p3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35"/>
          <p:cNvGrpSpPr/>
          <p:nvPr/>
        </p:nvGrpSpPr>
        <p:grpSpPr>
          <a:xfrm>
            <a:off x="7612025" y="-1076901"/>
            <a:ext cx="1129225" cy="1439250"/>
            <a:chOff x="5173625" y="-443725"/>
            <a:chExt cx="1129225" cy="1439250"/>
          </a:xfrm>
        </p:grpSpPr>
        <p:sp>
          <p:nvSpPr>
            <p:cNvPr id="662" name="Google Shape;662;p3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5"/>
          <p:cNvGrpSpPr/>
          <p:nvPr/>
        </p:nvGrpSpPr>
        <p:grpSpPr>
          <a:xfrm>
            <a:off x="7970938" y="-761576"/>
            <a:ext cx="2240950" cy="1657325"/>
            <a:chOff x="4603700" y="-443725"/>
            <a:chExt cx="2240950" cy="1657325"/>
          </a:xfrm>
        </p:grpSpPr>
        <p:sp>
          <p:nvSpPr>
            <p:cNvPr id="665" name="Google Shape;665;p3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5"/>
          <p:cNvGrpSpPr/>
          <p:nvPr/>
        </p:nvGrpSpPr>
        <p:grpSpPr>
          <a:xfrm rot="10800000" flipH="1">
            <a:off x="-483489" y="4432692"/>
            <a:ext cx="2014791" cy="473128"/>
            <a:chOff x="-35118" y="4342063"/>
            <a:chExt cx="2014791" cy="473128"/>
          </a:xfrm>
        </p:grpSpPr>
        <p:sp>
          <p:nvSpPr>
            <p:cNvPr id="668" name="Google Shape;668;p3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83497" y="4392827"/>
            <a:ext cx="2014791" cy="473128"/>
            <a:chOff x="-35118" y="4342063"/>
            <a:chExt cx="2014791" cy="473128"/>
          </a:xfrm>
        </p:grpSpPr>
        <p:sp>
          <p:nvSpPr>
            <p:cNvPr id="671" name="Google Shape;671;p3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5"/>
          <p:cNvGrpSpPr/>
          <p:nvPr/>
        </p:nvGrpSpPr>
        <p:grpSpPr>
          <a:xfrm>
            <a:off x="239988" y="-482281"/>
            <a:ext cx="482550" cy="1505350"/>
            <a:chOff x="3121150" y="-443725"/>
            <a:chExt cx="482550" cy="1505350"/>
          </a:xfrm>
        </p:grpSpPr>
        <p:sp>
          <p:nvSpPr>
            <p:cNvPr id="674" name="Google Shape;674;p3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5"/>
          <p:cNvGrpSpPr/>
          <p:nvPr/>
        </p:nvGrpSpPr>
        <p:grpSpPr>
          <a:xfrm>
            <a:off x="444769" y="-913981"/>
            <a:ext cx="482550" cy="1505350"/>
            <a:chOff x="3121150" y="-443725"/>
            <a:chExt cx="482550" cy="1505350"/>
          </a:xfrm>
        </p:grpSpPr>
        <p:sp>
          <p:nvSpPr>
            <p:cNvPr id="677" name="Google Shape;677;p3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35"/>
          <p:cNvGrpSpPr/>
          <p:nvPr/>
        </p:nvGrpSpPr>
        <p:grpSpPr>
          <a:xfrm rot="5400000">
            <a:off x="965855" y="-856180"/>
            <a:ext cx="2290315" cy="1518337"/>
            <a:chOff x="-736445" y="1581995"/>
            <a:chExt cx="2290315" cy="1518337"/>
          </a:xfrm>
        </p:grpSpPr>
        <p:sp>
          <p:nvSpPr>
            <p:cNvPr id="680" name="Google Shape;680;p35"/>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35"/>
            <p:cNvGrpSpPr/>
            <p:nvPr/>
          </p:nvGrpSpPr>
          <p:grpSpPr>
            <a:xfrm>
              <a:off x="-736445" y="1581995"/>
              <a:ext cx="2290315" cy="1518337"/>
              <a:chOff x="-565732" y="1582220"/>
              <a:chExt cx="2290315" cy="1518337"/>
            </a:xfrm>
          </p:grpSpPr>
          <p:sp>
            <p:nvSpPr>
              <p:cNvPr id="682" name="Google Shape;682;p35"/>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35"/>
              <p:cNvGrpSpPr/>
              <p:nvPr/>
            </p:nvGrpSpPr>
            <p:grpSpPr>
              <a:xfrm>
                <a:off x="-565732" y="1582220"/>
                <a:ext cx="2290315" cy="435914"/>
                <a:chOff x="-565732" y="1582220"/>
                <a:chExt cx="2290315" cy="435914"/>
              </a:xfrm>
            </p:grpSpPr>
            <p:sp>
              <p:nvSpPr>
                <p:cNvPr id="684" name="Google Shape;684;p35"/>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5"/>
              <p:cNvGrpSpPr/>
              <p:nvPr/>
            </p:nvGrpSpPr>
            <p:grpSpPr>
              <a:xfrm>
                <a:off x="-565732" y="1759770"/>
                <a:ext cx="1948882" cy="441085"/>
                <a:chOff x="-565732" y="1759770"/>
                <a:chExt cx="1948882" cy="441085"/>
              </a:xfrm>
            </p:grpSpPr>
            <p:sp>
              <p:nvSpPr>
                <p:cNvPr id="687" name="Google Shape;687;p35"/>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5"/>
              <p:cNvGrpSpPr/>
              <p:nvPr/>
            </p:nvGrpSpPr>
            <p:grpSpPr>
              <a:xfrm>
                <a:off x="-390503" y="2295383"/>
                <a:ext cx="1572778" cy="118575"/>
                <a:chOff x="-390503" y="2295383"/>
                <a:chExt cx="1572778" cy="118575"/>
              </a:xfrm>
            </p:grpSpPr>
            <p:sp>
              <p:nvSpPr>
                <p:cNvPr id="690" name="Google Shape;690;p35"/>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5"/>
              <p:cNvGrpSpPr/>
              <p:nvPr/>
            </p:nvGrpSpPr>
            <p:grpSpPr>
              <a:xfrm>
                <a:off x="-565732" y="2666266"/>
                <a:ext cx="2239329" cy="434292"/>
                <a:chOff x="-565732" y="2666266"/>
                <a:chExt cx="2239329" cy="434292"/>
              </a:xfrm>
            </p:grpSpPr>
            <p:sp>
              <p:nvSpPr>
                <p:cNvPr id="693" name="Google Shape;693;p35"/>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95"/>
        <p:cNvGrpSpPr/>
        <p:nvPr/>
      </p:nvGrpSpPr>
      <p:grpSpPr>
        <a:xfrm>
          <a:off x="0" y="0"/>
          <a:ext cx="0" cy="0"/>
          <a:chOff x="0" y="0"/>
          <a:chExt cx="0" cy="0"/>
        </a:xfrm>
      </p:grpSpPr>
      <p:grpSp>
        <p:nvGrpSpPr>
          <p:cNvPr id="696" name="Google Shape;696;p36"/>
          <p:cNvGrpSpPr/>
          <p:nvPr/>
        </p:nvGrpSpPr>
        <p:grpSpPr>
          <a:xfrm>
            <a:off x="1050348" y="-469529"/>
            <a:ext cx="1195349" cy="1078296"/>
            <a:chOff x="4404625" y="-443721"/>
            <a:chExt cx="1195349" cy="1078296"/>
          </a:xfrm>
        </p:grpSpPr>
        <p:sp>
          <p:nvSpPr>
            <p:cNvPr id="697" name="Google Shape;697;p3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6"/>
          <p:cNvGrpSpPr/>
          <p:nvPr/>
        </p:nvGrpSpPr>
        <p:grpSpPr>
          <a:xfrm rot="-5400000">
            <a:off x="-393663" y="-505555"/>
            <a:ext cx="2181860" cy="892524"/>
            <a:chOff x="6525475" y="148600"/>
            <a:chExt cx="2808779" cy="1148975"/>
          </a:xfrm>
        </p:grpSpPr>
        <p:sp>
          <p:nvSpPr>
            <p:cNvPr id="700" name="Google Shape;700;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6"/>
          <p:cNvGrpSpPr/>
          <p:nvPr/>
        </p:nvGrpSpPr>
        <p:grpSpPr>
          <a:xfrm rot="-5400000">
            <a:off x="38041" y="-247490"/>
            <a:ext cx="2181860" cy="892524"/>
            <a:chOff x="6525475" y="148600"/>
            <a:chExt cx="2808779" cy="1148975"/>
          </a:xfrm>
        </p:grpSpPr>
        <p:sp>
          <p:nvSpPr>
            <p:cNvPr id="703" name="Google Shape;703;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6"/>
          <p:cNvGrpSpPr/>
          <p:nvPr/>
        </p:nvGrpSpPr>
        <p:grpSpPr>
          <a:xfrm flipH="1">
            <a:off x="6888680" y="-997823"/>
            <a:ext cx="1994692" cy="2439924"/>
            <a:chOff x="403404" y="-997823"/>
            <a:chExt cx="1994692" cy="2439924"/>
          </a:xfrm>
        </p:grpSpPr>
        <p:grpSp>
          <p:nvGrpSpPr>
            <p:cNvPr id="706" name="Google Shape;706;p36"/>
            <p:cNvGrpSpPr/>
            <p:nvPr/>
          </p:nvGrpSpPr>
          <p:grpSpPr>
            <a:xfrm>
              <a:off x="1202748" y="-317129"/>
              <a:ext cx="1195349" cy="1078296"/>
              <a:chOff x="4404625" y="-443721"/>
              <a:chExt cx="1195349" cy="1078296"/>
            </a:xfrm>
          </p:grpSpPr>
          <p:sp>
            <p:nvSpPr>
              <p:cNvPr id="707" name="Google Shape;707;p3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6"/>
            <p:cNvGrpSpPr/>
            <p:nvPr/>
          </p:nvGrpSpPr>
          <p:grpSpPr>
            <a:xfrm rot="-5400000">
              <a:off x="-241263" y="-353155"/>
              <a:ext cx="2181860" cy="892524"/>
              <a:chOff x="6525475" y="148600"/>
              <a:chExt cx="2808779" cy="1148975"/>
            </a:xfrm>
          </p:grpSpPr>
          <p:sp>
            <p:nvSpPr>
              <p:cNvPr id="710" name="Google Shape;710;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6"/>
            <p:cNvGrpSpPr/>
            <p:nvPr/>
          </p:nvGrpSpPr>
          <p:grpSpPr>
            <a:xfrm rot="-5400000">
              <a:off x="182166" y="-95090"/>
              <a:ext cx="2181860" cy="892524"/>
              <a:chOff x="6525475" y="148600"/>
              <a:chExt cx="2808779" cy="1148975"/>
            </a:xfrm>
          </p:grpSpPr>
          <p:sp>
            <p:nvSpPr>
              <p:cNvPr id="713" name="Google Shape;713;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5" name="Google Shape;715;p3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16" name="Google Shape;716;p36"/>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17" name="Google Shape;717;p36"/>
          <p:cNvGrpSpPr/>
          <p:nvPr/>
        </p:nvGrpSpPr>
        <p:grpSpPr>
          <a:xfrm>
            <a:off x="-272766" y="4539543"/>
            <a:ext cx="2014791" cy="473128"/>
            <a:chOff x="-35118" y="4342063"/>
            <a:chExt cx="2014791" cy="473128"/>
          </a:xfrm>
        </p:grpSpPr>
        <p:sp>
          <p:nvSpPr>
            <p:cNvPr id="718" name="Google Shape;718;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a:off x="-217866" y="4785686"/>
            <a:ext cx="2014791" cy="473128"/>
            <a:chOff x="-35118" y="4342063"/>
            <a:chExt cx="2014791" cy="473128"/>
          </a:xfrm>
        </p:grpSpPr>
        <p:sp>
          <p:nvSpPr>
            <p:cNvPr id="721" name="Google Shape;721;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6"/>
          <p:cNvGrpSpPr/>
          <p:nvPr/>
        </p:nvGrpSpPr>
        <p:grpSpPr>
          <a:xfrm rot="10800000">
            <a:off x="7239830" y="4310943"/>
            <a:ext cx="2014791" cy="473128"/>
            <a:chOff x="-35118" y="4342063"/>
            <a:chExt cx="2014791" cy="473128"/>
          </a:xfrm>
        </p:grpSpPr>
        <p:sp>
          <p:nvSpPr>
            <p:cNvPr id="724" name="Google Shape;724;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26"/>
        <p:cNvGrpSpPr/>
        <p:nvPr/>
      </p:nvGrpSpPr>
      <p:grpSpPr>
        <a:xfrm>
          <a:off x="0" y="0"/>
          <a:ext cx="0" cy="0"/>
          <a:chOff x="0" y="0"/>
          <a:chExt cx="0" cy="0"/>
        </a:xfrm>
      </p:grpSpPr>
      <p:sp>
        <p:nvSpPr>
          <p:cNvPr id="727" name="Google Shape;727;p37"/>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28" name="Google Shape;728;p37"/>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29" name="Google Shape;729;p37"/>
          <p:cNvGrpSpPr/>
          <p:nvPr/>
        </p:nvGrpSpPr>
        <p:grpSpPr>
          <a:xfrm>
            <a:off x="7068170" y="-466234"/>
            <a:ext cx="1368260" cy="1078296"/>
            <a:chOff x="4231725" y="-443721"/>
            <a:chExt cx="1368260" cy="1078296"/>
          </a:xfrm>
        </p:grpSpPr>
        <p:sp>
          <p:nvSpPr>
            <p:cNvPr id="730" name="Google Shape;730;p3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7"/>
          <p:cNvGrpSpPr/>
          <p:nvPr/>
        </p:nvGrpSpPr>
        <p:grpSpPr>
          <a:xfrm>
            <a:off x="8010070" y="-466238"/>
            <a:ext cx="1129225" cy="1439250"/>
            <a:chOff x="5173625" y="-443725"/>
            <a:chExt cx="1129225" cy="1439250"/>
          </a:xfrm>
        </p:grpSpPr>
        <p:sp>
          <p:nvSpPr>
            <p:cNvPr id="733" name="Google Shape;733;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flipH="1">
            <a:off x="5091" y="-472343"/>
            <a:ext cx="1129225" cy="1439250"/>
            <a:chOff x="5173625" y="-443725"/>
            <a:chExt cx="1129225" cy="1439250"/>
          </a:xfrm>
        </p:grpSpPr>
        <p:sp>
          <p:nvSpPr>
            <p:cNvPr id="736" name="Google Shape;736;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7"/>
          <p:cNvGrpSpPr/>
          <p:nvPr/>
        </p:nvGrpSpPr>
        <p:grpSpPr>
          <a:xfrm flipH="1">
            <a:off x="-98709" y="-223280"/>
            <a:ext cx="920275" cy="1078300"/>
            <a:chOff x="4679675" y="-443725"/>
            <a:chExt cx="920275" cy="1078300"/>
          </a:xfrm>
        </p:grpSpPr>
        <p:sp>
          <p:nvSpPr>
            <p:cNvPr id="739" name="Google Shape;73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flipH="1">
            <a:off x="6573567" y="-671954"/>
            <a:ext cx="1195349" cy="1078296"/>
            <a:chOff x="4404625" y="-443721"/>
            <a:chExt cx="1195349" cy="1078296"/>
          </a:xfrm>
        </p:grpSpPr>
        <p:sp>
          <p:nvSpPr>
            <p:cNvPr id="742" name="Google Shape;742;p3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1375492" y="-671954"/>
            <a:ext cx="1195349" cy="1078296"/>
            <a:chOff x="4404625" y="-443721"/>
            <a:chExt cx="1195349" cy="1078296"/>
          </a:xfrm>
        </p:grpSpPr>
        <p:sp>
          <p:nvSpPr>
            <p:cNvPr id="745" name="Google Shape;745;p3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47"/>
        <p:cNvGrpSpPr/>
        <p:nvPr/>
      </p:nvGrpSpPr>
      <p:grpSpPr>
        <a:xfrm>
          <a:off x="0" y="0"/>
          <a:ext cx="0" cy="0"/>
          <a:chOff x="0" y="0"/>
          <a:chExt cx="0" cy="0"/>
        </a:xfrm>
      </p:grpSpPr>
      <p:sp>
        <p:nvSpPr>
          <p:cNvPr id="748" name="Google Shape;748;p38"/>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49" name="Google Shape;749;p38"/>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50" name="Google Shape;750;p38"/>
          <p:cNvGrpSpPr/>
          <p:nvPr/>
        </p:nvGrpSpPr>
        <p:grpSpPr>
          <a:xfrm>
            <a:off x="-1411812" y="3924763"/>
            <a:ext cx="2961179" cy="2085654"/>
            <a:chOff x="-1411812" y="3924763"/>
            <a:chExt cx="2961179" cy="2085654"/>
          </a:xfrm>
        </p:grpSpPr>
        <p:grpSp>
          <p:nvGrpSpPr>
            <p:cNvPr id="751" name="Google Shape;751;p38"/>
            <p:cNvGrpSpPr/>
            <p:nvPr/>
          </p:nvGrpSpPr>
          <p:grpSpPr>
            <a:xfrm flipH="1">
              <a:off x="-1411812" y="4556641"/>
              <a:ext cx="2808779" cy="1148975"/>
              <a:chOff x="6525475" y="148600"/>
              <a:chExt cx="2808779" cy="1148975"/>
            </a:xfrm>
          </p:grpSpPr>
          <p:sp>
            <p:nvSpPr>
              <p:cNvPr id="752" name="Google Shape;752;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8"/>
            <p:cNvGrpSpPr/>
            <p:nvPr/>
          </p:nvGrpSpPr>
          <p:grpSpPr>
            <a:xfrm rot="10800000">
              <a:off x="282879" y="3924763"/>
              <a:ext cx="474200" cy="1505350"/>
              <a:chOff x="3995775" y="-443725"/>
              <a:chExt cx="474200" cy="1505350"/>
            </a:xfrm>
          </p:grpSpPr>
          <p:sp>
            <p:nvSpPr>
              <p:cNvPr id="755" name="Google Shape;755;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8"/>
            <p:cNvGrpSpPr/>
            <p:nvPr/>
          </p:nvGrpSpPr>
          <p:grpSpPr>
            <a:xfrm flipH="1">
              <a:off x="-1259412" y="4861441"/>
              <a:ext cx="2808779" cy="1148975"/>
              <a:chOff x="6525475" y="148600"/>
              <a:chExt cx="2808779" cy="1148975"/>
            </a:xfrm>
          </p:grpSpPr>
          <p:sp>
            <p:nvSpPr>
              <p:cNvPr id="758" name="Google Shape;758;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0" name="Google Shape;760;p38"/>
          <p:cNvGrpSpPr/>
          <p:nvPr/>
        </p:nvGrpSpPr>
        <p:grpSpPr>
          <a:xfrm flipH="1">
            <a:off x="7393917" y="159663"/>
            <a:ext cx="2014791" cy="464410"/>
            <a:chOff x="-35118" y="4350781"/>
            <a:chExt cx="2014791" cy="464410"/>
          </a:xfrm>
        </p:grpSpPr>
        <p:sp>
          <p:nvSpPr>
            <p:cNvPr id="761" name="Google Shape;761;p3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8"/>
          <p:cNvGrpSpPr/>
          <p:nvPr/>
        </p:nvGrpSpPr>
        <p:grpSpPr>
          <a:xfrm flipH="1">
            <a:off x="7393917" y="480896"/>
            <a:ext cx="2014791" cy="473128"/>
            <a:chOff x="-35118" y="4342063"/>
            <a:chExt cx="2014791" cy="473128"/>
          </a:xfrm>
        </p:grpSpPr>
        <p:sp>
          <p:nvSpPr>
            <p:cNvPr id="764" name="Google Shape;764;p3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66"/>
        <p:cNvGrpSpPr/>
        <p:nvPr/>
      </p:nvGrpSpPr>
      <p:grpSpPr>
        <a:xfrm>
          <a:off x="0" y="0"/>
          <a:ext cx="0" cy="0"/>
          <a:chOff x="0" y="0"/>
          <a:chExt cx="0" cy="0"/>
        </a:xfrm>
      </p:grpSpPr>
      <p:sp>
        <p:nvSpPr>
          <p:cNvPr id="767" name="Google Shape;767;p39"/>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68" name="Google Shape;768;p39"/>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39"/>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70" name="Google Shape;770;p39"/>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9"/>
          <p:cNvGrpSpPr/>
          <p:nvPr/>
        </p:nvGrpSpPr>
        <p:grpSpPr>
          <a:xfrm flipH="1">
            <a:off x="7136201" y="4054216"/>
            <a:ext cx="2074949" cy="962378"/>
            <a:chOff x="-85249" y="3960975"/>
            <a:chExt cx="2074949" cy="962378"/>
          </a:xfrm>
        </p:grpSpPr>
        <p:grpSp>
          <p:nvGrpSpPr>
            <p:cNvPr id="772" name="Google Shape;772;p39"/>
            <p:cNvGrpSpPr/>
            <p:nvPr/>
          </p:nvGrpSpPr>
          <p:grpSpPr>
            <a:xfrm>
              <a:off x="-44137" y="3960975"/>
              <a:ext cx="2033837" cy="459179"/>
              <a:chOff x="-101291" y="3971002"/>
              <a:chExt cx="2033837" cy="459179"/>
            </a:xfrm>
          </p:grpSpPr>
          <p:sp>
            <p:nvSpPr>
              <p:cNvPr id="773" name="Google Shape;773;p3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39"/>
            <p:cNvGrpSpPr/>
            <p:nvPr/>
          </p:nvGrpSpPr>
          <p:grpSpPr>
            <a:xfrm>
              <a:off x="-85249" y="4203623"/>
              <a:ext cx="2014791" cy="469195"/>
              <a:chOff x="-35118" y="4163517"/>
              <a:chExt cx="2014791" cy="469195"/>
            </a:xfrm>
          </p:grpSpPr>
          <p:sp>
            <p:nvSpPr>
              <p:cNvPr id="776" name="Google Shape;776;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p:cNvGrpSpPr/>
            <p:nvPr/>
          </p:nvGrpSpPr>
          <p:grpSpPr>
            <a:xfrm>
              <a:off x="-85249" y="4454155"/>
              <a:ext cx="2014791" cy="469199"/>
              <a:chOff x="-35118" y="4345992"/>
              <a:chExt cx="2014791" cy="469199"/>
            </a:xfrm>
          </p:grpSpPr>
          <p:sp>
            <p:nvSpPr>
              <p:cNvPr id="779" name="Google Shape;779;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39"/>
          <p:cNvGrpSpPr/>
          <p:nvPr/>
        </p:nvGrpSpPr>
        <p:grpSpPr>
          <a:xfrm>
            <a:off x="7691206" y="833500"/>
            <a:ext cx="2649775" cy="3476500"/>
            <a:chOff x="7691206" y="833500"/>
            <a:chExt cx="2649775" cy="3476500"/>
          </a:xfrm>
        </p:grpSpPr>
        <p:sp>
          <p:nvSpPr>
            <p:cNvPr id="782" name="Google Shape;782;p39"/>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a:off x="7795306" y="833500"/>
              <a:ext cx="2545675" cy="3476500"/>
              <a:chOff x="7795306" y="833500"/>
              <a:chExt cx="2545675" cy="3476500"/>
            </a:xfrm>
          </p:grpSpPr>
          <p:sp>
            <p:nvSpPr>
              <p:cNvPr id="785" name="Google Shape;785;p39"/>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39"/>
              <p:cNvGrpSpPr/>
              <p:nvPr/>
            </p:nvGrpSpPr>
            <p:grpSpPr>
              <a:xfrm>
                <a:off x="8530783" y="2299824"/>
                <a:ext cx="640686" cy="543853"/>
                <a:chOff x="10364519" y="2624211"/>
                <a:chExt cx="640686" cy="543853"/>
              </a:xfrm>
            </p:grpSpPr>
            <p:sp>
              <p:nvSpPr>
                <p:cNvPr id="792" name="Google Shape;792;p39"/>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94"/>
        <p:cNvGrpSpPr/>
        <p:nvPr/>
      </p:nvGrpSpPr>
      <p:grpSpPr>
        <a:xfrm>
          <a:off x="0" y="0"/>
          <a:ext cx="0" cy="0"/>
          <a:chOff x="0" y="0"/>
          <a:chExt cx="0" cy="0"/>
        </a:xfrm>
      </p:grpSpPr>
      <p:grpSp>
        <p:nvGrpSpPr>
          <p:cNvPr id="795" name="Google Shape;795;p40"/>
          <p:cNvGrpSpPr/>
          <p:nvPr/>
        </p:nvGrpSpPr>
        <p:grpSpPr>
          <a:xfrm rot="10800000">
            <a:off x="7021" y="-639006"/>
            <a:ext cx="1623175" cy="1972650"/>
            <a:chOff x="4193384" y="4053542"/>
            <a:chExt cx="1623175" cy="1972650"/>
          </a:xfrm>
        </p:grpSpPr>
        <p:grpSp>
          <p:nvGrpSpPr>
            <p:cNvPr id="796" name="Google Shape;796;p40"/>
            <p:cNvGrpSpPr/>
            <p:nvPr/>
          </p:nvGrpSpPr>
          <p:grpSpPr>
            <a:xfrm rot="10800000" flipH="1">
              <a:off x="4193384" y="4947892"/>
              <a:ext cx="920275" cy="1078300"/>
              <a:chOff x="4679675" y="-1053325"/>
              <a:chExt cx="920275" cy="1078300"/>
            </a:xfrm>
          </p:grpSpPr>
          <p:sp>
            <p:nvSpPr>
              <p:cNvPr id="797" name="Google Shape;797;p40"/>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0"/>
            <p:cNvGrpSpPr/>
            <p:nvPr/>
          </p:nvGrpSpPr>
          <p:grpSpPr>
            <a:xfrm rot="10800000" flipH="1">
              <a:off x="4687334" y="4053542"/>
              <a:ext cx="1129225" cy="1439250"/>
              <a:chOff x="5173625" y="-443725"/>
              <a:chExt cx="1129225" cy="1439250"/>
            </a:xfrm>
          </p:grpSpPr>
          <p:sp>
            <p:nvSpPr>
              <p:cNvPr id="800" name="Google Shape;800;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2" name="Google Shape;802;p40"/>
          <p:cNvGrpSpPr/>
          <p:nvPr/>
        </p:nvGrpSpPr>
        <p:grpSpPr>
          <a:xfrm>
            <a:off x="-1256133" y="867643"/>
            <a:ext cx="2014791" cy="473128"/>
            <a:chOff x="-35118" y="4342063"/>
            <a:chExt cx="2014791" cy="473128"/>
          </a:xfrm>
        </p:grpSpPr>
        <p:sp>
          <p:nvSpPr>
            <p:cNvPr id="803" name="Google Shape;803;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40"/>
          <p:cNvGrpSpPr/>
          <p:nvPr/>
        </p:nvGrpSpPr>
        <p:grpSpPr>
          <a:xfrm>
            <a:off x="-1179939" y="1195668"/>
            <a:ext cx="2014791" cy="473128"/>
            <a:chOff x="-35118" y="4342063"/>
            <a:chExt cx="2014791" cy="473128"/>
          </a:xfrm>
        </p:grpSpPr>
        <p:sp>
          <p:nvSpPr>
            <p:cNvPr id="806" name="Google Shape;806;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0"/>
          <p:cNvGrpSpPr/>
          <p:nvPr/>
        </p:nvGrpSpPr>
        <p:grpSpPr>
          <a:xfrm rot="10800000" flipH="1">
            <a:off x="39853" y="-260807"/>
            <a:ext cx="2014791" cy="473128"/>
            <a:chOff x="-35118" y="4342063"/>
            <a:chExt cx="2014791" cy="473128"/>
          </a:xfrm>
        </p:grpSpPr>
        <p:sp>
          <p:nvSpPr>
            <p:cNvPr id="809" name="Google Shape;809;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0"/>
          <p:cNvGrpSpPr/>
          <p:nvPr/>
        </p:nvGrpSpPr>
        <p:grpSpPr>
          <a:xfrm rot="10800000">
            <a:off x="7755996" y="4031858"/>
            <a:ext cx="1129225" cy="1439250"/>
            <a:chOff x="5173625" y="-443725"/>
            <a:chExt cx="1129225" cy="1439250"/>
          </a:xfrm>
        </p:grpSpPr>
        <p:sp>
          <p:nvSpPr>
            <p:cNvPr id="812" name="Google Shape;812;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0"/>
          <p:cNvGrpSpPr/>
          <p:nvPr/>
        </p:nvGrpSpPr>
        <p:grpSpPr>
          <a:xfrm rot="10800000" flipH="1">
            <a:off x="7506654" y="4534879"/>
            <a:ext cx="920275" cy="1078300"/>
            <a:chOff x="4679675" y="-443725"/>
            <a:chExt cx="920275" cy="1078300"/>
          </a:xfrm>
        </p:grpSpPr>
        <p:sp>
          <p:nvSpPr>
            <p:cNvPr id="815" name="Google Shape;815;p4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0"/>
          <p:cNvGrpSpPr/>
          <p:nvPr/>
        </p:nvGrpSpPr>
        <p:grpSpPr>
          <a:xfrm rot="10800000">
            <a:off x="7953846" y="4266083"/>
            <a:ext cx="1129225" cy="1439250"/>
            <a:chOff x="5173625" y="-443725"/>
            <a:chExt cx="1129225" cy="1439250"/>
          </a:xfrm>
        </p:grpSpPr>
        <p:sp>
          <p:nvSpPr>
            <p:cNvPr id="818" name="Google Shape;818;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20"/>
        <p:cNvGrpSpPr/>
        <p:nvPr/>
      </p:nvGrpSpPr>
      <p:grpSpPr>
        <a:xfrm>
          <a:off x="0" y="0"/>
          <a:ext cx="0" cy="0"/>
          <a:chOff x="0" y="0"/>
          <a:chExt cx="0" cy="0"/>
        </a:xfrm>
      </p:grpSpPr>
      <p:grpSp>
        <p:nvGrpSpPr>
          <p:cNvPr id="821" name="Google Shape;821;p41"/>
          <p:cNvGrpSpPr/>
          <p:nvPr/>
        </p:nvGrpSpPr>
        <p:grpSpPr>
          <a:xfrm rot="10800000">
            <a:off x="-483504" y="3973396"/>
            <a:ext cx="920275" cy="1078300"/>
            <a:chOff x="4679675" y="-1053325"/>
            <a:chExt cx="920275" cy="1078300"/>
          </a:xfrm>
        </p:grpSpPr>
        <p:sp>
          <p:nvSpPr>
            <p:cNvPr id="822" name="Google Shape;822;p4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1"/>
          <p:cNvGrpSpPr/>
          <p:nvPr/>
        </p:nvGrpSpPr>
        <p:grpSpPr>
          <a:xfrm rot="10800000">
            <a:off x="-364004" y="3564321"/>
            <a:ext cx="1129225" cy="1439250"/>
            <a:chOff x="5173625" y="-443725"/>
            <a:chExt cx="1129225" cy="1439250"/>
          </a:xfrm>
        </p:grpSpPr>
        <p:sp>
          <p:nvSpPr>
            <p:cNvPr id="825" name="Google Shape;825;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41"/>
          <p:cNvGrpSpPr/>
          <p:nvPr/>
        </p:nvGrpSpPr>
        <p:grpSpPr>
          <a:xfrm rot="10800000" flipH="1">
            <a:off x="-351289" y="128490"/>
            <a:ext cx="2014791" cy="473128"/>
            <a:chOff x="-35118" y="4342063"/>
            <a:chExt cx="2014791" cy="473128"/>
          </a:xfrm>
        </p:grpSpPr>
        <p:sp>
          <p:nvSpPr>
            <p:cNvPr id="828" name="Google Shape;828;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1"/>
          <p:cNvGrpSpPr/>
          <p:nvPr/>
        </p:nvGrpSpPr>
        <p:grpSpPr>
          <a:xfrm rot="10800000" flipH="1">
            <a:off x="-407289" y="4585092"/>
            <a:ext cx="2014791" cy="473128"/>
            <a:chOff x="-35118" y="4342063"/>
            <a:chExt cx="2014791" cy="473128"/>
          </a:xfrm>
        </p:grpSpPr>
        <p:sp>
          <p:nvSpPr>
            <p:cNvPr id="831" name="Google Shape;831;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1"/>
          <p:cNvGrpSpPr/>
          <p:nvPr/>
        </p:nvGrpSpPr>
        <p:grpSpPr>
          <a:xfrm>
            <a:off x="-407297" y="4545227"/>
            <a:ext cx="2014791" cy="473128"/>
            <a:chOff x="-35118" y="4342063"/>
            <a:chExt cx="2014791" cy="473128"/>
          </a:xfrm>
        </p:grpSpPr>
        <p:sp>
          <p:nvSpPr>
            <p:cNvPr id="834" name="Google Shape;834;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7755996" y="-324096"/>
            <a:ext cx="1129225" cy="1439250"/>
            <a:chOff x="5173625" y="-443725"/>
            <a:chExt cx="1129225" cy="1439250"/>
          </a:xfrm>
        </p:grpSpPr>
        <p:sp>
          <p:nvSpPr>
            <p:cNvPr id="837" name="Google Shape;837;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1"/>
          <p:cNvGrpSpPr/>
          <p:nvPr/>
        </p:nvGrpSpPr>
        <p:grpSpPr>
          <a:xfrm>
            <a:off x="7506654" y="-466167"/>
            <a:ext cx="920275" cy="1078300"/>
            <a:chOff x="4679675" y="-443725"/>
            <a:chExt cx="920275" cy="1078300"/>
          </a:xfrm>
        </p:grpSpPr>
        <p:sp>
          <p:nvSpPr>
            <p:cNvPr id="840" name="Google Shape;840;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1"/>
          <p:cNvGrpSpPr/>
          <p:nvPr/>
        </p:nvGrpSpPr>
        <p:grpSpPr>
          <a:xfrm flipH="1">
            <a:off x="7953846" y="-558321"/>
            <a:ext cx="1129225" cy="1439250"/>
            <a:chOff x="5173625" y="-443725"/>
            <a:chExt cx="1129225" cy="1439250"/>
          </a:xfrm>
        </p:grpSpPr>
        <p:sp>
          <p:nvSpPr>
            <p:cNvPr id="843" name="Google Shape;843;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1"/>
          <p:cNvGrpSpPr/>
          <p:nvPr/>
        </p:nvGrpSpPr>
        <p:grpSpPr>
          <a:xfrm rot="10800000" flipH="1">
            <a:off x="-198889" y="-100110"/>
            <a:ext cx="2014791" cy="473128"/>
            <a:chOff x="-35118" y="4342063"/>
            <a:chExt cx="2014791" cy="473128"/>
          </a:xfrm>
        </p:grpSpPr>
        <p:sp>
          <p:nvSpPr>
            <p:cNvPr id="846" name="Google Shape;846;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48"/>
        <p:cNvGrpSpPr/>
        <p:nvPr/>
      </p:nvGrpSpPr>
      <p:grpSpPr>
        <a:xfrm>
          <a:off x="0" y="0"/>
          <a:ext cx="0" cy="0"/>
          <a:chOff x="0" y="0"/>
          <a:chExt cx="0" cy="0"/>
        </a:xfrm>
      </p:grpSpPr>
      <p:grpSp>
        <p:nvGrpSpPr>
          <p:cNvPr id="849" name="Google Shape;849;p42"/>
          <p:cNvGrpSpPr/>
          <p:nvPr/>
        </p:nvGrpSpPr>
        <p:grpSpPr>
          <a:xfrm flipH="1">
            <a:off x="-365562" y="4556641"/>
            <a:ext cx="2808779" cy="1148975"/>
            <a:chOff x="6525475" y="148600"/>
            <a:chExt cx="2808779" cy="1148975"/>
          </a:xfrm>
        </p:grpSpPr>
        <p:sp>
          <p:nvSpPr>
            <p:cNvPr id="850" name="Google Shape;850;p4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42"/>
          <p:cNvGrpSpPr/>
          <p:nvPr/>
        </p:nvGrpSpPr>
        <p:grpSpPr>
          <a:xfrm rot="10800000">
            <a:off x="7497756" y="4534879"/>
            <a:ext cx="1368260" cy="1078296"/>
            <a:chOff x="4231725" y="-443721"/>
            <a:chExt cx="1368260" cy="1078296"/>
          </a:xfrm>
        </p:grpSpPr>
        <p:sp>
          <p:nvSpPr>
            <p:cNvPr id="853" name="Google Shape;853;p4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rot="10800000">
            <a:off x="6794891" y="4173929"/>
            <a:ext cx="1129225" cy="1439250"/>
            <a:chOff x="5173625" y="-443725"/>
            <a:chExt cx="1129225" cy="1439250"/>
          </a:xfrm>
        </p:grpSpPr>
        <p:sp>
          <p:nvSpPr>
            <p:cNvPr id="856" name="Google Shape;856;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10800000" flipH="1">
            <a:off x="3706041" y="4534879"/>
            <a:ext cx="920275" cy="1078300"/>
            <a:chOff x="4679675" y="-443725"/>
            <a:chExt cx="920275" cy="1078300"/>
          </a:xfrm>
        </p:grpSpPr>
        <p:sp>
          <p:nvSpPr>
            <p:cNvPr id="859" name="Google Shape;859;p4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2"/>
          <p:cNvGrpSpPr/>
          <p:nvPr/>
        </p:nvGrpSpPr>
        <p:grpSpPr>
          <a:xfrm rot="10800000" flipH="1">
            <a:off x="4199991" y="4173929"/>
            <a:ext cx="1129225" cy="1439250"/>
            <a:chOff x="5173625" y="-443725"/>
            <a:chExt cx="1129225" cy="1439250"/>
          </a:xfrm>
        </p:grpSpPr>
        <p:sp>
          <p:nvSpPr>
            <p:cNvPr id="862" name="Google Shape;862;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800000">
            <a:off x="1329129" y="3924763"/>
            <a:ext cx="474200" cy="1505350"/>
            <a:chOff x="3995775" y="-443725"/>
            <a:chExt cx="474200" cy="1505350"/>
          </a:xfrm>
        </p:grpSpPr>
        <p:sp>
          <p:nvSpPr>
            <p:cNvPr id="865" name="Google Shape;865;p4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2"/>
          <p:cNvGrpSpPr/>
          <p:nvPr/>
        </p:nvGrpSpPr>
        <p:grpSpPr>
          <a:xfrm>
            <a:off x="6612948" y="5750"/>
            <a:ext cx="1195349" cy="1078296"/>
            <a:chOff x="4404625" y="-443721"/>
            <a:chExt cx="1195349" cy="1078296"/>
          </a:xfrm>
        </p:grpSpPr>
        <p:sp>
          <p:nvSpPr>
            <p:cNvPr id="868" name="Google Shape;868;p4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a:off x="7429151" y="-104276"/>
            <a:ext cx="1129225" cy="1439250"/>
            <a:chOff x="5173625" y="-443725"/>
            <a:chExt cx="1129225" cy="1439250"/>
          </a:xfrm>
        </p:grpSpPr>
        <p:sp>
          <p:nvSpPr>
            <p:cNvPr id="871" name="Google Shape;871;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2"/>
          <p:cNvGrpSpPr/>
          <p:nvPr/>
        </p:nvGrpSpPr>
        <p:grpSpPr>
          <a:xfrm>
            <a:off x="3121150" y="-475160"/>
            <a:ext cx="482550" cy="1505350"/>
            <a:chOff x="3121150" y="-443725"/>
            <a:chExt cx="482550" cy="1505350"/>
          </a:xfrm>
        </p:grpSpPr>
        <p:sp>
          <p:nvSpPr>
            <p:cNvPr id="874" name="Google Shape;874;p4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2"/>
          <p:cNvGrpSpPr/>
          <p:nvPr/>
        </p:nvGrpSpPr>
        <p:grpSpPr>
          <a:xfrm>
            <a:off x="1990425" y="-467301"/>
            <a:ext cx="929375" cy="1078300"/>
            <a:chOff x="1990425" y="-443725"/>
            <a:chExt cx="929375" cy="1078300"/>
          </a:xfrm>
        </p:grpSpPr>
        <p:sp>
          <p:nvSpPr>
            <p:cNvPr id="877" name="Google Shape;877;p4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1287525" y="-467301"/>
            <a:ext cx="1138350" cy="1439250"/>
            <a:chOff x="1287525" y="-443725"/>
            <a:chExt cx="1138350" cy="1439250"/>
          </a:xfrm>
        </p:grpSpPr>
        <p:sp>
          <p:nvSpPr>
            <p:cNvPr id="880" name="Google Shape;880;p4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2"/>
          <p:cNvGrpSpPr/>
          <p:nvPr/>
        </p:nvGrpSpPr>
        <p:grpSpPr>
          <a:xfrm>
            <a:off x="-241900" y="488800"/>
            <a:ext cx="1375425" cy="572805"/>
            <a:chOff x="-241900" y="154825"/>
            <a:chExt cx="1375425" cy="572805"/>
          </a:xfrm>
        </p:grpSpPr>
        <p:sp>
          <p:nvSpPr>
            <p:cNvPr id="883" name="Google Shape;883;p4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2"/>
          <p:cNvGrpSpPr/>
          <p:nvPr/>
        </p:nvGrpSpPr>
        <p:grpSpPr>
          <a:xfrm>
            <a:off x="3995775" y="-475160"/>
            <a:ext cx="474200" cy="1505350"/>
            <a:chOff x="3995775" y="-443725"/>
            <a:chExt cx="474200" cy="1505350"/>
          </a:xfrm>
        </p:grpSpPr>
        <p:sp>
          <p:nvSpPr>
            <p:cNvPr id="886" name="Google Shape;886;p4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2"/>
          <p:cNvGrpSpPr/>
          <p:nvPr/>
        </p:nvGrpSpPr>
        <p:grpSpPr>
          <a:xfrm>
            <a:off x="4679675" y="-467301"/>
            <a:ext cx="920275" cy="1078300"/>
            <a:chOff x="4679675" y="-443725"/>
            <a:chExt cx="920275" cy="1078300"/>
          </a:xfrm>
        </p:grpSpPr>
        <p:sp>
          <p:nvSpPr>
            <p:cNvPr id="889" name="Google Shape;889;p4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a:off x="5173625" y="-467301"/>
            <a:ext cx="1129225" cy="1439250"/>
            <a:chOff x="5173625" y="-443725"/>
            <a:chExt cx="1129225" cy="1439250"/>
          </a:xfrm>
        </p:grpSpPr>
        <p:sp>
          <p:nvSpPr>
            <p:cNvPr id="892" name="Google Shape;892;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42"/>
          <p:cNvGrpSpPr/>
          <p:nvPr/>
        </p:nvGrpSpPr>
        <p:grpSpPr>
          <a:xfrm rot="5400000" flipH="1">
            <a:off x="-766398" y="4711608"/>
            <a:ext cx="2014791" cy="719731"/>
            <a:chOff x="-85249" y="4203623"/>
            <a:chExt cx="2014791" cy="719731"/>
          </a:xfrm>
        </p:grpSpPr>
        <p:grpSp>
          <p:nvGrpSpPr>
            <p:cNvPr id="895" name="Google Shape;895;p42"/>
            <p:cNvGrpSpPr/>
            <p:nvPr/>
          </p:nvGrpSpPr>
          <p:grpSpPr>
            <a:xfrm>
              <a:off x="-85249" y="4203623"/>
              <a:ext cx="2014791" cy="469195"/>
              <a:chOff x="-35118" y="4163517"/>
              <a:chExt cx="2014791" cy="469195"/>
            </a:xfrm>
          </p:grpSpPr>
          <p:sp>
            <p:nvSpPr>
              <p:cNvPr id="896" name="Google Shape;896;p4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42"/>
            <p:cNvGrpSpPr/>
            <p:nvPr/>
          </p:nvGrpSpPr>
          <p:grpSpPr>
            <a:xfrm>
              <a:off x="-85249" y="4454155"/>
              <a:ext cx="2014791" cy="469199"/>
              <a:chOff x="-35118" y="4345992"/>
              <a:chExt cx="2014791" cy="469199"/>
            </a:xfrm>
          </p:grpSpPr>
          <p:sp>
            <p:nvSpPr>
              <p:cNvPr id="899" name="Google Shape;899;p4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1" name="Google Shape;901;p42"/>
          <p:cNvGrpSpPr/>
          <p:nvPr/>
        </p:nvGrpSpPr>
        <p:grpSpPr>
          <a:xfrm flipH="1">
            <a:off x="8418670" y="734101"/>
            <a:ext cx="2014791" cy="469195"/>
            <a:chOff x="-35118" y="4163517"/>
            <a:chExt cx="2014791" cy="469195"/>
          </a:xfrm>
        </p:grpSpPr>
        <p:sp>
          <p:nvSpPr>
            <p:cNvPr id="902" name="Google Shape;902;p4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904"/>
        <p:cNvGrpSpPr/>
        <p:nvPr/>
      </p:nvGrpSpPr>
      <p:grpSpPr>
        <a:xfrm>
          <a:off x="0" y="0"/>
          <a:ext cx="0" cy="0"/>
          <a:chOff x="0" y="0"/>
          <a:chExt cx="0" cy="0"/>
        </a:xfrm>
      </p:grpSpPr>
      <p:sp>
        <p:nvSpPr>
          <p:cNvPr id="905" name="Google Shape;905;p4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6" name="Google Shape;90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07" name="Google Shape;907;p43"/>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08" name="Google Shape;908;p43"/>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09"/>
        <p:cNvGrpSpPr/>
        <p:nvPr/>
      </p:nvGrpSpPr>
      <p:grpSpPr>
        <a:xfrm>
          <a:off x="0" y="0"/>
          <a:ext cx="0" cy="0"/>
          <a:chOff x="0" y="0"/>
          <a:chExt cx="0" cy="0"/>
        </a:xfrm>
      </p:grpSpPr>
      <p:sp>
        <p:nvSpPr>
          <p:cNvPr id="910" name="Google Shape;91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11" name="Google Shape;911;p4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3" name="Google Shape;913;p4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914"/>
        <p:cNvGrpSpPr/>
        <p:nvPr/>
      </p:nvGrpSpPr>
      <p:grpSpPr>
        <a:xfrm>
          <a:off x="0" y="0"/>
          <a:ext cx="0" cy="0"/>
          <a:chOff x="0" y="0"/>
          <a:chExt cx="0" cy="0"/>
        </a:xfrm>
      </p:grpSpPr>
      <p:sp>
        <p:nvSpPr>
          <p:cNvPr id="915" name="Google Shape;915;p4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16" name="Google Shape;91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17" name="Google Shape;917;p45"/>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18" name="Google Shape;918;p45"/>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919"/>
        <p:cNvGrpSpPr/>
        <p:nvPr/>
      </p:nvGrpSpPr>
      <p:grpSpPr>
        <a:xfrm>
          <a:off x="0" y="0"/>
          <a:ext cx="0" cy="0"/>
          <a:chOff x="0" y="0"/>
          <a:chExt cx="0" cy="0"/>
        </a:xfrm>
      </p:grpSpPr>
      <p:sp>
        <p:nvSpPr>
          <p:cNvPr id="920" name="Google Shape;92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21" name="Google Shape;921;p4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3" name="Google Shape;923;p46"/>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924"/>
        <p:cNvGrpSpPr/>
        <p:nvPr/>
      </p:nvGrpSpPr>
      <p:grpSpPr>
        <a:xfrm>
          <a:off x="0" y="0"/>
          <a:ext cx="0" cy="0"/>
          <a:chOff x="0" y="0"/>
          <a:chExt cx="0" cy="0"/>
        </a:xfrm>
      </p:grpSpPr>
      <p:sp>
        <p:nvSpPr>
          <p:cNvPr id="925" name="Google Shape;925;p4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26" name="Google Shape;92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27" name="Google Shape;927;p47"/>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28" name="Google Shape;928;p47"/>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929"/>
        <p:cNvGrpSpPr/>
        <p:nvPr/>
      </p:nvGrpSpPr>
      <p:grpSpPr>
        <a:xfrm>
          <a:off x="0" y="0"/>
          <a:ext cx="0" cy="0"/>
          <a:chOff x="0" y="0"/>
          <a:chExt cx="0" cy="0"/>
        </a:xfrm>
      </p:grpSpPr>
      <p:sp>
        <p:nvSpPr>
          <p:cNvPr id="930" name="Google Shape;93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31" name="Google Shape;931;p4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33" name="Google Shape;933;p48"/>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934"/>
        <p:cNvGrpSpPr/>
        <p:nvPr/>
      </p:nvGrpSpPr>
      <p:grpSpPr>
        <a:xfrm>
          <a:off x="0" y="0"/>
          <a:ext cx="0" cy="0"/>
          <a:chOff x="0" y="0"/>
          <a:chExt cx="0" cy="0"/>
        </a:xfrm>
      </p:grpSpPr>
      <p:sp>
        <p:nvSpPr>
          <p:cNvPr id="935" name="Google Shape;935;p4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36" name="Google Shape;93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37" name="Google Shape;937;p49"/>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38" name="Google Shape;938;p49"/>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939"/>
        <p:cNvGrpSpPr/>
        <p:nvPr/>
      </p:nvGrpSpPr>
      <p:grpSpPr>
        <a:xfrm>
          <a:off x="0" y="0"/>
          <a:ext cx="0" cy="0"/>
          <a:chOff x="0" y="0"/>
          <a:chExt cx="0" cy="0"/>
        </a:xfrm>
      </p:grpSpPr>
      <p:sp>
        <p:nvSpPr>
          <p:cNvPr id="940" name="Google Shape;940;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41" name="Google Shape;941;p5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0"/>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3" name="Google Shape;943;p50"/>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944"/>
        <p:cNvGrpSpPr/>
        <p:nvPr/>
      </p:nvGrpSpPr>
      <p:grpSpPr>
        <a:xfrm>
          <a:off x="0" y="0"/>
          <a:ext cx="0" cy="0"/>
          <a:chOff x="0" y="0"/>
          <a:chExt cx="0" cy="0"/>
        </a:xfrm>
      </p:grpSpPr>
      <p:sp>
        <p:nvSpPr>
          <p:cNvPr id="945" name="Google Shape;945;p51"/>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46" name="Google Shape;946;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47" name="Google Shape;947;p51"/>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48" name="Google Shape;948;p51"/>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49"/>
        <p:cNvGrpSpPr/>
        <p:nvPr/>
      </p:nvGrpSpPr>
      <p:grpSpPr>
        <a:xfrm>
          <a:off x="0" y="0"/>
          <a:ext cx="0" cy="0"/>
          <a:chOff x="0" y="0"/>
          <a:chExt cx="0" cy="0"/>
        </a:xfrm>
      </p:grpSpPr>
      <p:sp>
        <p:nvSpPr>
          <p:cNvPr id="950" name="Google Shape;950;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51" name="Google Shape;951;p5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2"/>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3" name="Google Shape;953;p5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17">
  <p:cSld name="Section header 17">
    <p:spTree>
      <p:nvGrpSpPr>
        <p:cNvPr id="1" name="Shape 1076"/>
        <p:cNvGrpSpPr/>
        <p:nvPr/>
      </p:nvGrpSpPr>
      <p:grpSpPr>
        <a:xfrm>
          <a:off x="0" y="0"/>
          <a:ext cx="0" cy="0"/>
          <a:chOff x="0" y="0"/>
          <a:chExt cx="0" cy="0"/>
        </a:xfrm>
      </p:grpSpPr>
      <p:sp>
        <p:nvSpPr>
          <p:cNvPr id="1077" name="Google Shape;1077;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078" name="Google Shape;1078;p77"/>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7"/>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80" name="Google Shape;1080;p77"/>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195444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image" Target="../media/image1.jp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Times New Roman"/>
              <a:buChar char="●"/>
              <a:defRPr sz="1800">
                <a:solidFill>
                  <a:schemeClr val="lt2"/>
                </a:solidFill>
                <a:latin typeface="Times New Roman"/>
                <a:ea typeface="Times New Roman"/>
                <a:cs typeface="Times New Roman"/>
                <a:sym typeface="Times New Roman"/>
              </a:defRPr>
            </a:lvl1pPr>
            <a:lvl2pPr marL="914400" lvl="1"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2pPr>
            <a:lvl3pPr marL="1371600" lvl="2"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3pPr>
            <a:lvl4pPr marL="1828800" lvl="3"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4pPr>
            <a:lvl5pPr marL="2286000" lvl="4"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5pPr>
            <a:lvl6pPr marL="2743200" lvl="5"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6pPr>
            <a:lvl7pPr marL="3200400" lvl="6"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7pPr>
            <a:lvl8pPr marL="3657600" lvl="7"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8pPr>
            <a:lvl9pPr marL="4114800" lvl="8" indent="-317500">
              <a:lnSpc>
                <a:spcPct val="115000"/>
              </a:lnSpc>
              <a:spcBef>
                <a:spcPts val="1600"/>
              </a:spcBef>
              <a:spcAft>
                <a:spcPts val="160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42">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55" name="Google Shape;55;p13"/>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rtl="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700"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64"/>
        <p:cNvGrpSpPr/>
        <p:nvPr/>
      </p:nvGrpSpPr>
      <p:grpSpPr>
        <a:xfrm>
          <a:off x="0" y="0"/>
          <a:ext cx="0" cy="0"/>
          <a:chOff x="0" y="0"/>
          <a:chExt cx="0" cy="0"/>
        </a:xfrm>
      </p:grpSpPr>
      <p:sp>
        <p:nvSpPr>
          <p:cNvPr id="965" name="Google Shape;965;p54"/>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Coach Notes</a:t>
            </a:r>
            <a:endParaRPr dirty="0"/>
          </a:p>
        </p:txBody>
      </p:sp>
      <p:sp>
        <p:nvSpPr>
          <p:cNvPr id="966" name="Google Shape;966;p5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This lesson is a bit lengthy and will be difficult if the students are not properly prepared.</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Stress to the students before class that they should begin building part of the circuit and to take their time.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This circuit will be difficult to build in a hurry and is prone to error so it would be best for them to build most of it before class.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There is a written description of the circuit which may be easier for the students to use.</a:t>
            </a:r>
          </a:p>
        </p:txBody>
      </p:sp>
    </p:spTree>
    <p:extLst>
      <p:ext uri="{BB962C8B-B14F-4D97-AF65-F5344CB8AC3E}">
        <p14:creationId xmlns:p14="http://schemas.microsoft.com/office/powerpoint/2010/main" val="154133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Circuit for this Project</a:t>
            </a:r>
            <a:endParaRPr/>
          </a:p>
        </p:txBody>
      </p:sp>
      <p:sp>
        <p:nvSpPr>
          <p:cNvPr id="3" name="Google Shape;1014;p60">
            <a:extLst>
              <a:ext uri="{FF2B5EF4-FFF2-40B4-BE49-F238E27FC236}">
                <a16:creationId xmlns:a16="http://schemas.microsoft.com/office/drawing/2014/main" id="{12D43572-E58D-C748-3B60-4E50132C07EF}"/>
              </a:ext>
            </a:extLst>
          </p:cNvPr>
          <p:cNvSpPr txBox="1">
            <a:spLocks/>
          </p:cNvSpPr>
          <p:nvPr/>
        </p:nvSpPr>
        <p:spPr>
          <a:xfrm>
            <a:off x="228600" y="1221581"/>
            <a:ext cx="8458199"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2000" dirty="0"/>
              <a:t>This project’s wiring is very difficult so we will first look at the circuit without the connection wires.</a:t>
            </a:r>
            <a:endParaRPr lang="en" sz="2000" dirty="0"/>
          </a:p>
          <a:p>
            <a:pPr marL="0" indent="0">
              <a:buFont typeface="Source Sans Pro"/>
              <a:buNone/>
            </a:pPr>
            <a:endParaRPr lang="en-US" sz="1800" dirty="0"/>
          </a:p>
        </p:txBody>
      </p:sp>
      <p:pic>
        <p:nvPicPr>
          <p:cNvPr id="4" name="Picture 3" descr="A picture containing table&#10;&#10;Description automatically generated">
            <a:extLst>
              <a:ext uri="{FF2B5EF4-FFF2-40B4-BE49-F238E27FC236}">
                <a16:creationId xmlns:a16="http://schemas.microsoft.com/office/drawing/2014/main" id="{D2D8CF62-AE5D-76F4-A128-CE062AB78446}"/>
              </a:ext>
            </a:extLst>
          </p:cNvPr>
          <p:cNvPicPr>
            <a:picLocks noChangeAspect="1"/>
          </p:cNvPicPr>
          <p:nvPr/>
        </p:nvPicPr>
        <p:blipFill>
          <a:blip r:embed="rId3"/>
          <a:stretch>
            <a:fillRect/>
          </a:stretch>
        </p:blipFill>
        <p:spPr>
          <a:xfrm>
            <a:off x="583999" y="2184114"/>
            <a:ext cx="8102800" cy="2616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Circuit for this Project</a:t>
            </a:r>
            <a:endParaRPr/>
          </a:p>
        </p:txBody>
      </p:sp>
      <p:sp>
        <p:nvSpPr>
          <p:cNvPr id="3" name="Google Shape;1014;p60">
            <a:extLst>
              <a:ext uri="{FF2B5EF4-FFF2-40B4-BE49-F238E27FC236}">
                <a16:creationId xmlns:a16="http://schemas.microsoft.com/office/drawing/2014/main" id="{1CABCA59-A3A3-D2A5-4D15-AC86DB6A332F}"/>
              </a:ext>
            </a:extLst>
          </p:cNvPr>
          <p:cNvSpPr txBox="1">
            <a:spLocks/>
          </p:cNvSpPr>
          <p:nvPr/>
        </p:nvSpPr>
        <p:spPr>
          <a:xfrm>
            <a:off x="228600" y="1221581"/>
            <a:ext cx="8458199"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We will now add the wires, please note that the wires leaving GPIO 26, 16, 20, and 21 do not show the full connection. They only show their endpoints with a small portion of the wire. This is done to simplify the diagram and make the connections more visible. Please ask any questions if you are unsure where a wire goes.</a:t>
            </a:r>
            <a:endParaRPr lang="en" sz="1800" dirty="0"/>
          </a:p>
          <a:p>
            <a:pPr marL="0" indent="0">
              <a:buFont typeface="Source Sans Pro"/>
              <a:buNone/>
            </a:pPr>
            <a:endParaRPr lang="en-US" sz="1800" dirty="0"/>
          </a:p>
        </p:txBody>
      </p:sp>
      <p:pic>
        <p:nvPicPr>
          <p:cNvPr id="4" name="Picture 3" descr="A screenshot of a computer&#10;&#10;Description automatically generated with medium confidence">
            <a:extLst>
              <a:ext uri="{FF2B5EF4-FFF2-40B4-BE49-F238E27FC236}">
                <a16:creationId xmlns:a16="http://schemas.microsoft.com/office/drawing/2014/main" id="{C61CAC3F-12FC-0471-FC75-3866E4B381C2}"/>
              </a:ext>
            </a:extLst>
          </p:cNvPr>
          <p:cNvPicPr>
            <a:picLocks noChangeAspect="1"/>
          </p:cNvPicPr>
          <p:nvPr/>
        </p:nvPicPr>
        <p:blipFill>
          <a:blip r:embed="rId3"/>
          <a:stretch>
            <a:fillRect/>
          </a:stretch>
        </p:blipFill>
        <p:spPr>
          <a:xfrm>
            <a:off x="859894" y="2513404"/>
            <a:ext cx="7424211" cy="2397362"/>
          </a:xfrm>
          <a:prstGeom prst="rect">
            <a:avLst/>
          </a:prstGeom>
        </p:spPr>
      </p:pic>
    </p:spTree>
    <p:extLst>
      <p:ext uri="{BB962C8B-B14F-4D97-AF65-F5344CB8AC3E}">
        <p14:creationId xmlns:p14="http://schemas.microsoft.com/office/powerpoint/2010/main" val="250343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Written Description</a:t>
            </a:r>
            <a:endParaRPr dirty="0"/>
          </a:p>
        </p:txBody>
      </p:sp>
      <p:sp>
        <p:nvSpPr>
          <p:cNvPr id="3" name="Google Shape;1014;p60">
            <a:extLst>
              <a:ext uri="{FF2B5EF4-FFF2-40B4-BE49-F238E27FC236}">
                <a16:creationId xmlns:a16="http://schemas.microsoft.com/office/drawing/2014/main" id="{1CABCA59-A3A3-D2A5-4D15-AC86DB6A332F}"/>
              </a:ext>
            </a:extLst>
          </p:cNvPr>
          <p:cNvSpPr txBox="1">
            <a:spLocks/>
          </p:cNvSpPr>
          <p:nvPr/>
        </p:nvSpPr>
        <p:spPr>
          <a:xfrm>
            <a:off x="457200" y="1266781"/>
            <a:ext cx="2562101"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GPIO 17 - Register 14</a:t>
            </a:r>
          </a:p>
          <a:p>
            <a:pPr marL="0" indent="0">
              <a:buFont typeface="Source Sans Pro"/>
              <a:buNone/>
            </a:pPr>
            <a:r>
              <a:rPr lang="en-US" sz="1800" dirty="0"/>
              <a:t>GPIO 27 - Register 12</a:t>
            </a:r>
          </a:p>
          <a:p>
            <a:pPr marL="0" indent="0">
              <a:buFont typeface="Source Sans Pro"/>
              <a:buNone/>
            </a:pPr>
            <a:r>
              <a:rPr lang="en-US" sz="1800" dirty="0"/>
              <a:t>GPIO 22 - Register 11</a:t>
            </a:r>
          </a:p>
          <a:p>
            <a:pPr marL="0" indent="0">
              <a:buFont typeface="Source Sans Pro"/>
              <a:buNone/>
            </a:pPr>
            <a:endParaRPr lang="en-US" sz="1800" dirty="0"/>
          </a:p>
          <a:p>
            <a:pPr marL="0" indent="0">
              <a:buFont typeface="Source Sans Pro"/>
              <a:buNone/>
            </a:pPr>
            <a:r>
              <a:rPr lang="en-US" sz="1800" dirty="0"/>
              <a:t>GPIO 26 - D1</a:t>
            </a:r>
          </a:p>
          <a:p>
            <a:pPr marL="0" indent="0">
              <a:buFont typeface="Source Sans Pro"/>
              <a:buNone/>
            </a:pPr>
            <a:r>
              <a:rPr lang="en-US" sz="1800" dirty="0"/>
              <a:t>GPIO 16 - D2</a:t>
            </a:r>
          </a:p>
          <a:p>
            <a:pPr marL="0" indent="0">
              <a:buFont typeface="Source Sans Pro"/>
              <a:buNone/>
            </a:pPr>
            <a:r>
              <a:rPr lang="en-US" sz="1800" dirty="0"/>
              <a:t>GPIO 20 - D3</a:t>
            </a:r>
          </a:p>
          <a:p>
            <a:pPr marL="0" indent="0">
              <a:buFont typeface="Source Sans Pro"/>
              <a:buNone/>
            </a:pPr>
            <a:r>
              <a:rPr lang="en-US" sz="1800" dirty="0"/>
              <a:t>GPIO 26 - D4</a:t>
            </a:r>
          </a:p>
        </p:txBody>
      </p:sp>
      <p:sp>
        <p:nvSpPr>
          <p:cNvPr id="6" name="Google Shape;1014;p60">
            <a:extLst>
              <a:ext uri="{FF2B5EF4-FFF2-40B4-BE49-F238E27FC236}">
                <a16:creationId xmlns:a16="http://schemas.microsoft.com/office/drawing/2014/main" id="{7187F58F-D7D8-595C-DC8C-98061B69FA98}"/>
              </a:ext>
            </a:extLst>
          </p:cNvPr>
          <p:cNvSpPr txBox="1">
            <a:spLocks/>
          </p:cNvSpPr>
          <p:nvPr/>
        </p:nvSpPr>
        <p:spPr>
          <a:xfrm>
            <a:off x="3147450" y="1266781"/>
            <a:ext cx="2721944"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Register 16 - 3.3V</a:t>
            </a:r>
          </a:p>
          <a:p>
            <a:pPr marL="0" indent="0">
              <a:buFont typeface="Source Sans Pro"/>
              <a:buNone/>
            </a:pPr>
            <a:r>
              <a:rPr lang="en-US" sz="1800" dirty="0"/>
              <a:t>Register 14 - GPIO 17</a:t>
            </a:r>
          </a:p>
          <a:p>
            <a:pPr marL="0" indent="0">
              <a:buFont typeface="Source Sans Pro"/>
              <a:buNone/>
            </a:pPr>
            <a:r>
              <a:rPr lang="en-US" sz="1800" dirty="0"/>
              <a:t>Register 13 - GND</a:t>
            </a:r>
          </a:p>
          <a:p>
            <a:pPr marL="0" indent="0">
              <a:buFont typeface="Source Sans Pro"/>
              <a:buNone/>
            </a:pPr>
            <a:r>
              <a:rPr lang="en-US" sz="1800" dirty="0"/>
              <a:t>Register 10 - 3.3V</a:t>
            </a:r>
          </a:p>
          <a:p>
            <a:pPr marL="0" indent="0">
              <a:buFont typeface="Source Sans Pro"/>
              <a:buNone/>
            </a:pPr>
            <a:r>
              <a:rPr lang="en-US" sz="1800" dirty="0"/>
              <a:t>Register 9 - Unconnected</a:t>
            </a:r>
          </a:p>
          <a:p>
            <a:pPr marL="0" indent="0">
              <a:buFont typeface="Source Sans Pro"/>
              <a:buNone/>
            </a:pPr>
            <a:r>
              <a:rPr lang="en-US" sz="1800" dirty="0"/>
              <a:t>Register 8 - GND</a:t>
            </a:r>
          </a:p>
        </p:txBody>
      </p:sp>
      <p:sp>
        <p:nvSpPr>
          <p:cNvPr id="7" name="Google Shape;1014;p60">
            <a:extLst>
              <a:ext uri="{FF2B5EF4-FFF2-40B4-BE49-F238E27FC236}">
                <a16:creationId xmlns:a16="http://schemas.microsoft.com/office/drawing/2014/main" id="{7D51BDC5-77D5-C5F3-CDC8-65C602D0B6E6}"/>
              </a:ext>
            </a:extLst>
          </p:cNvPr>
          <p:cNvSpPr txBox="1">
            <a:spLocks/>
          </p:cNvSpPr>
          <p:nvPr/>
        </p:nvSpPr>
        <p:spPr>
          <a:xfrm>
            <a:off x="5833516" y="1233269"/>
            <a:ext cx="3049062"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Q0 (Reg 15) - A Resistor - A</a:t>
            </a:r>
          </a:p>
          <a:p>
            <a:pPr marL="0" indent="0">
              <a:buFont typeface="Source Sans Pro"/>
              <a:buNone/>
            </a:pPr>
            <a:r>
              <a:rPr lang="en-US" sz="1800" dirty="0"/>
              <a:t>Q1 (Reg 1) - B Resistor - B</a:t>
            </a:r>
          </a:p>
          <a:p>
            <a:pPr marL="0" indent="0">
              <a:buFont typeface="Source Sans Pro"/>
              <a:buNone/>
            </a:pPr>
            <a:r>
              <a:rPr lang="en-US" sz="1800" dirty="0"/>
              <a:t>Q2 (Reg 2) - C Resistor - C</a:t>
            </a:r>
          </a:p>
          <a:p>
            <a:pPr marL="0" indent="0">
              <a:buFont typeface="Source Sans Pro"/>
              <a:buNone/>
            </a:pPr>
            <a:r>
              <a:rPr lang="en-US" sz="1800" dirty="0"/>
              <a:t>Q3 (Reg 3) - D Resistor - D</a:t>
            </a:r>
          </a:p>
          <a:p>
            <a:pPr marL="0" indent="0">
              <a:buFont typeface="Source Sans Pro"/>
              <a:buNone/>
            </a:pPr>
            <a:r>
              <a:rPr lang="en-US" sz="1800" dirty="0"/>
              <a:t>Q4 (Reg 4) - E Resistor - E</a:t>
            </a:r>
          </a:p>
          <a:p>
            <a:pPr marL="0" indent="0">
              <a:buFont typeface="Source Sans Pro"/>
              <a:buNone/>
            </a:pPr>
            <a:r>
              <a:rPr lang="en-US" sz="1800" dirty="0"/>
              <a:t>Q5 (Reg 5) - F Resistor - F</a:t>
            </a:r>
          </a:p>
          <a:p>
            <a:pPr marL="0" indent="0">
              <a:buFont typeface="Source Sans Pro"/>
              <a:buNone/>
            </a:pPr>
            <a:r>
              <a:rPr lang="en-US" sz="1800" dirty="0"/>
              <a:t>Q6 (Reg 6) - G Resistor - G</a:t>
            </a:r>
          </a:p>
          <a:p>
            <a:pPr marL="0" indent="0">
              <a:buFont typeface="Source Sans Pro"/>
              <a:buNone/>
            </a:pPr>
            <a:r>
              <a:rPr lang="en-US" sz="1800" dirty="0"/>
              <a:t>Q7 (Reg 7) - DP Resistor - DP</a:t>
            </a:r>
          </a:p>
        </p:txBody>
      </p:sp>
    </p:spTree>
    <p:extLst>
      <p:ext uri="{BB962C8B-B14F-4D97-AF65-F5344CB8AC3E}">
        <p14:creationId xmlns:p14="http://schemas.microsoft.com/office/powerpoint/2010/main" val="92818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Clock Display Setup</a:t>
            </a:r>
            <a:endParaRPr dirty="0"/>
          </a:p>
        </p:txBody>
      </p:sp>
      <p:sp>
        <p:nvSpPr>
          <p:cNvPr id="998" name="Google Shape;998;p58"/>
          <p:cNvSpPr txBox="1">
            <a:spLocks noGrp="1"/>
          </p:cNvSpPr>
          <p:nvPr>
            <p:ph type="body" idx="1"/>
          </p:nvPr>
        </p:nvSpPr>
        <p:spPr>
          <a:xfrm>
            <a:off x="228598" y="1314450"/>
            <a:ext cx="4313555" cy="3648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Import the modules for the project, </a:t>
            </a:r>
            <a:r>
              <a:rPr lang="en-US" sz="1800" dirty="0"/>
              <a:t>d</a:t>
            </a:r>
            <a:r>
              <a:rPr lang="en" sz="1800" dirty="0"/>
              <a:t>atetime will get the system time.</a:t>
            </a:r>
          </a:p>
          <a:p>
            <a:pPr marL="0" lvl="0" indent="0" algn="l" rtl="0">
              <a:spcBef>
                <a:spcPts val="0"/>
              </a:spcBef>
              <a:spcAft>
                <a:spcPts val="1600"/>
              </a:spcAft>
              <a:buNone/>
            </a:pPr>
            <a:r>
              <a:rPr lang="en" sz="1800" dirty="0"/>
              <a:t>Create a list containg the pin numbers for the anodes oragnzied as [D1, D2, D3, D4].</a:t>
            </a:r>
          </a:p>
          <a:p>
            <a:pPr marL="0" lvl="0" indent="0" algn="l" rtl="0">
              <a:spcBef>
                <a:spcPts val="0"/>
              </a:spcBef>
              <a:spcAft>
                <a:spcPts val="1600"/>
              </a:spcAft>
              <a:buNone/>
            </a:pPr>
            <a:r>
              <a:rPr lang="en" sz="1800" dirty="0"/>
              <a:t>The timeSleep variable controls how long we display the digits and turn them off.</a:t>
            </a:r>
          </a:p>
          <a:p>
            <a:pPr marL="0" lvl="0" indent="0" algn="l" rtl="0">
              <a:spcBef>
                <a:spcPts val="0"/>
              </a:spcBef>
              <a:spcAft>
                <a:spcPts val="1600"/>
              </a:spcAft>
              <a:buNone/>
            </a:pPr>
            <a:r>
              <a:rPr lang="en" sz="1800" dirty="0"/>
              <a:t>.002 (2ms) will be perfect since we display the L</a:t>
            </a:r>
            <a:r>
              <a:rPr lang="en-US" sz="1800" dirty="0"/>
              <a:t>EDs for 2ms and turn them off for 2ms </a:t>
            </a:r>
            <a:r>
              <a:rPr lang="en" sz="1800" dirty="0"/>
              <a:t>so our total delay will be roughly 4ms which is under 5ms.</a:t>
            </a:r>
            <a:endParaRPr sz="1800" dirty="0"/>
          </a:p>
        </p:txBody>
      </p:sp>
      <p:pic>
        <p:nvPicPr>
          <p:cNvPr id="4" name="Picture 3">
            <a:extLst>
              <a:ext uri="{FF2B5EF4-FFF2-40B4-BE49-F238E27FC236}">
                <a16:creationId xmlns:a16="http://schemas.microsoft.com/office/drawing/2014/main" id="{0A621D11-24F0-F86F-6E34-A0CD0ECE6B36}"/>
              </a:ext>
            </a:extLst>
          </p:cNvPr>
          <p:cNvPicPr>
            <a:picLocks noChangeAspect="1"/>
          </p:cNvPicPr>
          <p:nvPr/>
        </p:nvPicPr>
        <p:blipFill>
          <a:blip r:embed="rId3"/>
          <a:stretch>
            <a:fillRect/>
          </a:stretch>
        </p:blipFill>
        <p:spPr>
          <a:xfrm>
            <a:off x="4601847" y="1453098"/>
            <a:ext cx="4241835" cy="28699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Clock Display Setup</a:t>
            </a:r>
            <a:endParaRPr dirty="0"/>
          </a:p>
        </p:txBody>
      </p:sp>
      <p:sp>
        <p:nvSpPr>
          <p:cNvPr id="998" name="Google Shape;998;p58"/>
          <p:cNvSpPr txBox="1">
            <a:spLocks noGrp="1"/>
          </p:cNvSpPr>
          <p:nvPr>
            <p:ph type="body" idx="1"/>
          </p:nvPr>
        </p:nvSpPr>
        <p:spPr>
          <a:xfrm>
            <a:off x="247650" y="1437875"/>
            <a:ext cx="8439149"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Setup the shift register pins as outputs.</a:t>
            </a:r>
          </a:p>
          <a:p>
            <a:pPr marL="0" lvl="0" indent="0" algn="l" rtl="0">
              <a:spcBef>
                <a:spcPts val="0"/>
              </a:spcBef>
              <a:spcAft>
                <a:spcPts val="1600"/>
              </a:spcAft>
              <a:buNone/>
            </a:pPr>
            <a:r>
              <a:rPr lang="en" sz="2000" dirty="0"/>
              <a:t>The anodes will be setup as outputs and them all off.</a:t>
            </a:r>
            <a:endParaRPr sz="2000" dirty="0"/>
          </a:p>
        </p:txBody>
      </p:sp>
      <p:pic>
        <p:nvPicPr>
          <p:cNvPr id="3" name="Picture 2">
            <a:extLst>
              <a:ext uri="{FF2B5EF4-FFF2-40B4-BE49-F238E27FC236}">
                <a16:creationId xmlns:a16="http://schemas.microsoft.com/office/drawing/2014/main" id="{31502207-F067-AC78-BAB9-F6D0D34CCF7C}"/>
              </a:ext>
            </a:extLst>
          </p:cNvPr>
          <p:cNvPicPr>
            <a:picLocks noChangeAspect="1"/>
          </p:cNvPicPr>
          <p:nvPr/>
        </p:nvPicPr>
        <p:blipFill>
          <a:blip r:embed="rId3"/>
          <a:stretch>
            <a:fillRect/>
          </a:stretch>
        </p:blipFill>
        <p:spPr>
          <a:xfrm>
            <a:off x="1957108" y="2467311"/>
            <a:ext cx="5229784" cy="2333289"/>
          </a:xfrm>
          <a:prstGeom prst="rect">
            <a:avLst/>
          </a:prstGeom>
        </p:spPr>
      </p:pic>
    </p:spTree>
    <p:extLst>
      <p:ext uri="{BB962C8B-B14F-4D97-AF65-F5344CB8AC3E}">
        <p14:creationId xmlns:p14="http://schemas.microsoft.com/office/powerpoint/2010/main" val="119036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7-Segment Functions</a:t>
            </a:r>
            <a:endParaRPr dirty="0"/>
          </a:p>
        </p:txBody>
      </p:sp>
      <p:sp>
        <p:nvSpPr>
          <p:cNvPr id="998" name="Google Shape;998;p58"/>
          <p:cNvSpPr txBox="1">
            <a:spLocks noGrp="1"/>
          </p:cNvSpPr>
          <p:nvPr>
            <p:ph type="body" idx="1"/>
          </p:nvPr>
        </p:nvSpPr>
        <p:spPr>
          <a:xfrm>
            <a:off x="228600" y="1444547"/>
            <a:ext cx="3590365"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These functions were developed in the L2 7-Seg project and will be used again to handle the segments of each display.</a:t>
            </a:r>
          </a:p>
          <a:p>
            <a:pPr marL="0" lvl="0" indent="0" algn="l" rtl="0">
              <a:spcBef>
                <a:spcPts val="0"/>
              </a:spcBef>
              <a:spcAft>
                <a:spcPts val="1600"/>
              </a:spcAft>
              <a:buNone/>
            </a:pPr>
            <a:endParaRPr sz="1800" dirty="0"/>
          </a:p>
        </p:txBody>
      </p:sp>
      <p:pic>
        <p:nvPicPr>
          <p:cNvPr id="4" name="Picture 3">
            <a:extLst>
              <a:ext uri="{FF2B5EF4-FFF2-40B4-BE49-F238E27FC236}">
                <a16:creationId xmlns:a16="http://schemas.microsoft.com/office/drawing/2014/main" id="{16ED4E2F-E775-D90A-603C-3E89889F36CE}"/>
              </a:ext>
            </a:extLst>
          </p:cNvPr>
          <p:cNvPicPr>
            <a:picLocks noChangeAspect="1"/>
          </p:cNvPicPr>
          <p:nvPr/>
        </p:nvPicPr>
        <p:blipFill>
          <a:blip r:embed="rId3"/>
          <a:stretch>
            <a:fillRect/>
          </a:stretch>
        </p:blipFill>
        <p:spPr>
          <a:xfrm>
            <a:off x="632012" y="3378043"/>
            <a:ext cx="7879976" cy="1665564"/>
          </a:xfrm>
          <a:prstGeom prst="rect">
            <a:avLst/>
          </a:prstGeom>
        </p:spPr>
      </p:pic>
      <p:pic>
        <p:nvPicPr>
          <p:cNvPr id="6" name="Picture 5">
            <a:extLst>
              <a:ext uri="{FF2B5EF4-FFF2-40B4-BE49-F238E27FC236}">
                <a16:creationId xmlns:a16="http://schemas.microsoft.com/office/drawing/2014/main" id="{912C29BE-8533-C5C8-9029-6A89D1B56013}"/>
              </a:ext>
            </a:extLst>
          </p:cNvPr>
          <p:cNvPicPr>
            <a:picLocks noChangeAspect="1"/>
          </p:cNvPicPr>
          <p:nvPr/>
        </p:nvPicPr>
        <p:blipFill>
          <a:blip r:embed="rId4"/>
          <a:stretch>
            <a:fillRect/>
          </a:stretch>
        </p:blipFill>
        <p:spPr>
          <a:xfrm>
            <a:off x="3891117" y="1337982"/>
            <a:ext cx="5024283" cy="2040061"/>
          </a:xfrm>
          <a:prstGeom prst="rect">
            <a:avLst/>
          </a:prstGeom>
        </p:spPr>
      </p:pic>
    </p:spTree>
    <p:extLst>
      <p:ext uri="{BB962C8B-B14F-4D97-AF65-F5344CB8AC3E}">
        <p14:creationId xmlns:p14="http://schemas.microsoft.com/office/powerpoint/2010/main" val="18001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 Function</a:t>
            </a:r>
            <a:endParaRPr dirty="0"/>
          </a:p>
        </p:txBody>
      </p:sp>
      <p:sp>
        <p:nvSpPr>
          <p:cNvPr id="998" name="Google Shape;998;p58"/>
          <p:cNvSpPr txBox="1">
            <a:spLocks noGrp="1"/>
          </p:cNvSpPr>
          <p:nvPr>
            <p:ph type="body" idx="1"/>
          </p:nvPr>
        </p:nvSpPr>
        <p:spPr>
          <a:xfrm>
            <a:off x="228600" y="1257300"/>
            <a:ext cx="8374420"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The display function takes the number we want to output, the display to use and if to use the decimal point.</a:t>
            </a:r>
          </a:p>
          <a:p>
            <a:pPr marL="0" lvl="0" indent="0" algn="l" rtl="0">
              <a:spcBef>
                <a:spcPts val="0"/>
              </a:spcBef>
              <a:spcAft>
                <a:spcPts val="1600"/>
              </a:spcAft>
              <a:buNone/>
            </a:pPr>
            <a:r>
              <a:rPr lang="en-US" sz="1800" dirty="0"/>
              <a:t>Turn off all the displays and then turn on the display we want to by accessing the pin number from the anodes list.</a:t>
            </a:r>
          </a:p>
          <a:p>
            <a:pPr marL="0" lvl="0" indent="0" algn="l" rtl="0">
              <a:spcBef>
                <a:spcPts val="0"/>
              </a:spcBef>
              <a:spcAft>
                <a:spcPts val="1600"/>
              </a:spcAft>
              <a:buNone/>
            </a:pPr>
            <a:r>
              <a:rPr lang="en-US" sz="1800" dirty="0"/>
              <a:t>Call the output7Seg function </a:t>
            </a:r>
            <a:br>
              <a:rPr lang="en-US" sz="1800" dirty="0"/>
            </a:br>
            <a:r>
              <a:rPr lang="en-US" sz="1800" dirty="0"/>
              <a:t>and pass to it the num and</a:t>
            </a:r>
            <a:br>
              <a:rPr lang="en-US" sz="1800" dirty="0"/>
            </a:br>
            <a:r>
              <a:rPr lang="en-US" sz="1800" dirty="0"/>
              <a:t>decimal.</a:t>
            </a:r>
            <a:br>
              <a:rPr lang="en-US" sz="1800" dirty="0"/>
            </a:br>
            <a:br>
              <a:rPr lang="en-US" sz="1800" dirty="0"/>
            </a:br>
            <a:r>
              <a:rPr lang="en-US" sz="1800" dirty="0"/>
              <a:t>We will then use a delay so the</a:t>
            </a:r>
            <a:br>
              <a:rPr lang="en-US" sz="1800" dirty="0"/>
            </a:br>
            <a:r>
              <a:rPr lang="en-US" sz="1800" dirty="0"/>
              <a:t>output appears on the display.</a:t>
            </a:r>
          </a:p>
        </p:txBody>
      </p:sp>
      <p:pic>
        <p:nvPicPr>
          <p:cNvPr id="5" name="Picture 4">
            <a:extLst>
              <a:ext uri="{FF2B5EF4-FFF2-40B4-BE49-F238E27FC236}">
                <a16:creationId xmlns:a16="http://schemas.microsoft.com/office/drawing/2014/main" id="{CB19A7BC-609C-F05E-8FB1-C03EB8D1BEAB}"/>
              </a:ext>
            </a:extLst>
          </p:cNvPr>
          <p:cNvPicPr>
            <a:picLocks noChangeAspect="1"/>
          </p:cNvPicPr>
          <p:nvPr/>
        </p:nvPicPr>
        <p:blipFill rotWithShape="1">
          <a:blip r:embed="rId3"/>
          <a:srcRect r="14284" b="34129"/>
          <a:stretch/>
        </p:blipFill>
        <p:spPr>
          <a:xfrm>
            <a:off x="3714886" y="2721625"/>
            <a:ext cx="4971914" cy="1831223"/>
          </a:xfrm>
          <a:prstGeom prst="rect">
            <a:avLst/>
          </a:prstGeom>
        </p:spPr>
      </p:pic>
    </p:spTree>
    <p:extLst>
      <p:ext uri="{BB962C8B-B14F-4D97-AF65-F5344CB8AC3E}">
        <p14:creationId xmlns:p14="http://schemas.microsoft.com/office/powerpoint/2010/main" val="376529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 Function</a:t>
            </a:r>
            <a:endParaRPr dirty="0"/>
          </a:p>
        </p:txBody>
      </p:sp>
      <p:sp>
        <p:nvSpPr>
          <p:cNvPr id="998" name="Google Shape;998;p58"/>
          <p:cNvSpPr txBox="1">
            <a:spLocks noGrp="1"/>
          </p:cNvSpPr>
          <p:nvPr>
            <p:ph type="body" idx="1"/>
          </p:nvPr>
        </p:nvSpPr>
        <p:spPr>
          <a:xfrm>
            <a:off x="228600" y="1344706"/>
            <a:ext cx="8623366" cy="36182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output -1 to the display which clearing the segments of the display. We perform this to prevent ghosting and we will discuss this event in the next lesson.</a:t>
            </a:r>
          </a:p>
          <a:p>
            <a:pPr marL="0" lvl="0" indent="0" algn="l" rtl="0">
              <a:spcBef>
                <a:spcPts val="0"/>
              </a:spcBef>
              <a:spcAft>
                <a:spcPts val="1600"/>
              </a:spcAft>
              <a:buNone/>
            </a:pPr>
            <a:r>
              <a:rPr lang="en-US" sz="1800" dirty="0"/>
              <a:t>Before the end of the function,  turn off the display and sleep.</a:t>
            </a:r>
          </a:p>
          <a:p>
            <a:pPr marL="0" lvl="0" indent="0" algn="l" rtl="0">
              <a:spcBef>
                <a:spcPts val="0"/>
              </a:spcBef>
              <a:spcAft>
                <a:spcPts val="1600"/>
              </a:spcAft>
              <a:buNone/>
            </a:pPr>
            <a:endParaRPr lang="en-US" sz="1600" dirty="0"/>
          </a:p>
        </p:txBody>
      </p:sp>
      <p:pic>
        <p:nvPicPr>
          <p:cNvPr id="7" name="Picture 6">
            <a:extLst>
              <a:ext uri="{FF2B5EF4-FFF2-40B4-BE49-F238E27FC236}">
                <a16:creationId xmlns:a16="http://schemas.microsoft.com/office/drawing/2014/main" id="{BF0883D6-F194-A65F-A007-1244E0AF1D6B}"/>
              </a:ext>
            </a:extLst>
          </p:cNvPr>
          <p:cNvPicPr>
            <a:picLocks noChangeAspect="1"/>
          </p:cNvPicPr>
          <p:nvPr/>
        </p:nvPicPr>
        <p:blipFill rotWithShape="1">
          <a:blip r:embed="rId3"/>
          <a:srcRect t="1" b="1659"/>
          <a:stretch/>
        </p:blipFill>
        <p:spPr>
          <a:xfrm>
            <a:off x="2163922" y="2571750"/>
            <a:ext cx="4984916" cy="2349507"/>
          </a:xfrm>
          <a:prstGeom prst="rect">
            <a:avLst/>
          </a:prstGeom>
        </p:spPr>
      </p:pic>
    </p:spTree>
    <p:extLst>
      <p:ext uri="{BB962C8B-B14F-4D97-AF65-F5344CB8AC3E}">
        <p14:creationId xmlns:p14="http://schemas.microsoft.com/office/powerpoint/2010/main" val="228126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Loop</a:t>
            </a:r>
            <a:endParaRPr dirty="0"/>
          </a:p>
        </p:txBody>
      </p:sp>
      <p:sp>
        <p:nvSpPr>
          <p:cNvPr id="998" name="Google Shape;998;p58"/>
          <p:cNvSpPr txBox="1">
            <a:spLocks noGrp="1"/>
          </p:cNvSpPr>
          <p:nvPr>
            <p:ph type="body" idx="1"/>
          </p:nvPr>
        </p:nvSpPr>
        <p:spPr>
          <a:xfrm>
            <a:off x="228599" y="1257300"/>
            <a:ext cx="3317753"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We will test out the display by displaying ‘1234’.</a:t>
            </a:r>
          </a:p>
          <a:p>
            <a:pPr marL="0" lvl="0" indent="0" algn="l" rtl="0">
              <a:spcBef>
                <a:spcPts val="0"/>
              </a:spcBef>
              <a:spcAft>
                <a:spcPts val="1600"/>
              </a:spcAft>
              <a:buNone/>
            </a:pPr>
            <a:r>
              <a:rPr lang="en-US" sz="1800" dirty="0"/>
              <a:t>Call the display function four times and pass each digit to the </a:t>
            </a:r>
            <a:br>
              <a:rPr lang="en-US" sz="1800" dirty="0"/>
            </a:br>
            <a:r>
              <a:rPr lang="en-US" sz="1800" dirty="0"/>
              <a:t>7-Segment.</a:t>
            </a:r>
          </a:p>
          <a:p>
            <a:pPr marL="0" lvl="0" indent="0" algn="l" rtl="0">
              <a:spcBef>
                <a:spcPts val="0"/>
              </a:spcBef>
              <a:spcAft>
                <a:spcPts val="1600"/>
              </a:spcAft>
              <a:buNone/>
            </a:pPr>
            <a:r>
              <a:rPr lang="en-US" sz="1800" dirty="0"/>
              <a:t>For the 2</a:t>
            </a:r>
            <a:r>
              <a:rPr lang="en-US" sz="1800" baseline="30000" dirty="0"/>
              <a:t>nd</a:t>
            </a:r>
            <a:r>
              <a:rPr lang="en-US" sz="1800" dirty="0"/>
              <a:t> digit, we turn on the decimal.</a:t>
            </a:r>
          </a:p>
          <a:p>
            <a:pPr marL="0" lvl="0" indent="0" algn="l" rtl="0">
              <a:spcBef>
                <a:spcPts val="0"/>
              </a:spcBef>
              <a:spcAft>
                <a:spcPts val="1600"/>
              </a:spcAft>
              <a:buNone/>
            </a:pPr>
            <a:endParaRPr sz="1800" dirty="0"/>
          </a:p>
        </p:txBody>
      </p:sp>
      <p:pic>
        <p:nvPicPr>
          <p:cNvPr id="4" name="Picture 3">
            <a:extLst>
              <a:ext uri="{FF2B5EF4-FFF2-40B4-BE49-F238E27FC236}">
                <a16:creationId xmlns:a16="http://schemas.microsoft.com/office/drawing/2014/main" id="{5F05AEAC-35AE-E2DA-4F29-62416D995FAA}"/>
              </a:ext>
            </a:extLst>
          </p:cNvPr>
          <p:cNvPicPr>
            <a:picLocks noChangeAspect="1"/>
          </p:cNvPicPr>
          <p:nvPr/>
        </p:nvPicPr>
        <p:blipFill>
          <a:blip r:embed="rId3"/>
          <a:stretch>
            <a:fillRect/>
          </a:stretch>
        </p:blipFill>
        <p:spPr>
          <a:xfrm>
            <a:off x="3546352" y="1327288"/>
            <a:ext cx="5191850" cy="2343477"/>
          </a:xfrm>
          <a:prstGeom prst="rect">
            <a:avLst/>
          </a:prstGeom>
        </p:spPr>
      </p:pic>
    </p:spTree>
    <p:extLst>
      <p:ext uri="{BB962C8B-B14F-4D97-AF65-F5344CB8AC3E}">
        <p14:creationId xmlns:p14="http://schemas.microsoft.com/office/powerpoint/2010/main" val="28879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Entrance</a:t>
            </a:r>
            <a:endParaRPr dirty="0"/>
          </a:p>
        </p:txBody>
      </p:sp>
      <p:pic>
        <p:nvPicPr>
          <p:cNvPr id="4" name="Picture 3">
            <a:extLst>
              <a:ext uri="{FF2B5EF4-FFF2-40B4-BE49-F238E27FC236}">
                <a16:creationId xmlns:a16="http://schemas.microsoft.com/office/drawing/2014/main" id="{9211EAF7-3034-7C42-60A9-20AE36BFAF59}"/>
              </a:ext>
            </a:extLst>
          </p:cNvPr>
          <p:cNvPicPr>
            <a:picLocks noChangeAspect="1"/>
          </p:cNvPicPr>
          <p:nvPr/>
        </p:nvPicPr>
        <p:blipFill>
          <a:blip r:embed="rId3"/>
          <a:stretch>
            <a:fillRect/>
          </a:stretch>
        </p:blipFill>
        <p:spPr>
          <a:xfrm>
            <a:off x="1881522" y="1411361"/>
            <a:ext cx="5380955" cy="3206351"/>
          </a:xfrm>
          <a:prstGeom prst="rect">
            <a:avLst/>
          </a:prstGeom>
        </p:spPr>
      </p:pic>
    </p:spTree>
    <p:extLst>
      <p:ext uri="{BB962C8B-B14F-4D97-AF65-F5344CB8AC3E}">
        <p14:creationId xmlns:p14="http://schemas.microsoft.com/office/powerpoint/2010/main" val="181236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dirty="0"/>
              <a:t>Machine Learning with Raspberry Pi</a:t>
            </a:r>
            <a:endParaRPr sz="4000" dirty="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sz="2800" i="1" dirty="0"/>
              <a:t>4-Digit 7-Segment Display</a:t>
            </a:r>
            <a:endParaRPr sz="2500" i="1" dirty="0"/>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228599" y="342900"/>
            <a:ext cx="8601635"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Extracting the Ten’s &amp; One’s Digits</a:t>
            </a:r>
            <a:endParaRPr dirty="0"/>
          </a:p>
        </p:txBody>
      </p:sp>
      <p:sp>
        <p:nvSpPr>
          <p:cNvPr id="998" name="Google Shape;998;p58"/>
          <p:cNvSpPr txBox="1">
            <a:spLocks noGrp="1"/>
          </p:cNvSpPr>
          <p:nvPr>
            <p:ph type="body" idx="1"/>
          </p:nvPr>
        </p:nvSpPr>
        <p:spPr>
          <a:xfrm>
            <a:off x="228600" y="1259096"/>
            <a:ext cx="8718176" cy="370383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900" dirty="0"/>
              <a:t>To display the time to the 7-Segment, we must isolate each of the digits from the hour and minute to save into separate variables.</a:t>
            </a:r>
          </a:p>
          <a:p>
            <a:pPr marL="0" lvl="0" indent="0" algn="l" rtl="0">
              <a:spcBef>
                <a:spcPts val="0"/>
              </a:spcBef>
              <a:spcAft>
                <a:spcPts val="1600"/>
              </a:spcAft>
              <a:buNone/>
            </a:pPr>
            <a:r>
              <a:rPr lang="en-US" sz="1900" dirty="0"/>
              <a:t>If we have a number like 12, we need to retrieve the 10’s and 1’s place so we can display the ‘1’ on one display and the ‘2’ on the other.</a:t>
            </a:r>
          </a:p>
          <a:p>
            <a:pPr marL="0" lvl="0" indent="0" algn="l" rtl="0">
              <a:spcBef>
                <a:spcPts val="0"/>
              </a:spcBef>
              <a:spcAft>
                <a:spcPts val="1600"/>
              </a:spcAft>
              <a:buNone/>
            </a:pPr>
            <a:r>
              <a:rPr lang="en-US" sz="1900" dirty="0"/>
              <a:t>If we want to get the ten’s place, we will divide the number by 10 using integer division. </a:t>
            </a:r>
          </a:p>
          <a:p>
            <a:pPr marL="0" lvl="0" indent="0" algn="l" rtl="0">
              <a:spcBef>
                <a:spcPts val="0"/>
              </a:spcBef>
              <a:spcAft>
                <a:spcPts val="1600"/>
              </a:spcAft>
              <a:buNone/>
            </a:pPr>
            <a:r>
              <a:rPr lang="en-US" sz="1900" dirty="0"/>
              <a:t>If we want the one’s place, we will use modulus 10 on the number.</a:t>
            </a:r>
          </a:p>
          <a:p>
            <a:pPr marL="0" lvl="0" indent="0" algn="l" rtl="0">
              <a:spcBef>
                <a:spcPts val="0"/>
              </a:spcBef>
              <a:spcAft>
                <a:spcPts val="1600"/>
              </a:spcAft>
              <a:buNone/>
            </a:pPr>
            <a:r>
              <a:rPr lang="en-US" sz="1900" dirty="0"/>
              <a:t>Ten’s = 12//10 = 1                                                                                    One’s = 12 %10 =  2</a:t>
            </a:r>
          </a:p>
        </p:txBody>
      </p:sp>
    </p:spTree>
    <p:extLst>
      <p:ext uri="{BB962C8B-B14F-4D97-AF65-F5344CB8AC3E}">
        <p14:creationId xmlns:p14="http://schemas.microsoft.com/office/powerpoint/2010/main" val="292678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Loop</a:t>
            </a:r>
            <a:endParaRPr dirty="0"/>
          </a:p>
        </p:txBody>
      </p:sp>
      <p:sp>
        <p:nvSpPr>
          <p:cNvPr id="998" name="Google Shape;998;p58"/>
          <p:cNvSpPr txBox="1">
            <a:spLocks noGrp="1"/>
          </p:cNvSpPr>
          <p:nvPr>
            <p:ph type="body" idx="1"/>
          </p:nvPr>
        </p:nvSpPr>
        <p:spPr>
          <a:xfrm>
            <a:off x="228599" y="1257300"/>
            <a:ext cx="8599429"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900" dirty="0"/>
              <a:t>Inside of our loop, save the hour and minute into different variables, datetime is able to provide this information.</a:t>
            </a:r>
          </a:p>
          <a:p>
            <a:pPr marL="0" lvl="0" indent="0" algn="l" rtl="0">
              <a:spcBef>
                <a:spcPts val="0"/>
              </a:spcBef>
              <a:spcAft>
                <a:spcPts val="1600"/>
              </a:spcAft>
              <a:buNone/>
            </a:pPr>
            <a:r>
              <a:rPr lang="en-US" sz="1900" dirty="0"/>
              <a:t>Call the display function four times and pass each digit of the time.</a:t>
            </a:r>
          </a:p>
          <a:p>
            <a:pPr marL="0" lvl="0" indent="0" algn="l" rtl="0">
              <a:spcBef>
                <a:spcPts val="0"/>
              </a:spcBef>
              <a:spcAft>
                <a:spcPts val="1600"/>
              </a:spcAft>
              <a:buNone/>
            </a:pPr>
            <a:r>
              <a:rPr lang="en-US" sz="1900" dirty="0"/>
              <a:t>For the 2</a:t>
            </a:r>
            <a:r>
              <a:rPr lang="en-US" sz="1900" baseline="30000" dirty="0"/>
              <a:t>nd</a:t>
            </a:r>
            <a:r>
              <a:rPr lang="en-US" sz="1900" dirty="0"/>
              <a:t> hour digit, turn </a:t>
            </a:r>
            <a:br>
              <a:rPr lang="en-US" sz="1900" dirty="0"/>
            </a:br>
            <a:r>
              <a:rPr lang="en-US" sz="1900" dirty="0"/>
              <a:t>on the decimal to indicate </a:t>
            </a:r>
            <a:br>
              <a:rPr lang="en-US" sz="1900" dirty="0"/>
            </a:br>
            <a:r>
              <a:rPr lang="en-US" sz="1900" dirty="0"/>
              <a:t>the end of the hour.</a:t>
            </a:r>
          </a:p>
          <a:p>
            <a:pPr marL="0" lvl="0" indent="0" algn="l" rtl="0">
              <a:spcBef>
                <a:spcPts val="0"/>
              </a:spcBef>
              <a:spcAft>
                <a:spcPts val="1600"/>
              </a:spcAft>
              <a:buNone/>
            </a:pPr>
            <a:endParaRPr sz="1800" dirty="0"/>
          </a:p>
        </p:txBody>
      </p:sp>
      <p:pic>
        <p:nvPicPr>
          <p:cNvPr id="3" name="Picture 2">
            <a:extLst>
              <a:ext uri="{FF2B5EF4-FFF2-40B4-BE49-F238E27FC236}">
                <a16:creationId xmlns:a16="http://schemas.microsoft.com/office/drawing/2014/main" id="{21F05524-FD6D-C607-BFAD-4BB53F3C6622}"/>
              </a:ext>
            </a:extLst>
          </p:cNvPr>
          <p:cNvPicPr>
            <a:picLocks noChangeAspect="1"/>
          </p:cNvPicPr>
          <p:nvPr/>
        </p:nvPicPr>
        <p:blipFill>
          <a:blip r:embed="rId3"/>
          <a:stretch>
            <a:fillRect/>
          </a:stretch>
        </p:blipFill>
        <p:spPr>
          <a:xfrm>
            <a:off x="3247738" y="2697116"/>
            <a:ext cx="5518052" cy="2265809"/>
          </a:xfrm>
          <a:prstGeom prst="rect">
            <a:avLst/>
          </a:prstGeom>
        </p:spPr>
      </p:pic>
    </p:spTree>
    <p:extLst>
      <p:ext uri="{BB962C8B-B14F-4D97-AF65-F5344CB8AC3E}">
        <p14:creationId xmlns:p14="http://schemas.microsoft.com/office/powerpoint/2010/main" val="428489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Try It Out</a:t>
            </a:r>
            <a:endParaRPr dirty="0"/>
          </a:p>
        </p:txBody>
      </p:sp>
      <p:sp>
        <p:nvSpPr>
          <p:cNvPr id="998" name="Google Shape;998;p58"/>
          <p:cNvSpPr txBox="1">
            <a:spLocks noGrp="1"/>
          </p:cNvSpPr>
          <p:nvPr>
            <p:ph type="body" idx="1"/>
          </p:nvPr>
        </p:nvSpPr>
        <p:spPr>
          <a:xfrm>
            <a:off x="228599" y="1257300"/>
            <a:ext cx="8696325"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Is the time accurate to the time on the Raspberry Pi’s clock?</a:t>
            </a:r>
          </a:p>
          <a:p>
            <a:pPr marL="0" lvl="0" indent="0" algn="l" rtl="0">
              <a:spcBef>
                <a:spcPts val="0"/>
              </a:spcBef>
              <a:spcAft>
                <a:spcPts val="1600"/>
              </a:spcAft>
              <a:buNone/>
            </a:pPr>
            <a:r>
              <a:rPr lang="en-US" sz="2000" dirty="0"/>
              <a:t>Does it change every minute?</a:t>
            </a:r>
          </a:p>
          <a:p>
            <a:pPr marL="0" lvl="0" indent="0" algn="l" rtl="0">
              <a:spcBef>
                <a:spcPts val="0"/>
              </a:spcBef>
              <a:spcAft>
                <a:spcPts val="1600"/>
              </a:spcAft>
              <a:buNone/>
            </a:pPr>
            <a:r>
              <a:rPr lang="en-US" sz="2000" dirty="0"/>
              <a:t>How could we change the output to use minutes and seconds?</a:t>
            </a:r>
          </a:p>
        </p:txBody>
      </p:sp>
    </p:spTree>
    <p:extLst>
      <p:ext uri="{BB962C8B-B14F-4D97-AF65-F5344CB8AC3E}">
        <p14:creationId xmlns:p14="http://schemas.microsoft.com/office/powerpoint/2010/main" val="4213602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 dirty="0"/>
              <a:t>lock Function</a:t>
            </a:r>
            <a:endParaRPr dirty="0"/>
          </a:p>
        </p:txBody>
      </p:sp>
      <p:sp>
        <p:nvSpPr>
          <p:cNvPr id="998" name="Google Shape;998;p58"/>
          <p:cNvSpPr txBox="1">
            <a:spLocks noGrp="1"/>
          </p:cNvSpPr>
          <p:nvPr>
            <p:ph type="body" idx="1"/>
          </p:nvPr>
        </p:nvSpPr>
        <p:spPr>
          <a:xfrm>
            <a:off x="228600" y="1263884"/>
            <a:ext cx="8540953" cy="377524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solidFill>
                  <a:schemeClr val="tx1"/>
                </a:solidFill>
                <a:latin typeface="Source Sans Pro" panose="020B0503030403020204" pitchFamily="34" charset="0"/>
                <a:ea typeface="Source Sans Pro" panose="020B0503030403020204" pitchFamily="34" charset="0"/>
              </a:rPr>
              <a:t>Before we go, </a:t>
            </a:r>
            <a:r>
              <a:rPr lang="en-US" sz="2000" b="0" i="0" u="none" strike="noStrike" dirty="0">
                <a:solidFill>
                  <a:schemeClr val="tx1"/>
                </a:solidFill>
                <a:effectLst/>
                <a:latin typeface="Source Sans Pro" panose="020B0503030403020204" pitchFamily="34" charset="0"/>
                <a:ea typeface="Source Sans Pro" panose="020B0503030403020204" pitchFamily="34" charset="0"/>
              </a:rPr>
              <a:t>move the code we created into its own function so we can add more functions and create a larger project in the future.</a:t>
            </a:r>
          </a:p>
        </p:txBody>
      </p:sp>
      <p:pic>
        <p:nvPicPr>
          <p:cNvPr id="4" name="Picture 3">
            <a:extLst>
              <a:ext uri="{FF2B5EF4-FFF2-40B4-BE49-F238E27FC236}">
                <a16:creationId xmlns:a16="http://schemas.microsoft.com/office/drawing/2014/main" id="{0DAC3667-368C-BD2B-10D3-7EBDEC8DFA8A}"/>
              </a:ext>
            </a:extLst>
          </p:cNvPr>
          <p:cNvPicPr>
            <a:picLocks noChangeAspect="1"/>
          </p:cNvPicPr>
          <p:nvPr/>
        </p:nvPicPr>
        <p:blipFill>
          <a:blip r:embed="rId3"/>
          <a:stretch>
            <a:fillRect/>
          </a:stretch>
        </p:blipFill>
        <p:spPr>
          <a:xfrm>
            <a:off x="1970716" y="2235310"/>
            <a:ext cx="5202567" cy="2036051"/>
          </a:xfrm>
          <a:prstGeom prst="rect">
            <a:avLst/>
          </a:prstGeom>
        </p:spPr>
      </p:pic>
    </p:spTree>
    <p:extLst>
      <p:ext uri="{BB962C8B-B14F-4D97-AF65-F5344CB8AC3E}">
        <p14:creationId xmlns:p14="http://schemas.microsoft.com/office/powerpoint/2010/main" val="1144097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Discussion</a:t>
            </a:r>
            <a:endParaRPr dirty="0"/>
          </a:p>
        </p:txBody>
      </p:sp>
      <p:sp>
        <p:nvSpPr>
          <p:cNvPr id="10" name="Google Shape;998;p58">
            <a:extLst>
              <a:ext uri="{FF2B5EF4-FFF2-40B4-BE49-F238E27FC236}">
                <a16:creationId xmlns:a16="http://schemas.microsoft.com/office/drawing/2014/main" id="{0CA40498-1B9F-1DA3-F27F-FB263FE2AD40}"/>
              </a:ext>
            </a:extLst>
          </p:cNvPr>
          <p:cNvSpPr txBox="1">
            <a:spLocks noGrp="1"/>
          </p:cNvSpPr>
          <p:nvPr>
            <p:ph type="body" idx="1"/>
          </p:nvPr>
        </p:nvSpPr>
        <p:spPr>
          <a:xfrm>
            <a:off x="228600" y="1303338"/>
            <a:ext cx="8629650" cy="36591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b="0" i="0" u="none" strike="noStrike" dirty="0">
                <a:solidFill>
                  <a:schemeClr val="tx1"/>
                </a:solidFill>
                <a:effectLst/>
                <a:latin typeface="Source Sans Pro" panose="020B0503030403020204" pitchFamily="34" charset="0"/>
                <a:ea typeface="Source Sans Pro" panose="020B0503030403020204" pitchFamily="34" charset="0"/>
              </a:rPr>
              <a:t>How could we create a</a:t>
            </a:r>
            <a:r>
              <a:rPr lang="en-US" sz="2000" dirty="0">
                <a:solidFill>
                  <a:schemeClr val="tx1"/>
                </a:solidFill>
                <a:latin typeface="Source Sans Pro" panose="020B0503030403020204" pitchFamily="34" charset="0"/>
                <a:ea typeface="Source Sans Pro" panose="020B0503030403020204" pitchFamily="34" charset="0"/>
              </a:rPr>
              <a:t>n alarm that sounds a buzzer when a certain time is reached?</a:t>
            </a:r>
          </a:p>
          <a:p>
            <a:pPr marL="0" lvl="0" indent="0" algn="l" rtl="0">
              <a:spcBef>
                <a:spcPts val="0"/>
              </a:spcBef>
              <a:spcAft>
                <a:spcPts val="1600"/>
              </a:spcAft>
              <a:buNone/>
            </a:pPr>
            <a:r>
              <a:rPr lang="en-US" sz="2000" dirty="0">
                <a:solidFill>
                  <a:schemeClr val="tx1"/>
                </a:solidFill>
                <a:latin typeface="Source Sans Pro" panose="020B0503030403020204" pitchFamily="34" charset="0"/>
                <a:ea typeface="Source Sans Pro" panose="020B0503030403020204" pitchFamily="34" charset="0"/>
              </a:rPr>
              <a:t>How could we modify our code to display the time in a 12-hour form?</a:t>
            </a:r>
          </a:p>
          <a:p>
            <a:pPr marL="0" lvl="0" indent="0" algn="l" rtl="0">
              <a:spcBef>
                <a:spcPts val="0"/>
              </a:spcBef>
              <a:spcAft>
                <a:spcPts val="1600"/>
              </a:spcAft>
              <a:buNone/>
            </a:pPr>
            <a:r>
              <a:rPr lang="en-US" sz="2000" b="0" i="0" u="none" strike="noStrike" dirty="0">
                <a:solidFill>
                  <a:schemeClr val="tx1"/>
                </a:solidFill>
                <a:effectLst/>
                <a:latin typeface="Source Sans Pro" panose="020B0503030403020204" pitchFamily="34" charset="0"/>
                <a:ea typeface="Source Sans Pro" panose="020B0503030403020204" pitchFamily="34" charset="0"/>
              </a:rPr>
              <a:t>What are some other projects that we can use the 4-</a:t>
            </a:r>
            <a:r>
              <a:rPr lang="en-US" sz="2000" dirty="0">
                <a:solidFill>
                  <a:schemeClr val="tx1"/>
                </a:solidFill>
                <a:latin typeface="Source Sans Pro" panose="020B0503030403020204" pitchFamily="34" charset="0"/>
                <a:ea typeface="Source Sans Pro" panose="020B0503030403020204" pitchFamily="34" charset="0"/>
              </a:rPr>
              <a:t>digit 7-Segment for?</a:t>
            </a:r>
          </a:p>
          <a:p>
            <a:pPr marL="0" lvl="0" indent="0" algn="l" rtl="0">
              <a:spcBef>
                <a:spcPts val="0"/>
              </a:spcBef>
              <a:spcAft>
                <a:spcPts val="1600"/>
              </a:spcAft>
              <a:buNone/>
            </a:pPr>
            <a:r>
              <a:rPr lang="en-US" sz="2000" b="0" i="0" u="none" strike="noStrike" dirty="0">
                <a:solidFill>
                  <a:schemeClr val="tx1"/>
                </a:solidFill>
                <a:effectLst/>
                <a:latin typeface="Source Sans Pro" panose="020B0503030403020204" pitchFamily="34" charset="0"/>
                <a:ea typeface="Source Sans Pro" panose="020B0503030403020204" pitchFamily="34" charset="0"/>
              </a:rPr>
              <a:t>If we were </a:t>
            </a:r>
            <a:r>
              <a:rPr lang="en-US" sz="2000" dirty="0">
                <a:solidFill>
                  <a:schemeClr val="tx1"/>
                </a:solidFill>
                <a:latin typeface="Source Sans Pro" panose="020B0503030403020204" pitchFamily="34" charset="0"/>
                <a:ea typeface="Source Sans Pro" panose="020B0503030403020204" pitchFamily="34" charset="0"/>
              </a:rPr>
              <a:t>given an 8-digit 7-Segment, would our code work for it? </a:t>
            </a:r>
            <a:br>
              <a:rPr lang="en-US" sz="2000" dirty="0">
                <a:solidFill>
                  <a:schemeClr val="tx1"/>
                </a:solidFill>
                <a:latin typeface="Source Sans Pro" panose="020B0503030403020204" pitchFamily="34" charset="0"/>
                <a:ea typeface="Source Sans Pro" panose="020B0503030403020204" pitchFamily="34" charset="0"/>
              </a:rPr>
            </a:br>
            <a:r>
              <a:rPr lang="en-US" sz="2000" dirty="0">
                <a:solidFill>
                  <a:schemeClr val="tx1"/>
                </a:solidFill>
                <a:latin typeface="Source Sans Pro" panose="020B0503030403020204" pitchFamily="34" charset="0"/>
                <a:ea typeface="Source Sans Pro" panose="020B0503030403020204" pitchFamily="34" charset="0"/>
              </a:rPr>
              <a:t>(assuming we added the pins for it)</a:t>
            </a:r>
            <a:endParaRPr lang="en-US" sz="2000" b="0" i="0" u="none" strike="noStrike" dirty="0">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16649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1107" name="Google Shape;1107;p72"/>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Power off</a:t>
            </a:r>
            <a:endParaRPr/>
          </a:p>
        </p:txBody>
      </p:sp>
      <p:sp>
        <p:nvSpPr>
          <p:cNvPr id="1108" name="Google Shape;1108;p7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As usual, shut down your pi properly before disconnecting </a:t>
            </a:r>
            <a:r>
              <a:rPr lang="en" sz="1800"/>
              <a:t>power.</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4"/>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Materials Needed</a:t>
            </a:r>
            <a:endParaRPr/>
          </a:p>
        </p:txBody>
      </p:sp>
      <p:sp>
        <p:nvSpPr>
          <p:cNvPr id="966" name="Google Shape;966;p5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this lesson, we’ll need the following materials:</a:t>
            </a:r>
            <a:endParaRPr sz="1800" dirty="0"/>
          </a:p>
          <a:p>
            <a:pPr marL="457200" lvl="0" indent="-342900" algn="l" rtl="0">
              <a:spcBef>
                <a:spcPts val="1600"/>
              </a:spcBef>
              <a:spcAft>
                <a:spcPts val="0"/>
              </a:spcAft>
              <a:buSzPts val="1800"/>
              <a:buChar char="-"/>
            </a:pPr>
            <a:r>
              <a:rPr lang="en" sz="1800" dirty="0"/>
              <a:t>Raspberry Pi with SSH and VNC connection</a:t>
            </a:r>
            <a:endParaRPr sz="1800" dirty="0"/>
          </a:p>
          <a:p>
            <a:pPr marL="457200" lvl="0" indent="-342900" algn="l" rtl="0">
              <a:spcBef>
                <a:spcPts val="0"/>
              </a:spcBef>
              <a:spcAft>
                <a:spcPts val="0"/>
              </a:spcAft>
              <a:buSzPts val="1800"/>
              <a:buChar char="-"/>
            </a:pPr>
            <a:r>
              <a:rPr lang="en" sz="1800" dirty="0"/>
              <a:t>Breadboard</a:t>
            </a:r>
            <a:endParaRPr sz="1800" dirty="0"/>
          </a:p>
          <a:p>
            <a:pPr marL="457200" lvl="0" indent="-342900" algn="l" rtl="0">
              <a:spcBef>
                <a:spcPts val="0"/>
              </a:spcBef>
              <a:spcAft>
                <a:spcPts val="0"/>
              </a:spcAft>
              <a:buSzPts val="1800"/>
              <a:buChar char="-"/>
            </a:pPr>
            <a:r>
              <a:rPr lang="en" sz="1800" dirty="0"/>
              <a:t>GPIO extension board and wire</a:t>
            </a:r>
            <a:endParaRPr sz="1800" dirty="0"/>
          </a:p>
          <a:p>
            <a:pPr marL="457200" lvl="0" indent="-342900" algn="l" rtl="0">
              <a:spcBef>
                <a:spcPts val="0"/>
              </a:spcBef>
              <a:spcAft>
                <a:spcPts val="0"/>
              </a:spcAft>
              <a:buSzPts val="1800"/>
              <a:buChar char="-"/>
            </a:pPr>
            <a:r>
              <a:rPr lang="en-US" sz="1800" dirty="0"/>
              <a:t> 8 x 220 Ohm resistor</a:t>
            </a:r>
          </a:p>
          <a:p>
            <a:pPr marL="457200" lvl="0" indent="-342900" algn="l" rtl="0">
              <a:spcBef>
                <a:spcPts val="0"/>
              </a:spcBef>
              <a:spcAft>
                <a:spcPts val="0"/>
              </a:spcAft>
              <a:buSzPts val="1800"/>
              <a:buChar char="-"/>
            </a:pPr>
            <a:r>
              <a:rPr lang="en-US" sz="1800" dirty="0"/>
              <a:t>Button</a:t>
            </a:r>
          </a:p>
          <a:p>
            <a:pPr marL="457200" lvl="0" indent="-342900" algn="l" rtl="0">
              <a:spcBef>
                <a:spcPts val="0"/>
              </a:spcBef>
              <a:spcAft>
                <a:spcPts val="0"/>
              </a:spcAft>
              <a:buSzPts val="1800"/>
              <a:buChar char="-"/>
            </a:pPr>
            <a:r>
              <a:rPr lang="en-US" sz="1800" dirty="0"/>
              <a:t>Switch</a:t>
            </a:r>
          </a:p>
          <a:p>
            <a:pPr marL="457200" lvl="0" indent="-342900" algn="l" rtl="0">
              <a:spcBef>
                <a:spcPts val="0"/>
              </a:spcBef>
              <a:spcAft>
                <a:spcPts val="0"/>
              </a:spcAft>
              <a:buSzPts val="1800"/>
              <a:buChar char="-"/>
            </a:pPr>
            <a:r>
              <a:rPr lang="en-US" sz="1800" dirty="0"/>
              <a:t>4 Digit 7 Segment</a:t>
            </a:r>
          </a:p>
          <a:p>
            <a:pPr marL="457200" lvl="0" indent="-342900" algn="l" rtl="0">
              <a:spcBef>
                <a:spcPts val="0"/>
              </a:spcBef>
              <a:spcAft>
                <a:spcPts val="0"/>
              </a:spcAft>
              <a:buSzPts val="1800"/>
              <a:buChar char="-"/>
            </a:pPr>
            <a:r>
              <a:rPr lang="en" sz="1800" dirty="0"/>
              <a:t>Jumper wires</a:t>
            </a:r>
            <a:endParaRPr sz="1800" dirty="0"/>
          </a:p>
        </p:txBody>
      </p:sp>
      <p:pic>
        <p:nvPicPr>
          <p:cNvPr id="5" name="Google Shape;92;p17">
            <a:extLst>
              <a:ext uri="{FF2B5EF4-FFF2-40B4-BE49-F238E27FC236}">
                <a16:creationId xmlns:a16="http://schemas.microsoft.com/office/drawing/2014/main" id="{92DA03AA-F735-CA47-BAFC-D6B6218CF278}"/>
              </a:ext>
            </a:extLst>
          </p:cNvPr>
          <p:cNvPicPr preferRelativeResize="0"/>
          <p:nvPr/>
        </p:nvPicPr>
        <p:blipFill rotWithShape="1">
          <a:blip r:embed="rId3">
            <a:alphaModFix/>
          </a:blip>
          <a:srcRect l="33329" t="25340" r="16742"/>
          <a:stretch/>
        </p:blipFill>
        <p:spPr>
          <a:xfrm>
            <a:off x="5567081" y="1972235"/>
            <a:ext cx="2994213" cy="17369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83"/>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7-Segment Review</a:t>
            </a:r>
            <a:endParaRPr dirty="0"/>
          </a:p>
        </p:txBody>
      </p:sp>
      <p:sp>
        <p:nvSpPr>
          <p:cNvPr id="1120" name="Google Shape;1120;p83"/>
          <p:cNvSpPr txBox="1">
            <a:spLocks noGrp="1"/>
          </p:cNvSpPr>
          <p:nvPr>
            <p:ph type="body" idx="1"/>
          </p:nvPr>
        </p:nvSpPr>
        <p:spPr>
          <a:xfrm>
            <a:off x="228600" y="1234350"/>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 a 7-Segment, 7 LEDs are arranged in a shape that can be selectively lit to create any number. With a decimal point, there are 8 LEDs in total. </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Each LED has a common Anode and individual Cathodes.</a:t>
            </a:r>
            <a:endParaRPr sz="1800" dirty="0"/>
          </a:p>
        </p:txBody>
      </p:sp>
      <p:pic>
        <p:nvPicPr>
          <p:cNvPr id="1121" name="Google Shape;1121;p83"/>
          <p:cNvPicPr preferRelativeResize="0"/>
          <p:nvPr/>
        </p:nvPicPr>
        <p:blipFill>
          <a:blip r:embed="rId3">
            <a:alphaModFix/>
          </a:blip>
          <a:stretch>
            <a:fillRect/>
          </a:stretch>
        </p:blipFill>
        <p:spPr>
          <a:xfrm>
            <a:off x="7057119" y="2925281"/>
            <a:ext cx="1346027" cy="1799750"/>
          </a:xfrm>
          <a:prstGeom prst="rect">
            <a:avLst/>
          </a:prstGeom>
          <a:noFill/>
          <a:ln>
            <a:noFill/>
          </a:ln>
        </p:spPr>
      </p:pic>
      <p:pic>
        <p:nvPicPr>
          <p:cNvPr id="1122" name="Google Shape;1122;p83"/>
          <p:cNvPicPr preferRelativeResize="0"/>
          <p:nvPr/>
        </p:nvPicPr>
        <p:blipFill>
          <a:blip r:embed="rId4">
            <a:alphaModFix/>
          </a:blip>
          <a:stretch>
            <a:fillRect/>
          </a:stretch>
        </p:blipFill>
        <p:spPr>
          <a:xfrm>
            <a:off x="4048649" y="2918557"/>
            <a:ext cx="1484650" cy="1799749"/>
          </a:xfrm>
          <a:prstGeom prst="rect">
            <a:avLst/>
          </a:prstGeom>
          <a:noFill/>
          <a:ln>
            <a:noFill/>
          </a:ln>
        </p:spPr>
      </p:pic>
      <p:pic>
        <p:nvPicPr>
          <p:cNvPr id="1123" name="Google Shape;1123;p83"/>
          <p:cNvPicPr preferRelativeResize="0"/>
          <p:nvPr/>
        </p:nvPicPr>
        <p:blipFill>
          <a:blip r:embed="rId5">
            <a:alphaModFix/>
          </a:blip>
          <a:stretch>
            <a:fillRect/>
          </a:stretch>
        </p:blipFill>
        <p:spPr>
          <a:xfrm>
            <a:off x="740854" y="2925281"/>
            <a:ext cx="1783975" cy="179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4-Digit 7-Segment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221580"/>
            <a:ext cx="4424081" cy="3449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To the right is the pinout for the 4-digit 7 segment and we can see that there are the pins A-G for the individual segments and pins for D1-D4.</a:t>
            </a:r>
          </a:p>
          <a:p>
            <a:pPr marL="0" indent="0">
              <a:buFont typeface="Source Sans Pro"/>
              <a:buNone/>
            </a:pPr>
            <a:endParaRPr lang="en-US" sz="1800" dirty="0"/>
          </a:p>
          <a:p>
            <a:pPr marL="0" indent="0">
              <a:buFont typeface="Source Sans Pro"/>
              <a:buNone/>
            </a:pPr>
            <a:r>
              <a:rPr lang="en-US" sz="1800" dirty="0"/>
              <a:t>The D1-D4 pins are to control which segment is turned on and we can control the display by turning on a display and then outputting the proper value for A-G.</a:t>
            </a:r>
          </a:p>
          <a:p>
            <a:pPr marL="0" indent="0">
              <a:buFont typeface="Source Sans Pro"/>
              <a:buNone/>
            </a:pPr>
            <a:endParaRPr lang="en-US" sz="1800" dirty="0"/>
          </a:p>
          <a:p>
            <a:pPr marL="0" indent="0">
              <a:buFont typeface="Source Sans Pro"/>
              <a:buNone/>
            </a:pPr>
            <a:r>
              <a:rPr lang="en-US" sz="1800" dirty="0"/>
              <a:t>If we turn on only one display at a time, how can we view each at once?</a:t>
            </a:r>
          </a:p>
          <a:p>
            <a:pPr marL="0" indent="0">
              <a:buFont typeface="Source Sans Pro"/>
              <a:buNone/>
            </a:pPr>
            <a:endParaRPr lang="en-US" sz="1800" dirty="0"/>
          </a:p>
        </p:txBody>
      </p:sp>
      <p:pic>
        <p:nvPicPr>
          <p:cNvPr id="2" name="Picture 2" descr="How to Control a 4-digit 7-segment LED Display with an Arduino  Microcontroller">
            <a:extLst>
              <a:ext uri="{FF2B5EF4-FFF2-40B4-BE49-F238E27FC236}">
                <a16:creationId xmlns:a16="http://schemas.microsoft.com/office/drawing/2014/main" id="{F41BEF7B-CEB0-5DA8-BE73-B53A891C0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310" y="1449480"/>
            <a:ext cx="4062089" cy="2802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Persistence of Vision</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221580"/>
            <a:ext cx="5706034" cy="3693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Have you ever moved your hand quickly and created a smear effect where you saw your hand at different points.</a:t>
            </a:r>
          </a:p>
          <a:p>
            <a:pPr marL="0" indent="0">
              <a:buFont typeface="Source Sans Pro"/>
              <a:buNone/>
            </a:pPr>
            <a:endParaRPr lang="en-US" sz="1800" dirty="0"/>
          </a:p>
          <a:p>
            <a:pPr marL="0" indent="0">
              <a:buFont typeface="Source Sans Pro"/>
              <a:buNone/>
            </a:pPr>
            <a:r>
              <a:rPr lang="en-US" sz="1800" dirty="0"/>
              <a:t>This illusion is persistence of vision and there is period after we see light where it remains in our vision before it disappears.</a:t>
            </a:r>
          </a:p>
          <a:p>
            <a:pPr marL="0" indent="0">
              <a:buFont typeface="Source Sans Pro"/>
              <a:buNone/>
            </a:pPr>
            <a:endParaRPr lang="en-US" sz="1800" dirty="0"/>
          </a:p>
          <a:p>
            <a:pPr marL="0" indent="0">
              <a:buFont typeface="Source Sans Pro"/>
              <a:buNone/>
            </a:pPr>
            <a:r>
              <a:rPr lang="en-US" sz="1800" dirty="0"/>
              <a:t>We will use this property to quickly turn on and off the displays so that they will register in our vision and each display will appear to be on at the same time.</a:t>
            </a:r>
          </a:p>
          <a:p>
            <a:pPr marL="0" indent="0">
              <a:buFont typeface="Source Sans Pro"/>
              <a:buNone/>
            </a:pPr>
            <a:endParaRPr lang="en-US" sz="1800" dirty="0"/>
          </a:p>
          <a:p>
            <a:pPr marL="0" indent="0">
              <a:buFont typeface="Source Sans Pro"/>
              <a:buNone/>
            </a:pPr>
            <a:r>
              <a:rPr lang="en-US" sz="1800" dirty="0"/>
              <a:t>If we change the displays at too slow of a speed, the illusion will fail, and we will see flickering.</a:t>
            </a:r>
          </a:p>
        </p:txBody>
      </p:sp>
      <p:pic>
        <p:nvPicPr>
          <p:cNvPr id="3074" name="Picture 2" descr="Persistence of Vision | CAWorld3">
            <a:extLst>
              <a:ext uri="{FF2B5EF4-FFF2-40B4-BE49-F238E27FC236}">
                <a16:creationId xmlns:a16="http://schemas.microsoft.com/office/drawing/2014/main" id="{9C4C0DF7-716C-B6F6-ED78-643741F7A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885" y="1221580"/>
            <a:ext cx="2084182" cy="17626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parkler - Wikiwand">
            <a:extLst>
              <a:ext uri="{FF2B5EF4-FFF2-40B4-BE49-F238E27FC236}">
                <a16:creationId xmlns:a16="http://schemas.microsoft.com/office/drawing/2014/main" id="{DD6FB1BB-B50F-E052-2E6F-38BC0FAB74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42" t="10051"/>
          <a:stretch/>
        </p:blipFill>
        <p:spPr bwMode="auto">
          <a:xfrm>
            <a:off x="6078070" y="3024620"/>
            <a:ext cx="2503812" cy="18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2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4-Digit 7-Segment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351569"/>
            <a:ext cx="5120306" cy="3449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We will use a frequency of at least 200Hz when we turn all the displays on and off so that we can achieve the illusion that all of them are on. So, we will need to turn on each segment and output the digit all within 5ms.</a:t>
            </a:r>
          </a:p>
          <a:p>
            <a:pPr marL="0" indent="0">
              <a:buFont typeface="Source Sans Pro"/>
              <a:buNone/>
            </a:pPr>
            <a:endParaRPr lang="en-US" sz="1800" dirty="0"/>
          </a:p>
          <a:p>
            <a:pPr marL="0" indent="0">
              <a:buFont typeface="Source Sans Pro"/>
              <a:buNone/>
            </a:pPr>
            <a:r>
              <a:rPr lang="en-US" sz="1800" dirty="0"/>
              <a:t>We can slow down our code so that we can view each segment turn on by themselves.</a:t>
            </a:r>
          </a:p>
          <a:p>
            <a:pPr marL="0" indent="0">
              <a:buFont typeface="Source Sans Pro"/>
              <a:buNone/>
            </a:pPr>
            <a:endParaRPr lang="en-US" sz="1800" dirty="0"/>
          </a:p>
          <a:p>
            <a:pPr marL="0" indent="0">
              <a:buFont typeface="Source Sans Pro"/>
              <a:buNone/>
            </a:pPr>
            <a:r>
              <a:rPr lang="en-US" sz="1800" dirty="0"/>
              <a:t>The display is common anode, and we will use the same approach to setting the values of A-G as we did for the one digit 7-segment.</a:t>
            </a:r>
          </a:p>
          <a:p>
            <a:pPr marL="0" indent="0">
              <a:buFont typeface="Source Sans Pro"/>
              <a:buNone/>
            </a:pPr>
            <a:endParaRPr lang="en-US" sz="1800" dirty="0"/>
          </a:p>
        </p:txBody>
      </p:sp>
      <p:pic>
        <p:nvPicPr>
          <p:cNvPr id="2" name="Picture 2" descr="How to Control a 4-digit 7-segment LED Display with an Arduino  Microcontroller">
            <a:extLst>
              <a:ext uri="{FF2B5EF4-FFF2-40B4-BE49-F238E27FC236}">
                <a16:creationId xmlns:a16="http://schemas.microsoft.com/office/drawing/2014/main" id="{F41BEF7B-CEB0-5DA8-BE73-B53A891C0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907" y="1709456"/>
            <a:ext cx="3499312" cy="241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9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82"/>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Integrated Circuit (IC) Review</a:t>
            </a:r>
            <a:endParaRPr/>
          </a:p>
        </p:txBody>
      </p:sp>
      <p:sp>
        <p:nvSpPr>
          <p:cNvPr id="1111" name="Google Shape;1111;p8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0" i="0" u="none" strike="noStrike" dirty="0">
                <a:solidFill>
                  <a:srgbClr val="FFFFFF"/>
                </a:solidFill>
                <a:effectLst/>
                <a:latin typeface="Source Sans Pro" panose="020B0503030403020204" pitchFamily="34" charset="0"/>
              </a:rPr>
              <a:t>The 74HC595 is an integrated circuit used to store data sent from a serial input and output it as parallel data. The register can perform shift operations and store 1 byte of data. Using this chip, we can output data from the Pi and only need to use 3 pins rather than 8.</a:t>
            </a:r>
            <a:endParaRPr lang="en-US" sz="1800" dirty="0"/>
          </a:p>
        </p:txBody>
      </p:sp>
      <p:pic>
        <p:nvPicPr>
          <p:cNvPr id="1112" name="Google Shape;1112;p82"/>
          <p:cNvPicPr preferRelativeResize="0"/>
          <p:nvPr/>
        </p:nvPicPr>
        <p:blipFill>
          <a:blip r:embed="rId3">
            <a:alphaModFix/>
          </a:blip>
          <a:stretch>
            <a:fillRect/>
          </a:stretch>
        </p:blipFill>
        <p:spPr>
          <a:xfrm>
            <a:off x="5747406" y="2571750"/>
            <a:ext cx="1262525" cy="1897550"/>
          </a:xfrm>
          <a:prstGeom prst="rect">
            <a:avLst/>
          </a:prstGeom>
          <a:noFill/>
          <a:ln>
            <a:noFill/>
          </a:ln>
        </p:spPr>
      </p:pic>
      <p:pic>
        <p:nvPicPr>
          <p:cNvPr id="1113" name="Google Shape;1113;p82"/>
          <p:cNvPicPr preferRelativeResize="0"/>
          <p:nvPr/>
        </p:nvPicPr>
        <p:blipFill>
          <a:blip r:embed="rId4">
            <a:alphaModFix/>
          </a:blip>
          <a:stretch>
            <a:fillRect/>
          </a:stretch>
        </p:blipFill>
        <p:spPr>
          <a:xfrm>
            <a:off x="7324725" y="2571750"/>
            <a:ext cx="1590675" cy="1707066"/>
          </a:xfrm>
          <a:prstGeom prst="rect">
            <a:avLst/>
          </a:prstGeom>
          <a:noFill/>
          <a:ln>
            <a:noFill/>
          </a:ln>
        </p:spPr>
      </p:pic>
      <p:pic>
        <p:nvPicPr>
          <p:cNvPr id="1114" name="Google Shape;1114;p82"/>
          <p:cNvPicPr preferRelativeResize="0"/>
          <p:nvPr/>
        </p:nvPicPr>
        <p:blipFill>
          <a:blip r:embed="rId5">
            <a:alphaModFix/>
          </a:blip>
          <a:stretch>
            <a:fillRect/>
          </a:stretch>
        </p:blipFill>
        <p:spPr>
          <a:xfrm>
            <a:off x="304755" y="2526825"/>
            <a:ext cx="5127857" cy="243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0" y="1221580"/>
            <a:ext cx="8458199" cy="3377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2000" dirty="0"/>
              <a:t>For our project, we are going to create a circuit that will output the current time to the display.</a:t>
            </a:r>
          </a:p>
          <a:p>
            <a:pPr marL="0" indent="0">
              <a:buFont typeface="Source Sans Pro"/>
              <a:buNone/>
            </a:pPr>
            <a:endParaRPr lang="en-US" sz="2000" dirty="0"/>
          </a:p>
          <a:p>
            <a:pPr marL="0" indent="0">
              <a:buFont typeface="Source Sans Pro"/>
              <a:buNone/>
            </a:pPr>
            <a:r>
              <a:rPr lang="en-US" sz="2000" dirty="0"/>
              <a:t>For the clock, the first two digits will be the hour (24-hour) and the other two digits will be the minute.</a:t>
            </a:r>
          </a:p>
          <a:p>
            <a:pPr marL="0" indent="0">
              <a:buFont typeface="Source Sans Pro"/>
              <a:buNone/>
            </a:pPr>
            <a:endParaRPr lang="en-US" sz="2000" dirty="0"/>
          </a:p>
          <a:p>
            <a:pPr marL="0" indent="0">
              <a:buNone/>
            </a:pPr>
            <a:r>
              <a:rPr lang="en" sz="2000" dirty="0"/>
              <a:t>Please open the template file wh</a:t>
            </a:r>
            <a:r>
              <a:rPr lang="en-US" sz="2000" dirty="0" err="1"/>
              <a:t>ic</a:t>
            </a:r>
            <a:r>
              <a:rPr lang="en" sz="2000" dirty="0"/>
              <a:t>h contains code from</a:t>
            </a:r>
            <a:r>
              <a:rPr lang="en-US" sz="2000" dirty="0"/>
              <a:t> t</a:t>
            </a:r>
            <a:r>
              <a:rPr lang="en" sz="2000" dirty="0"/>
              <a:t>he level 2’s class.</a:t>
            </a:r>
          </a:p>
          <a:p>
            <a:pPr marL="0" indent="0">
              <a:buNone/>
            </a:pPr>
            <a:endParaRPr lang="en" sz="2000" dirty="0"/>
          </a:p>
          <a:p>
            <a:pPr marL="0" indent="0">
              <a:buNone/>
            </a:pPr>
            <a:r>
              <a:rPr lang="en" sz="2000" dirty="0"/>
              <a:t>We will first test the display and then program it to display the time.</a:t>
            </a:r>
          </a:p>
          <a:p>
            <a:pPr marL="0" indent="0">
              <a:buFont typeface="Source Sans Pro"/>
              <a:buNone/>
            </a:pPr>
            <a:endParaRPr lang="en-US" sz="1800" dirty="0"/>
          </a:p>
        </p:txBody>
      </p:sp>
    </p:spTree>
    <p:extLst>
      <p:ext uri="{BB962C8B-B14F-4D97-AF65-F5344CB8AC3E}">
        <p14:creationId xmlns:p14="http://schemas.microsoft.com/office/powerpoint/2010/main" val="1609028105"/>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1476</Words>
  <Application>Microsoft Office PowerPoint</Application>
  <PresentationFormat>On-screen Show (16:9)</PresentationFormat>
  <Paragraphs>128</Paragraphs>
  <Slides>25</Slides>
  <Notes>25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Raleway</vt:lpstr>
      <vt:lpstr>Lato</vt:lpstr>
      <vt:lpstr>Bebas Neue</vt:lpstr>
      <vt:lpstr>Times New Roman</vt:lpstr>
      <vt:lpstr>Montserrat</vt:lpstr>
      <vt:lpstr>Josefin Slab SemiBold</vt:lpstr>
      <vt:lpstr>Source Sans Pro</vt:lpstr>
      <vt:lpstr>Arial</vt:lpstr>
      <vt:lpstr>Simple Dark</vt:lpstr>
      <vt:lpstr>Electronic Circuit Style CV by Slidesgo</vt:lpstr>
      <vt:lpstr>Coach Notes</vt:lpstr>
      <vt:lpstr>Machine Learning with Raspberry Pi</vt:lpstr>
      <vt:lpstr>Materials Needed</vt:lpstr>
      <vt:lpstr>7-Segment Review</vt:lpstr>
      <vt:lpstr>4-Digit 7-Segment</vt:lpstr>
      <vt:lpstr>Persistence of Vision</vt:lpstr>
      <vt:lpstr>4-Digit 7-Segment</vt:lpstr>
      <vt:lpstr>Integrated Circuit (IC) Review</vt:lpstr>
      <vt:lpstr>Project</vt:lpstr>
      <vt:lpstr>Circuit for this Project</vt:lpstr>
      <vt:lpstr>Circuit for this Project</vt:lpstr>
      <vt:lpstr>Written Description</vt:lpstr>
      <vt:lpstr>Clock Display Setup</vt:lpstr>
      <vt:lpstr>Clock Display Setup</vt:lpstr>
      <vt:lpstr>7-Segment Functions</vt:lpstr>
      <vt:lpstr>Display Function</vt:lpstr>
      <vt:lpstr>Display Function</vt:lpstr>
      <vt:lpstr>Loop</vt:lpstr>
      <vt:lpstr>Entrance</vt:lpstr>
      <vt:lpstr>Extracting the Ten’s &amp; One’s Digits</vt:lpstr>
      <vt:lpstr>Loop</vt:lpstr>
      <vt:lpstr>Try It Out</vt:lpstr>
      <vt:lpstr>Clock Function</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Raspberry Pi</dc:title>
  <cp:lastModifiedBy>Kyler J. Martinez</cp:lastModifiedBy>
  <cp:revision>26</cp:revision>
  <dcterms:modified xsi:type="dcterms:W3CDTF">2022-07-21T23:09:18Z</dcterms:modified>
</cp:coreProperties>
</file>