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 id="2147483699" r:id="rId2"/>
  </p:sldMasterIdLst>
  <p:notesMasterIdLst>
    <p:notesMasterId r:id="rId31"/>
  </p:notesMasterIdLst>
  <p:sldIdLst>
    <p:sldId id="308" r:id="rId3"/>
    <p:sldId id="312" r:id="rId4"/>
    <p:sldId id="257" r:id="rId5"/>
    <p:sldId id="297" r:id="rId6"/>
    <p:sldId id="259" r:id="rId7"/>
    <p:sldId id="298" r:id="rId8"/>
    <p:sldId id="300" r:id="rId9"/>
    <p:sldId id="301" r:id="rId10"/>
    <p:sldId id="293" r:id="rId11"/>
    <p:sldId id="258" r:id="rId12"/>
    <p:sldId id="309" r:id="rId13"/>
    <p:sldId id="310" r:id="rId14"/>
    <p:sldId id="261" r:id="rId15"/>
    <p:sldId id="278" r:id="rId16"/>
    <p:sldId id="279" r:id="rId17"/>
    <p:sldId id="294" r:id="rId18"/>
    <p:sldId id="302" r:id="rId19"/>
    <p:sldId id="295" r:id="rId20"/>
    <p:sldId id="304" r:id="rId21"/>
    <p:sldId id="296" r:id="rId22"/>
    <p:sldId id="311" r:id="rId23"/>
    <p:sldId id="285" r:id="rId24"/>
    <p:sldId id="303" r:id="rId25"/>
    <p:sldId id="305" r:id="rId26"/>
    <p:sldId id="286" r:id="rId27"/>
    <p:sldId id="306" r:id="rId28"/>
    <p:sldId id="288" r:id="rId29"/>
    <p:sldId id="275" r:id="rId30"/>
  </p:sldIdLst>
  <p:sldSz cx="9144000" cy="5143500" type="screen16x9"/>
  <p:notesSz cx="6858000" cy="9144000"/>
  <p:embeddedFontLst>
    <p:embeddedFont>
      <p:font typeface="Bebas Neue" panose="020B0606020202050201" pitchFamily="34" charset="0"/>
      <p:regular r:id="rId32"/>
    </p:embeddedFont>
    <p:embeddedFont>
      <p:font typeface="Josefin Slab SemiBold" pitchFamily="2" charset="0"/>
      <p:regular r:id="rId33"/>
      <p:bold r:id="rId34"/>
      <p:italic r:id="rId35"/>
      <p:boldItalic r:id="rId36"/>
    </p:embeddedFont>
    <p:embeddedFont>
      <p:font typeface="Lato" panose="020F0502020204030203" pitchFamily="34" charset="0"/>
      <p:regular r:id="rId37"/>
      <p:bold r:id="rId38"/>
      <p:italic r:id="rId39"/>
      <p:boldItalic r:id="rId40"/>
    </p:embeddedFont>
    <p:embeddedFont>
      <p:font typeface="Montserrat" panose="00000500000000000000" pitchFamily="2" charset="0"/>
      <p:regular r:id="rId41"/>
      <p:bold r:id="rId42"/>
      <p:italic r:id="rId43"/>
      <p:boldItalic r:id="rId44"/>
    </p:embeddedFont>
    <p:embeddedFont>
      <p:font typeface="Raleway" pitchFamily="2" charset="0"/>
      <p:regular r:id="rId45"/>
      <p:bold r:id="rId46"/>
      <p:italic r:id="rId47"/>
      <p:boldItalic r:id="rId48"/>
    </p:embeddedFont>
    <p:embeddedFont>
      <p:font typeface="Source Sans Pro" panose="020B050303040302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5" autoAdjust="0"/>
  </p:normalViewPr>
  <p:slideViewPr>
    <p:cSldViewPr snapToGrid="0">
      <p:cViewPr varScale="1">
        <p:scale>
          <a:sx n="199" d="100"/>
          <a:sy n="199" d="100"/>
        </p:scale>
        <p:origin x="684" y="1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2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font" Target="fonts/font10.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a4957f93d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a4957f93d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6234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10a4957f93d_0_10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10a4957f93d_0_1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10a4957f93d_0_10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10a4957f93d_0_1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495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10a4957f93d_0_10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10a4957f93d_0_1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102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343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992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841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926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684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80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3d2ddeb9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4" name="Google Shape;914;g13d2ddeb91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086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0a4957f93d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0a4957f93d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581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467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185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67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978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678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a4957f93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a4957f93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115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0a4957f93d_0_2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0a4957f93d_0_2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a4957f93d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a4957f93d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10d76053d45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10d76053d45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0a4957f93d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0a4957f93d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0a4957f93d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0a4957f93d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511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0a4957f93d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0a4957f93d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700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10d76053d45_0_1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10d76053d45_0_1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0a4957f93d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0a4957f93d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337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rendan Layout" type="title">
  <p:cSld name="TITLE">
    <p:spTree>
      <p:nvGrpSpPr>
        <p:cNvPr id="1" name="Shape 9"/>
        <p:cNvGrpSpPr/>
        <p:nvPr/>
      </p:nvGrpSpPr>
      <p:grpSpPr>
        <a:xfrm>
          <a:off x="0" y="0"/>
          <a:ext cx="0" cy="0"/>
          <a:chOff x="0" y="0"/>
          <a:chExt cx="0" cy="0"/>
        </a:xfrm>
      </p:grpSpPr>
      <p:sp>
        <p:nvSpPr>
          <p:cNvPr id="10" name="Google Shape;10;p2"/>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1" name="Google Shape;11;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 name="Google Shape;12;p2"/>
          <p:cNvSpPr txBox="1">
            <a:spLocks noGrp="1"/>
          </p:cNvSpPr>
          <p:nvPr>
            <p:ph type="title"/>
          </p:nvPr>
        </p:nvSpPr>
        <p:spPr>
          <a:xfrm>
            <a:off x="646950" y="1231500"/>
            <a:ext cx="7850100" cy="1651800"/>
          </a:xfrm>
          <a:prstGeom prst="rect">
            <a:avLst/>
          </a:prstGeom>
          <a:ln>
            <a:noFill/>
          </a:ln>
          <a:effectLst>
            <a:outerShdw blurRad="142875" dist="47625" dir="5340000" algn="bl" rotWithShape="0">
              <a:srgbClr val="000000">
                <a:alpha val="50000"/>
              </a:srgbClr>
            </a:outerShdw>
          </a:effectLst>
        </p:spPr>
        <p:txBody>
          <a:bodyPr spcFirstLastPara="1" wrap="square" lIns="91425" tIns="91425" rIns="91425" bIns="91425" anchor="ctr" anchorCtr="0">
            <a:noAutofit/>
          </a:bodyPr>
          <a:lstStyle>
            <a:lvl1pPr lvl="0" algn="ctr">
              <a:spcBef>
                <a:spcPts val="0"/>
              </a:spcBef>
              <a:spcAft>
                <a:spcPts val="0"/>
              </a:spcAft>
              <a:buNone/>
              <a:defRPr sz="4800">
                <a:solidFill>
                  <a:srgbClr val="FFFFFF"/>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a:endParaRPr/>
          </a:p>
        </p:txBody>
      </p:sp>
      <p:sp>
        <p:nvSpPr>
          <p:cNvPr id="13" name="Google Shape;13;p2"/>
          <p:cNvSpPr txBox="1">
            <a:spLocks noGrp="1"/>
          </p:cNvSpPr>
          <p:nvPr>
            <p:ph type="subTitle" idx="1"/>
          </p:nvPr>
        </p:nvSpPr>
        <p:spPr>
          <a:xfrm>
            <a:off x="177600" y="3886200"/>
            <a:ext cx="8788800" cy="7980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2800">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grpSp>
        <p:nvGrpSpPr>
          <p:cNvPr id="57" name="Google Shape;57;p14"/>
          <p:cNvGrpSpPr/>
          <p:nvPr/>
        </p:nvGrpSpPr>
        <p:grpSpPr>
          <a:xfrm>
            <a:off x="419709" y="2145759"/>
            <a:ext cx="289868" cy="852000"/>
            <a:chOff x="456616" y="2161476"/>
            <a:chExt cx="289868" cy="852000"/>
          </a:xfrm>
        </p:grpSpPr>
        <p:sp>
          <p:nvSpPr>
            <p:cNvPr id="58" name="Google Shape;58;p1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14"/>
          <p:cNvGrpSpPr/>
          <p:nvPr/>
        </p:nvGrpSpPr>
        <p:grpSpPr>
          <a:xfrm>
            <a:off x="6514438" y="4556641"/>
            <a:ext cx="2808779" cy="1148975"/>
            <a:chOff x="6525475" y="148600"/>
            <a:chExt cx="2808779" cy="1148975"/>
          </a:xfrm>
        </p:grpSpPr>
        <p:sp>
          <p:nvSpPr>
            <p:cNvPr id="64" name="Google Shape;64;p1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14"/>
          <p:cNvGrpSpPr/>
          <p:nvPr/>
        </p:nvGrpSpPr>
        <p:grpSpPr>
          <a:xfrm>
            <a:off x="2758638" y="4173929"/>
            <a:ext cx="3178775" cy="1439250"/>
            <a:chOff x="2608550" y="4236013"/>
            <a:chExt cx="3178775" cy="1439250"/>
          </a:xfrm>
        </p:grpSpPr>
        <p:grpSp>
          <p:nvGrpSpPr>
            <p:cNvPr id="67" name="Google Shape;67;p14"/>
            <p:cNvGrpSpPr/>
            <p:nvPr/>
          </p:nvGrpSpPr>
          <p:grpSpPr>
            <a:xfrm rot="10800000" flipH="1">
              <a:off x="2608550" y="4596963"/>
              <a:ext cx="1368260" cy="1078296"/>
              <a:chOff x="4231725" y="-443721"/>
              <a:chExt cx="1368260" cy="1078296"/>
            </a:xfrm>
          </p:grpSpPr>
          <p:sp>
            <p:nvSpPr>
              <p:cNvPr id="68" name="Google Shape;68;p14"/>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14"/>
            <p:cNvGrpSpPr/>
            <p:nvPr/>
          </p:nvGrpSpPr>
          <p:grpSpPr>
            <a:xfrm rot="10800000" flipH="1">
              <a:off x="3550450" y="4236013"/>
              <a:ext cx="1129225" cy="1439250"/>
              <a:chOff x="5173625" y="-443725"/>
              <a:chExt cx="1129225" cy="1439250"/>
            </a:xfrm>
          </p:grpSpPr>
          <p:sp>
            <p:nvSpPr>
              <p:cNvPr id="71" name="Google Shape;71;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14"/>
            <p:cNvGrpSpPr/>
            <p:nvPr/>
          </p:nvGrpSpPr>
          <p:grpSpPr>
            <a:xfrm rot="10800000">
              <a:off x="4867050" y="4596963"/>
              <a:ext cx="920275" cy="1078300"/>
              <a:chOff x="4679675" y="-443725"/>
              <a:chExt cx="920275" cy="1078300"/>
            </a:xfrm>
          </p:grpSpPr>
          <p:sp>
            <p:nvSpPr>
              <p:cNvPr id="74" name="Google Shape;7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14"/>
            <p:cNvGrpSpPr/>
            <p:nvPr/>
          </p:nvGrpSpPr>
          <p:grpSpPr>
            <a:xfrm rot="10800000">
              <a:off x="4164150" y="4236013"/>
              <a:ext cx="1129225" cy="1439250"/>
              <a:chOff x="5173625" y="-443725"/>
              <a:chExt cx="1129225" cy="1439250"/>
            </a:xfrm>
          </p:grpSpPr>
          <p:sp>
            <p:nvSpPr>
              <p:cNvPr id="77" name="Google Shape;7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 name="Google Shape;79;p14"/>
          <p:cNvGrpSpPr/>
          <p:nvPr/>
        </p:nvGrpSpPr>
        <p:grpSpPr>
          <a:xfrm rot="10800000" flipH="1">
            <a:off x="7154325" y="3924763"/>
            <a:ext cx="474200" cy="1505350"/>
            <a:chOff x="3995775" y="-443725"/>
            <a:chExt cx="474200" cy="1505350"/>
          </a:xfrm>
        </p:grpSpPr>
        <p:sp>
          <p:nvSpPr>
            <p:cNvPr id="80" name="Google Shape;80;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14"/>
          <p:cNvGrpSpPr/>
          <p:nvPr/>
        </p:nvGrpSpPr>
        <p:grpSpPr>
          <a:xfrm>
            <a:off x="6612948" y="5750"/>
            <a:ext cx="1195349" cy="1078296"/>
            <a:chOff x="4404625" y="-443721"/>
            <a:chExt cx="1195349" cy="1078296"/>
          </a:xfrm>
        </p:grpSpPr>
        <p:sp>
          <p:nvSpPr>
            <p:cNvPr id="83" name="Google Shape;83;p1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14"/>
          <p:cNvGrpSpPr/>
          <p:nvPr/>
        </p:nvGrpSpPr>
        <p:grpSpPr>
          <a:xfrm>
            <a:off x="7429151" y="-104276"/>
            <a:ext cx="1129225" cy="1439250"/>
            <a:chOff x="5173625" y="-443725"/>
            <a:chExt cx="1129225" cy="1439250"/>
          </a:xfrm>
        </p:grpSpPr>
        <p:sp>
          <p:nvSpPr>
            <p:cNvPr id="86" name="Google Shape;86;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14"/>
          <p:cNvGrpSpPr/>
          <p:nvPr/>
        </p:nvGrpSpPr>
        <p:grpSpPr>
          <a:xfrm>
            <a:off x="3121150" y="-475160"/>
            <a:ext cx="482550" cy="1505350"/>
            <a:chOff x="3121150" y="-443725"/>
            <a:chExt cx="482550" cy="1505350"/>
          </a:xfrm>
        </p:grpSpPr>
        <p:sp>
          <p:nvSpPr>
            <p:cNvPr id="89" name="Google Shape;89;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4"/>
          <p:cNvGrpSpPr/>
          <p:nvPr/>
        </p:nvGrpSpPr>
        <p:grpSpPr>
          <a:xfrm>
            <a:off x="1990425" y="-467301"/>
            <a:ext cx="929375" cy="1078300"/>
            <a:chOff x="1990425" y="-443725"/>
            <a:chExt cx="929375" cy="1078300"/>
          </a:xfrm>
        </p:grpSpPr>
        <p:sp>
          <p:nvSpPr>
            <p:cNvPr id="92" name="Google Shape;92;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4"/>
          <p:cNvGrpSpPr/>
          <p:nvPr/>
        </p:nvGrpSpPr>
        <p:grpSpPr>
          <a:xfrm>
            <a:off x="1287525" y="-467301"/>
            <a:ext cx="1138350" cy="1439250"/>
            <a:chOff x="1287525" y="-443725"/>
            <a:chExt cx="1138350" cy="1439250"/>
          </a:xfrm>
        </p:grpSpPr>
        <p:sp>
          <p:nvSpPr>
            <p:cNvPr id="95" name="Google Shape;95;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14"/>
          <p:cNvGrpSpPr/>
          <p:nvPr/>
        </p:nvGrpSpPr>
        <p:grpSpPr>
          <a:xfrm>
            <a:off x="-241900" y="488800"/>
            <a:ext cx="1375425" cy="572805"/>
            <a:chOff x="-241900" y="154825"/>
            <a:chExt cx="1375425" cy="572805"/>
          </a:xfrm>
        </p:grpSpPr>
        <p:sp>
          <p:nvSpPr>
            <p:cNvPr id="98" name="Google Shape;98;p14"/>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14"/>
          <p:cNvGrpSpPr/>
          <p:nvPr/>
        </p:nvGrpSpPr>
        <p:grpSpPr>
          <a:xfrm>
            <a:off x="3995775" y="-475160"/>
            <a:ext cx="474200" cy="1505350"/>
            <a:chOff x="3995775" y="-443725"/>
            <a:chExt cx="474200" cy="1505350"/>
          </a:xfrm>
        </p:grpSpPr>
        <p:sp>
          <p:nvSpPr>
            <p:cNvPr id="101" name="Google Shape;10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14"/>
          <p:cNvGrpSpPr/>
          <p:nvPr/>
        </p:nvGrpSpPr>
        <p:grpSpPr>
          <a:xfrm>
            <a:off x="4679675" y="-467301"/>
            <a:ext cx="920275" cy="1078300"/>
            <a:chOff x="4679675" y="-443725"/>
            <a:chExt cx="920275" cy="1078300"/>
          </a:xfrm>
        </p:grpSpPr>
        <p:sp>
          <p:nvSpPr>
            <p:cNvPr id="104" name="Google Shape;10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4"/>
          <p:cNvGrpSpPr/>
          <p:nvPr/>
        </p:nvGrpSpPr>
        <p:grpSpPr>
          <a:xfrm>
            <a:off x="5173625" y="-467301"/>
            <a:ext cx="1129225" cy="1439250"/>
            <a:chOff x="5173625" y="-443725"/>
            <a:chExt cx="1129225" cy="1439250"/>
          </a:xfrm>
        </p:grpSpPr>
        <p:sp>
          <p:nvSpPr>
            <p:cNvPr id="107" name="Google Shape;10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14"/>
          <p:cNvGrpSpPr/>
          <p:nvPr/>
        </p:nvGrpSpPr>
        <p:grpSpPr>
          <a:xfrm rot="-5400000">
            <a:off x="7480661" y="4711608"/>
            <a:ext cx="2014791" cy="719731"/>
            <a:chOff x="-85249" y="4203623"/>
            <a:chExt cx="2014791" cy="719731"/>
          </a:xfrm>
        </p:grpSpPr>
        <p:grpSp>
          <p:nvGrpSpPr>
            <p:cNvPr id="110" name="Google Shape;110;p14"/>
            <p:cNvGrpSpPr/>
            <p:nvPr/>
          </p:nvGrpSpPr>
          <p:grpSpPr>
            <a:xfrm>
              <a:off x="-85249" y="4203623"/>
              <a:ext cx="2014791" cy="469195"/>
              <a:chOff x="-35118" y="4163517"/>
              <a:chExt cx="2014791" cy="469195"/>
            </a:xfrm>
          </p:grpSpPr>
          <p:sp>
            <p:nvSpPr>
              <p:cNvPr id="111" name="Google Shape;111;p14"/>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4"/>
            <p:cNvGrpSpPr/>
            <p:nvPr/>
          </p:nvGrpSpPr>
          <p:grpSpPr>
            <a:xfrm>
              <a:off x="-85249" y="4454155"/>
              <a:ext cx="2014791" cy="469199"/>
              <a:chOff x="-35118" y="4345992"/>
              <a:chExt cx="2014791" cy="469199"/>
            </a:xfrm>
          </p:grpSpPr>
          <p:sp>
            <p:nvSpPr>
              <p:cNvPr id="114" name="Google Shape;114;p1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6" name="Google Shape;116;p14"/>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200" b="1">
                <a:latin typeface="Montserrat"/>
                <a:ea typeface="Montserrat"/>
                <a:cs typeface="Montserrat"/>
                <a:sym typeface="Montserrat"/>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7" name="Google Shape;117;p14"/>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0" name="Google Shape;120;p15"/>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1" name="Google Shape;121;p15"/>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22" name="Google Shape;122;p15"/>
          <p:cNvGrpSpPr/>
          <p:nvPr/>
        </p:nvGrpSpPr>
        <p:grpSpPr>
          <a:xfrm flipH="1">
            <a:off x="7153751" y="4056822"/>
            <a:ext cx="2074949" cy="962378"/>
            <a:chOff x="-85249" y="3960975"/>
            <a:chExt cx="2074949" cy="962378"/>
          </a:xfrm>
        </p:grpSpPr>
        <p:grpSp>
          <p:nvGrpSpPr>
            <p:cNvPr id="123" name="Google Shape;123;p15"/>
            <p:cNvGrpSpPr/>
            <p:nvPr/>
          </p:nvGrpSpPr>
          <p:grpSpPr>
            <a:xfrm>
              <a:off x="-44137" y="3960975"/>
              <a:ext cx="2033837" cy="459179"/>
              <a:chOff x="-101291" y="3971002"/>
              <a:chExt cx="2033837" cy="459179"/>
            </a:xfrm>
          </p:grpSpPr>
          <p:sp>
            <p:nvSpPr>
              <p:cNvPr id="124" name="Google Shape;124;p15"/>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15"/>
            <p:cNvGrpSpPr/>
            <p:nvPr/>
          </p:nvGrpSpPr>
          <p:grpSpPr>
            <a:xfrm>
              <a:off x="-85249" y="4203623"/>
              <a:ext cx="2014791" cy="469195"/>
              <a:chOff x="-35118" y="4163517"/>
              <a:chExt cx="2014791" cy="469195"/>
            </a:xfrm>
          </p:grpSpPr>
          <p:sp>
            <p:nvSpPr>
              <p:cNvPr id="127" name="Google Shape;127;p15"/>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15"/>
            <p:cNvGrpSpPr/>
            <p:nvPr/>
          </p:nvGrpSpPr>
          <p:grpSpPr>
            <a:xfrm>
              <a:off x="-85249" y="4454155"/>
              <a:ext cx="2014791" cy="469199"/>
              <a:chOff x="-35118" y="4345992"/>
              <a:chExt cx="2014791" cy="469199"/>
            </a:xfrm>
          </p:grpSpPr>
          <p:sp>
            <p:nvSpPr>
              <p:cNvPr id="130" name="Google Shape;130;p15"/>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 name="Google Shape;132;p15"/>
          <p:cNvGrpSpPr/>
          <p:nvPr/>
        </p:nvGrpSpPr>
        <p:grpSpPr>
          <a:xfrm flipH="1">
            <a:off x="323625" y="3807546"/>
            <a:ext cx="1138350" cy="1418750"/>
            <a:chOff x="1287525" y="3801250"/>
            <a:chExt cx="1138350" cy="1418750"/>
          </a:xfrm>
        </p:grpSpPr>
        <p:sp>
          <p:nvSpPr>
            <p:cNvPr id="133" name="Google Shape;133;p15"/>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15"/>
          <p:cNvGrpSpPr/>
          <p:nvPr/>
        </p:nvGrpSpPr>
        <p:grpSpPr>
          <a:xfrm flipH="1">
            <a:off x="210775" y="4159825"/>
            <a:ext cx="929375" cy="1057800"/>
            <a:chOff x="8076400" y="4159825"/>
            <a:chExt cx="929375" cy="1057800"/>
          </a:xfrm>
        </p:grpSpPr>
        <p:sp>
          <p:nvSpPr>
            <p:cNvPr id="136" name="Google Shape;136;p15"/>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15"/>
          <p:cNvGrpSpPr/>
          <p:nvPr/>
        </p:nvGrpSpPr>
        <p:grpSpPr>
          <a:xfrm>
            <a:off x="6993948" y="5750"/>
            <a:ext cx="1195349" cy="1078296"/>
            <a:chOff x="4404625" y="-443721"/>
            <a:chExt cx="1195349" cy="1078296"/>
          </a:xfrm>
        </p:grpSpPr>
        <p:sp>
          <p:nvSpPr>
            <p:cNvPr id="139" name="Google Shape;139;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15"/>
          <p:cNvGrpSpPr/>
          <p:nvPr/>
        </p:nvGrpSpPr>
        <p:grpSpPr>
          <a:xfrm>
            <a:off x="7810151" y="-104276"/>
            <a:ext cx="1129225" cy="1439250"/>
            <a:chOff x="5173625" y="-443725"/>
            <a:chExt cx="1129225" cy="1439250"/>
          </a:xfrm>
        </p:grpSpPr>
        <p:sp>
          <p:nvSpPr>
            <p:cNvPr id="142" name="Google Shape;14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15"/>
          <p:cNvGrpSpPr/>
          <p:nvPr/>
        </p:nvGrpSpPr>
        <p:grpSpPr>
          <a:xfrm rot="10800000" flipH="1">
            <a:off x="-784112" y="147249"/>
            <a:ext cx="1138350" cy="1418750"/>
            <a:chOff x="-784112" y="3818928"/>
            <a:chExt cx="1138350" cy="1418750"/>
          </a:xfrm>
        </p:grpSpPr>
        <p:sp>
          <p:nvSpPr>
            <p:cNvPr id="145" name="Google Shape;145;p15"/>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15"/>
          <p:cNvGrpSpPr/>
          <p:nvPr/>
        </p:nvGrpSpPr>
        <p:grpSpPr>
          <a:xfrm rot="10800000" flipH="1">
            <a:off x="-370081" y="-96211"/>
            <a:ext cx="1138350" cy="1418750"/>
            <a:chOff x="-784112" y="3818928"/>
            <a:chExt cx="1138350" cy="1418750"/>
          </a:xfrm>
        </p:grpSpPr>
        <p:sp>
          <p:nvSpPr>
            <p:cNvPr id="148" name="Google Shape;148;p15"/>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15"/>
          <p:cNvGrpSpPr/>
          <p:nvPr/>
        </p:nvGrpSpPr>
        <p:grpSpPr>
          <a:xfrm rot="10800000" flipH="1">
            <a:off x="70117" y="-395120"/>
            <a:ext cx="1138350" cy="1418750"/>
            <a:chOff x="-784112" y="3818928"/>
            <a:chExt cx="1138350" cy="1418750"/>
          </a:xfrm>
        </p:grpSpPr>
        <p:sp>
          <p:nvSpPr>
            <p:cNvPr id="151" name="Google Shape;151;p15"/>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55" name="Google Shape;155;p16"/>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a:endParaRPr/>
          </a:p>
        </p:txBody>
      </p:sp>
      <p:sp>
        <p:nvSpPr>
          <p:cNvPr id="156" name="Google Shape;156;p16"/>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buNone/>
              <a:defRPr>
                <a:solidFill>
                  <a:srgbClr val="434343"/>
                </a:solidFill>
                <a:latin typeface="Josefin Slab SemiBold"/>
                <a:ea typeface="Josefin Slab SemiBold"/>
                <a:cs typeface="Josefin Slab SemiBold"/>
                <a:sym typeface="Josefin Slab SemiBold"/>
              </a:defRPr>
            </a:lvl1pPr>
            <a:lvl2pPr lvl="1" rtl="0">
              <a:buNone/>
              <a:defRPr>
                <a:solidFill>
                  <a:srgbClr val="434343"/>
                </a:solidFill>
                <a:latin typeface="Josefin Slab SemiBold"/>
                <a:ea typeface="Josefin Slab SemiBold"/>
                <a:cs typeface="Josefin Slab SemiBold"/>
                <a:sym typeface="Josefin Slab SemiBold"/>
              </a:defRPr>
            </a:lvl2pPr>
            <a:lvl3pPr lvl="2" rtl="0">
              <a:buNone/>
              <a:defRPr>
                <a:solidFill>
                  <a:srgbClr val="434343"/>
                </a:solidFill>
                <a:latin typeface="Josefin Slab SemiBold"/>
                <a:ea typeface="Josefin Slab SemiBold"/>
                <a:cs typeface="Josefin Slab SemiBold"/>
                <a:sym typeface="Josefin Slab SemiBold"/>
              </a:defRPr>
            </a:lvl3pPr>
            <a:lvl4pPr lvl="3" rtl="0">
              <a:buNone/>
              <a:defRPr>
                <a:solidFill>
                  <a:srgbClr val="434343"/>
                </a:solidFill>
                <a:latin typeface="Josefin Slab SemiBold"/>
                <a:ea typeface="Josefin Slab SemiBold"/>
                <a:cs typeface="Josefin Slab SemiBold"/>
                <a:sym typeface="Josefin Slab SemiBold"/>
              </a:defRPr>
            </a:lvl4pPr>
            <a:lvl5pPr lvl="4" rtl="0">
              <a:buNone/>
              <a:defRPr>
                <a:solidFill>
                  <a:srgbClr val="434343"/>
                </a:solidFill>
                <a:latin typeface="Josefin Slab SemiBold"/>
                <a:ea typeface="Josefin Slab SemiBold"/>
                <a:cs typeface="Josefin Slab SemiBold"/>
                <a:sym typeface="Josefin Slab SemiBold"/>
              </a:defRPr>
            </a:lvl5pPr>
            <a:lvl6pPr lvl="5" rtl="0">
              <a:buNone/>
              <a:defRPr>
                <a:solidFill>
                  <a:srgbClr val="434343"/>
                </a:solidFill>
                <a:latin typeface="Josefin Slab SemiBold"/>
                <a:ea typeface="Josefin Slab SemiBold"/>
                <a:cs typeface="Josefin Slab SemiBold"/>
                <a:sym typeface="Josefin Slab SemiBold"/>
              </a:defRPr>
            </a:lvl6pPr>
            <a:lvl7pPr lvl="6" rtl="0">
              <a:buNone/>
              <a:defRPr>
                <a:solidFill>
                  <a:srgbClr val="434343"/>
                </a:solidFill>
                <a:latin typeface="Josefin Slab SemiBold"/>
                <a:ea typeface="Josefin Slab SemiBold"/>
                <a:cs typeface="Josefin Slab SemiBold"/>
                <a:sym typeface="Josefin Slab SemiBold"/>
              </a:defRPr>
            </a:lvl7pPr>
            <a:lvl8pPr lvl="7" rtl="0">
              <a:buNone/>
              <a:defRPr>
                <a:solidFill>
                  <a:srgbClr val="434343"/>
                </a:solidFill>
                <a:latin typeface="Josefin Slab SemiBold"/>
                <a:ea typeface="Josefin Slab SemiBold"/>
                <a:cs typeface="Josefin Slab SemiBold"/>
                <a:sym typeface="Josefin Slab SemiBold"/>
              </a:defRPr>
            </a:lvl8pPr>
            <a:lvl9pPr lvl="8" rtl="0">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
              <a:t>‹#›</a:t>
            </a:fld>
            <a:endParaRPr/>
          </a:p>
        </p:txBody>
      </p:sp>
      <p:grpSp>
        <p:nvGrpSpPr>
          <p:cNvPr id="157" name="Google Shape;157;p16"/>
          <p:cNvGrpSpPr/>
          <p:nvPr/>
        </p:nvGrpSpPr>
        <p:grpSpPr>
          <a:xfrm>
            <a:off x="7754575" y="3807546"/>
            <a:ext cx="1138350" cy="1418750"/>
            <a:chOff x="1287525" y="3801250"/>
            <a:chExt cx="1138350" cy="1418750"/>
          </a:xfrm>
        </p:grpSpPr>
        <p:sp>
          <p:nvSpPr>
            <p:cNvPr id="158" name="Google Shape;158;p16"/>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16"/>
          <p:cNvGrpSpPr/>
          <p:nvPr/>
        </p:nvGrpSpPr>
        <p:grpSpPr>
          <a:xfrm>
            <a:off x="7619075" y="-472615"/>
            <a:ext cx="1623175" cy="1439250"/>
            <a:chOff x="7619075" y="-179925"/>
            <a:chExt cx="1623175" cy="1439250"/>
          </a:xfrm>
        </p:grpSpPr>
        <p:grpSp>
          <p:nvGrpSpPr>
            <p:cNvPr id="161" name="Google Shape;161;p16"/>
            <p:cNvGrpSpPr/>
            <p:nvPr/>
          </p:nvGrpSpPr>
          <p:grpSpPr>
            <a:xfrm>
              <a:off x="7619075" y="-179925"/>
              <a:ext cx="920275" cy="1078300"/>
              <a:chOff x="4679675" y="-443725"/>
              <a:chExt cx="920275" cy="1078300"/>
            </a:xfrm>
          </p:grpSpPr>
          <p:sp>
            <p:nvSpPr>
              <p:cNvPr id="162" name="Google Shape;162;p16"/>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16"/>
            <p:cNvGrpSpPr/>
            <p:nvPr/>
          </p:nvGrpSpPr>
          <p:grpSpPr>
            <a:xfrm>
              <a:off x="8113025" y="-179925"/>
              <a:ext cx="1129225" cy="1439250"/>
              <a:chOff x="5173625" y="-443725"/>
              <a:chExt cx="1129225" cy="1439250"/>
            </a:xfrm>
          </p:grpSpPr>
          <p:sp>
            <p:nvSpPr>
              <p:cNvPr id="165" name="Google Shape;165;p1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 name="Google Shape;167;p16"/>
          <p:cNvGrpSpPr/>
          <p:nvPr/>
        </p:nvGrpSpPr>
        <p:grpSpPr>
          <a:xfrm>
            <a:off x="8076400" y="4159825"/>
            <a:ext cx="929375" cy="1057800"/>
            <a:chOff x="8076400" y="4159825"/>
            <a:chExt cx="929375" cy="1057800"/>
          </a:xfrm>
        </p:grpSpPr>
        <p:sp>
          <p:nvSpPr>
            <p:cNvPr id="168" name="Google Shape;168;p16"/>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16"/>
          <p:cNvGrpSpPr/>
          <p:nvPr/>
        </p:nvGrpSpPr>
        <p:grpSpPr>
          <a:xfrm>
            <a:off x="-784112" y="3808068"/>
            <a:ext cx="1138350" cy="1418750"/>
            <a:chOff x="-784112" y="3818928"/>
            <a:chExt cx="1138350" cy="1418750"/>
          </a:xfrm>
        </p:grpSpPr>
        <p:sp>
          <p:nvSpPr>
            <p:cNvPr id="171" name="Google Shape;171;p16"/>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16"/>
          <p:cNvGrpSpPr/>
          <p:nvPr/>
        </p:nvGrpSpPr>
        <p:grpSpPr>
          <a:xfrm>
            <a:off x="-571562" y="4051528"/>
            <a:ext cx="1138350" cy="1418750"/>
            <a:chOff x="-784112" y="3818928"/>
            <a:chExt cx="1138350" cy="1418750"/>
          </a:xfrm>
        </p:grpSpPr>
        <p:sp>
          <p:nvSpPr>
            <p:cNvPr id="174" name="Google Shape;174;p16"/>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6"/>
        <p:cNvGrpSpPr/>
        <p:nvPr/>
      </p:nvGrpSpPr>
      <p:grpSpPr>
        <a:xfrm>
          <a:off x="0" y="0"/>
          <a:ext cx="0" cy="0"/>
          <a:chOff x="0" y="0"/>
          <a:chExt cx="0" cy="0"/>
        </a:xfrm>
      </p:grpSpPr>
      <p:grpSp>
        <p:nvGrpSpPr>
          <p:cNvPr id="177" name="Google Shape;177;p17"/>
          <p:cNvGrpSpPr/>
          <p:nvPr/>
        </p:nvGrpSpPr>
        <p:grpSpPr>
          <a:xfrm>
            <a:off x="288363" y="-791171"/>
            <a:ext cx="1368260" cy="1078296"/>
            <a:chOff x="4231725" y="-443721"/>
            <a:chExt cx="1368260" cy="1078296"/>
          </a:xfrm>
        </p:grpSpPr>
        <p:sp>
          <p:nvSpPr>
            <p:cNvPr id="178" name="Google Shape;17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7"/>
          <p:cNvGrpSpPr/>
          <p:nvPr/>
        </p:nvGrpSpPr>
        <p:grpSpPr>
          <a:xfrm>
            <a:off x="163463" y="-105375"/>
            <a:ext cx="1129225" cy="1439250"/>
            <a:chOff x="5173625" y="-443725"/>
            <a:chExt cx="1129225" cy="1439250"/>
          </a:xfrm>
        </p:grpSpPr>
        <p:sp>
          <p:nvSpPr>
            <p:cNvPr id="181" name="Google Shape;18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7"/>
          <p:cNvGrpSpPr/>
          <p:nvPr/>
        </p:nvGrpSpPr>
        <p:grpSpPr>
          <a:xfrm flipH="1">
            <a:off x="7898942" y="-257775"/>
            <a:ext cx="920275" cy="1078300"/>
            <a:chOff x="4679675" y="-443725"/>
            <a:chExt cx="920275" cy="1078300"/>
          </a:xfrm>
        </p:grpSpPr>
        <p:sp>
          <p:nvSpPr>
            <p:cNvPr id="184" name="Google Shape;184;p1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7"/>
          <p:cNvGrpSpPr/>
          <p:nvPr/>
        </p:nvGrpSpPr>
        <p:grpSpPr>
          <a:xfrm flipH="1">
            <a:off x="7348442" y="-105375"/>
            <a:ext cx="1129225" cy="1439250"/>
            <a:chOff x="5173625" y="-443725"/>
            <a:chExt cx="1129225" cy="1439250"/>
          </a:xfrm>
        </p:grpSpPr>
        <p:sp>
          <p:nvSpPr>
            <p:cNvPr id="187" name="Google Shape;187;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7"/>
          <p:cNvSpPr txBox="1">
            <a:spLocks noGrp="1"/>
          </p:cNvSpPr>
          <p:nvPr>
            <p:ph type="subTitle" idx="1"/>
          </p:nvPr>
        </p:nvSpPr>
        <p:spPr>
          <a:xfrm>
            <a:off x="1290763" y="3086429"/>
            <a:ext cx="2425500" cy="5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90" name="Google Shape;190;p17"/>
          <p:cNvSpPr txBox="1">
            <a:spLocks noGrp="1"/>
          </p:cNvSpPr>
          <p:nvPr>
            <p:ph type="subTitle" idx="2"/>
          </p:nvPr>
        </p:nvSpPr>
        <p:spPr>
          <a:xfrm>
            <a:off x="5427738" y="3086429"/>
            <a:ext cx="24255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91" name="Google Shape;191;p17"/>
          <p:cNvSpPr txBox="1">
            <a:spLocks noGrp="1"/>
          </p:cNvSpPr>
          <p:nvPr>
            <p:ph type="subTitle" idx="3"/>
          </p:nvPr>
        </p:nvSpPr>
        <p:spPr>
          <a:xfrm>
            <a:off x="1290775" y="3562899"/>
            <a:ext cx="2425500" cy="8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2" name="Google Shape;192;p17"/>
          <p:cNvSpPr txBox="1">
            <a:spLocks noGrp="1"/>
          </p:cNvSpPr>
          <p:nvPr>
            <p:ph type="subTitle" idx="4"/>
          </p:nvPr>
        </p:nvSpPr>
        <p:spPr>
          <a:xfrm>
            <a:off x="5427750" y="3562899"/>
            <a:ext cx="2425500" cy="80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17"/>
          <p:cNvSpPr txBox="1">
            <a:spLocks noGrp="1"/>
          </p:cNvSpPr>
          <p:nvPr>
            <p:ph type="title"/>
          </p:nvPr>
        </p:nvSpPr>
        <p:spPr>
          <a:xfrm>
            <a:off x="1704750" y="539700"/>
            <a:ext cx="5734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4"/>
        <p:cNvGrpSpPr/>
        <p:nvPr/>
      </p:nvGrpSpPr>
      <p:grpSpPr>
        <a:xfrm>
          <a:off x="0" y="0"/>
          <a:ext cx="0" cy="0"/>
          <a:chOff x="0" y="0"/>
          <a:chExt cx="0" cy="0"/>
        </a:xfrm>
      </p:grpSpPr>
      <p:grpSp>
        <p:nvGrpSpPr>
          <p:cNvPr id="195" name="Google Shape;195;p18"/>
          <p:cNvGrpSpPr/>
          <p:nvPr/>
        </p:nvGrpSpPr>
        <p:grpSpPr>
          <a:xfrm>
            <a:off x="-331199" y="-1100503"/>
            <a:ext cx="2948397" cy="2299878"/>
            <a:chOff x="-148524" y="-1091464"/>
            <a:chExt cx="2948397" cy="2299878"/>
          </a:xfrm>
        </p:grpSpPr>
        <p:grpSp>
          <p:nvGrpSpPr>
            <p:cNvPr id="196" name="Google Shape;196;p18"/>
            <p:cNvGrpSpPr/>
            <p:nvPr/>
          </p:nvGrpSpPr>
          <p:grpSpPr>
            <a:xfrm>
              <a:off x="-148524" y="246037"/>
              <a:ext cx="2074949" cy="962378"/>
              <a:chOff x="-85249" y="3960975"/>
              <a:chExt cx="2074949" cy="962378"/>
            </a:xfrm>
          </p:grpSpPr>
          <p:grpSp>
            <p:nvGrpSpPr>
              <p:cNvPr id="197" name="Google Shape;197;p18"/>
              <p:cNvGrpSpPr/>
              <p:nvPr/>
            </p:nvGrpSpPr>
            <p:grpSpPr>
              <a:xfrm>
                <a:off x="-44137" y="3960975"/>
                <a:ext cx="2033837" cy="459179"/>
                <a:chOff x="-101291" y="3971002"/>
                <a:chExt cx="2033837" cy="459179"/>
              </a:xfrm>
            </p:grpSpPr>
            <p:sp>
              <p:nvSpPr>
                <p:cNvPr id="198" name="Google Shape;198;p18"/>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18"/>
              <p:cNvGrpSpPr/>
              <p:nvPr/>
            </p:nvGrpSpPr>
            <p:grpSpPr>
              <a:xfrm>
                <a:off x="-85249" y="4203623"/>
                <a:ext cx="2014791" cy="469195"/>
                <a:chOff x="-35118" y="4163517"/>
                <a:chExt cx="2014791" cy="469195"/>
              </a:xfrm>
            </p:grpSpPr>
            <p:sp>
              <p:nvSpPr>
                <p:cNvPr id="201" name="Google Shape;201;p1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8"/>
              <p:cNvGrpSpPr/>
              <p:nvPr/>
            </p:nvGrpSpPr>
            <p:grpSpPr>
              <a:xfrm>
                <a:off x="-85249" y="4454155"/>
                <a:ext cx="2014791" cy="469199"/>
                <a:chOff x="-35118" y="4345992"/>
                <a:chExt cx="2014791" cy="469199"/>
              </a:xfrm>
            </p:grpSpPr>
            <p:sp>
              <p:nvSpPr>
                <p:cNvPr id="204" name="Google Shape;204;p1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 name="Google Shape;206;p18"/>
            <p:cNvGrpSpPr/>
            <p:nvPr/>
          </p:nvGrpSpPr>
          <p:grpSpPr>
            <a:xfrm rot="-899960">
              <a:off x="374474" y="-828634"/>
              <a:ext cx="2249258" cy="1657275"/>
              <a:chOff x="746475" y="-443725"/>
              <a:chExt cx="2249325" cy="1657325"/>
            </a:xfrm>
          </p:grpSpPr>
          <p:sp>
            <p:nvSpPr>
              <p:cNvPr id="207" name="Google Shape;207;p18"/>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 name="Google Shape;209;p18"/>
          <p:cNvGrpSpPr/>
          <p:nvPr/>
        </p:nvGrpSpPr>
        <p:grpSpPr>
          <a:xfrm flipH="1">
            <a:off x="6526801" y="-1100503"/>
            <a:ext cx="2948397" cy="2299878"/>
            <a:chOff x="3876" y="-939064"/>
            <a:chExt cx="2948397" cy="2299878"/>
          </a:xfrm>
        </p:grpSpPr>
        <p:grpSp>
          <p:nvGrpSpPr>
            <p:cNvPr id="210" name="Google Shape;210;p18"/>
            <p:cNvGrpSpPr/>
            <p:nvPr/>
          </p:nvGrpSpPr>
          <p:grpSpPr>
            <a:xfrm>
              <a:off x="3876" y="398437"/>
              <a:ext cx="2074949" cy="962378"/>
              <a:chOff x="-85249" y="3960975"/>
              <a:chExt cx="2074949" cy="962378"/>
            </a:xfrm>
          </p:grpSpPr>
          <p:grpSp>
            <p:nvGrpSpPr>
              <p:cNvPr id="211" name="Google Shape;211;p18"/>
              <p:cNvGrpSpPr/>
              <p:nvPr/>
            </p:nvGrpSpPr>
            <p:grpSpPr>
              <a:xfrm>
                <a:off x="-44137" y="3960975"/>
                <a:ext cx="2033837" cy="459179"/>
                <a:chOff x="-101291" y="3971002"/>
                <a:chExt cx="2033837" cy="459179"/>
              </a:xfrm>
            </p:grpSpPr>
            <p:sp>
              <p:nvSpPr>
                <p:cNvPr id="212" name="Google Shape;212;p18"/>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8"/>
              <p:cNvGrpSpPr/>
              <p:nvPr/>
            </p:nvGrpSpPr>
            <p:grpSpPr>
              <a:xfrm>
                <a:off x="-85249" y="4203623"/>
                <a:ext cx="2014791" cy="469195"/>
                <a:chOff x="-35118" y="4163517"/>
                <a:chExt cx="2014791" cy="469195"/>
              </a:xfrm>
            </p:grpSpPr>
            <p:sp>
              <p:nvSpPr>
                <p:cNvPr id="215" name="Google Shape;215;p1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8"/>
              <p:cNvGrpSpPr/>
              <p:nvPr/>
            </p:nvGrpSpPr>
            <p:grpSpPr>
              <a:xfrm>
                <a:off x="-85249" y="4454155"/>
                <a:ext cx="2014791" cy="469199"/>
                <a:chOff x="-35118" y="4345992"/>
                <a:chExt cx="2014791" cy="469199"/>
              </a:xfrm>
            </p:grpSpPr>
            <p:sp>
              <p:nvSpPr>
                <p:cNvPr id="218" name="Google Shape;218;p1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0" name="Google Shape;220;p18"/>
            <p:cNvGrpSpPr/>
            <p:nvPr/>
          </p:nvGrpSpPr>
          <p:grpSpPr>
            <a:xfrm rot="-899960">
              <a:off x="526874" y="-676234"/>
              <a:ext cx="2249258" cy="1657275"/>
              <a:chOff x="746475" y="-443725"/>
              <a:chExt cx="2249325" cy="1657325"/>
            </a:xfrm>
          </p:grpSpPr>
          <p:sp>
            <p:nvSpPr>
              <p:cNvPr id="221" name="Google Shape;221;p18"/>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3" name="Google Shape;223;p18"/>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4"/>
        <p:cNvGrpSpPr/>
        <p:nvPr/>
      </p:nvGrpSpPr>
      <p:grpSpPr>
        <a:xfrm>
          <a:off x="0" y="0"/>
          <a:ext cx="0" cy="0"/>
          <a:chOff x="0" y="0"/>
          <a:chExt cx="0" cy="0"/>
        </a:xfrm>
      </p:grpSpPr>
      <p:grpSp>
        <p:nvGrpSpPr>
          <p:cNvPr id="225" name="Google Shape;225;p19"/>
          <p:cNvGrpSpPr/>
          <p:nvPr/>
        </p:nvGrpSpPr>
        <p:grpSpPr>
          <a:xfrm>
            <a:off x="-240841" y="4543828"/>
            <a:ext cx="2014791" cy="473128"/>
            <a:chOff x="-35118" y="4342063"/>
            <a:chExt cx="2014791" cy="473128"/>
          </a:xfrm>
        </p:grpSpPr>
        <p:sp>
          <p:nvSpPr>
            <p:cNvPr id="226" name="Google Shape;226;p1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9"/>
          <p:cNvGrpSpPr/>
          <p:nvPr/>
        </p:nvGrpSpPr>
        <p:grpSpPr>
          <a:xfrm>
            <a:off x="-185941" y="4793793"/>
            <a:ext cx="2014791" cy="473128"/>
            <a:chOff x="-35118" y="4342063"/>
            <a:chExt cx="2014791" cy="473128"/>
          </a:xfrm>
        </p:grpSpPr>
        <p:sp>
          <p:nvSpPr>
            <p:cNvPr id="229" name="Google Shape;229;p1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9"/>
          <p:cNvGrpSpPr/>
          <p:nvPr/>
        </p:nvGrpSpPr>
        <p:grpSpPr>
          <a:xfrm>
            <a:off x="-27101" y="9826"/>
            <a:ext cx="1697125" cy="576045"/>
            <a:chOff x="-27101" y="9826"/>
            <a:chExt cx="1697125" cy="576045"/>
          </a:xfrm>
        </p:grpSpPr>
        <p:grpSp>
          <p:nvGrpSpPr>
            <p:cNvPr id="232" name="Google Shape;232;p19"/>
            <p:cNvGrpSpPr/>
            <p:nvPr/>
          </p:nvGrpSpPr>
          <p:grpSpPr>
            <a:xfrm rot="5400000">
              <a:off x="568188" y="-433231"/>
              <a:ext cx="423826" cy="1614380"/>
              <a:chOff x="236836" y="140933"/>
              <a:chExt cx="423826" cy="1614380"/>
            </a:xfrm>
          </p:grpSpPr>
          <p:sp>
            <p:nvSpPr>
              <p:cNvPr id="233" name="Google Shape;233;p19"/>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19"/>
            <p:cNvGrpSpPr/>
            <p:nvPr/>
          </p:nvGrpSpPr>
          <p:grpSpPr>
            <a:xfrm rot="5400000">
              <a:off x="607062" y="-624336"/>
              <a:ext cx="428800" cy="1697125"/>
              <a:chOff x="79461" y="58200"/>
              <a:chExt cx="428800" cy="1697125"/>
            </a:xfrm>
          </p:grpSpPr>
          <p:sp>
            <p:nvSpPr>
              <p:cNvPr id="237" name="Google Shape;237;p19"/>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0" name="Google Shape;240;p19"/>
          <p:cNvGrpSpPr/>
          <p:nvPr/>
        </p:nvGrpSpPr>
        <p:grpSpPr>
          <a:xfrm flipH="1">
            <a:off x="7374534" y="76783"/>
            <a:ext cx="2014791" cy="473128"/>
            <a:chOff x="-35118" y="4342063"/>
            <a:chExt cx="2014791" cy="473128"/>
          </a:xfrm>
        </p:grpSpPr>
        <p:sp>
          <p:nvSpPr>
            <p:cNvPr id="241" name="Google Shape;241;p1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9"/>
          <p:cNvGrpSpPr/>
          <p:nvPr/>
        </p:nvGrpSpPr>
        <p:grpSpPr>
          <a:xfrm flipH="1">
            <a:off x="7472034" y="479147"/>
            <a:ext cx="2014791" cy="473128"/>
            <a:chOff x="-35118" y="4342063"/>
            <a:chExt cx="2014791" cy="473128"/>
          </a:xfrm>
        </p:grpSpPr>
        <p:sp>
          <p:nvSpPr>
            <p:cNvPr id="244" name="Google Shape;244;p1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9"/>
          <p:cNvGrpSpPr/>
          <p:nvPr/>
        </p:nvGrpSpPr>
        <p:grpSpPr>
          <a:xfrm rot="10800000" flipH="1">
            <a:off x="6230050" y="4537371"/>
            <a:ext cx="920275" cy="1078300"/>
            <a:chOff x="4679675" y="-443725"/>
            <a:chExt cx="920275" cy="1078300"/>
          </a:xfrm>
        </p:grpSpPr>
        <p:sp>
          <p:nvSpPr>
            <p:cNvPr id="247" name="Google Shape;247;p1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9"/>
          <p:cNvGrpSpPr/>
          <p:nvPr/>
        </p:nvGrpSpPr>
        <p:grpSpPr>
          <a:xfrm rot="10800000" flipH="1">
            <a:off x="6724000" y="4140263"/>
            <a:ext cx="1129225" cy="1439250"/>
            <a:chOff x="5173625" y="-443725"/>
            <a:chExt cx="1129225" cy="1439250"/>
          </a:xfrm>
        </p:grpSpPr>
        <p:sp>
          <p:nvSpPr>
            <p:cNvPr id="250" name="Google Shape;250;p1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19"/>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53" name="Google Shape;253;p19"/>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4"/>
        <p:cNvGrpSpPr/>
        <p:nvPr/>
      </p:nvGrpSpPr>
      <p:grpSpPr>
        <a:xfrm>
          <a:off x="0" y="0"/>
          <a:ext cx="0" cy="0"/>
          <a:chOff x="0" y="0"/>
          <a:chExt cx="0" cy="0"/>
        </a:xfrm>
      </p:grpSpPr>
      <p:grpSp>
        <p:nvGrpSpPr>
          <p:cNvPr id="255" name="Google Shape;255;p20"/>
          <p:cNvGrpSpPr/>
          <p:nvPr/>
        </p:nvGrpSpPr>
        <p:grpSpPr>
          <a:xfrm>
            <a:off x="260351" y="2145759"/>
            <a:ext cx="289868" cy="852000"/>
            <a:chOff x="456616" y="2161476"/>
            <a:chExt cx="289868" cy="852000"/>
          </a:xfrm>
        </p:grpSpPr>
        <p:sp>
          <p:nvSpPr>
            <p:cNvPr id="256" name="Google Shape;256;p20"/>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0"/>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0"/>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0"/>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20"/>
          <p:cNvGrpSpPr/>
          <p:nvPr/>
        </p:nvGrpSpPr>
        <p:grpSpPr>
          <a:xfrm>
            <a:off x="6514438" y="4556641"/>
            <a:ext cx="2808779" cy="1148975"/>
            <a:chOff x="6525475" y="148600"/>
            <a:chExt cx="2808779" cy="1148975"/>
          </a:xfrm>
        </p:grpSpPr>
        <p:sp>
          <p:nvSpPr>
            <p:cNvPr id="262" name="Google Shape;262;p2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20"/>
          <p:cNvGrpSpPr/>
          <p:nvPr/>
        </p:nvGrpSpPr>
        <p:grpSpPr>
          <a:xfrm rot="-5400000">
            <a:off x="7480661" y="4711608"/>
            <a:ext cx="2014791" cy="719731"/>
            <a:chOff x="-85249" y="4203623"/>
            <a:chExt cx="2014791" cy="719731"/>
          </a:xfrm>
        </p:grpSpPr>
        <p:grpSp>
          <p:nvGrpSpPr>
            <p:cNvPr id="265" name="Google Shape;265;p20"/>
            <p:cNvGrpSpPr/>
            <p:nvPr/>
          </p:nvGrpSpPr>
          <p:grpSpPr>
            <a:xfrm>
              <a:off x="-85249" y="4203623"/>
              <a:ext cx="2014791" cy="469195"/>
              <a:chOff x="-35118" y="4163517"/>
              <a:chExt cx="2014791" cy="469195"/>
            </a:xfrm>
          </p:grpSpPr>
          <p:sp>
            <p:nvSpPr>
              <p:cNvPr id="266" name="Google Shape;266;p2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0"/>
            <p:cNvGrpSpPr/>
            <p:nvPr/>
          </p:nvGrpSpPr>
          <p:grpSpPr>
            <a:xfrm>
              <a:off x="-85249" y="4454155"/>
              <a:ext cx="2014791" cy="469199"/>
              <a:chOff x="-35118" y="4345992"/>
              <a:chExt cx="2014791" cy="469199"/>
            </a:xfrm>
          </p:grpSpPr>
          <p:sp>
            <p:nvSpPr>
              <p:cNvPr id="269" name="Google Shape;269;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1" name="Google Shape;271;p20"/>
          <p:cNvGrpSpPr/>
          <p:nvPr/>
        </p:nvGrpSpPr>
        <p:grpSpPr>
          <a:xfrm rot="-5400000">
            <a:off x="7870685" y="4684474"/>
            <a:ext cx="2014791" cy="469199"/>
            <a:chOff x="-35118" y="4345992"/>
            <a:chExt cx="2014791" cy="469199"/>
          </a:xfrm>
        </p:grpSpPr>
        <p:sp>
          <p:nvSpPr>
            <p:cNvPr id="272" name="Google Shape;272;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0"/>
          <p:cNvGrpSpPr/>
          <p:nvPr/>
        </p:nvGrpSpPr>
        <p:grpSpPr>
          <a:xfrm>
            <a:off x="7619075" y="-472615"/>
            <a:ext cx="1623175" cy="1439250"/>
            <a:chOff x="7619075" y="-179925"/>
            <a:chExt cx="1623175" cy="1439250"/>
          </a:xfrm>
        </p:grpSpPr>
        <p:grpSp>
          <p:nvGrpSpPr>
            <p:cNvPr id="275" name="Google Shape;275;p20"/>
            <p:cNvGrpSpPr/>
            <p:nvPr/>
          </p:nvGrpSpPr>
          <p:grpSpPr>
            <a:xfrm>
              <a:off x="7619075" y="-179925"/>
              <a:ext cx="920275" cy="1078300"/>
              <a:chOff x="4679675" y="-443725"/>
              <a:chExt cx="920275" cy="1078300"/>
            </a:xfrm>
          </p:grpSpPr>
          <p:sp>
            <p:nvSpPr>
              <p:cNvPr id="276" name="Google Shape;276;p2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20"/>
            <p:cNvGrpSpPr/>
            <p:nvPr/>
          </p:nvGrpSpPr>
          <p:grpSpPr>
            <a:xfrm>
              <a:off x="8113025" y="-179925"/>
              <a:ext cx="1129225" cy="1439250"/>
              <a:chOff x="5173625" y="-443725"/>
              <a:chExt cx="1129225" cy="1439250"/>
            </a:xfrm>
          </p:grpSpPr>
          <p:sp>
            <p:nvSpPr>
              <p:cNvPr id="279" name="Google Shape;279;p2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1" name="Google Shape;281;p20"/>
          <p:cNvGrpSpPr/>
          <p:nvPr/>
        </p:nvGrpSpPr>
        <p:grpSpPr>
          <a:xfrm>
            <a:off x="6362038" y="4861441"/>
            <a:ext cx="2808779" cy="1148975"/>
            <a:chOff x="6525475" y="148600"/>
            <a:chExt cx="2808779" cy="1148975"/>
          </a:xfrm>
        </p:grpSpPr>
        <p:sp>
          <p:nvSpPr>
            <p:cNvPr id="282" name="Google Shape;282;p2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0"/>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5"/>
        <p:cNvGrpSpPr/>
        <p:nvPr/>
      </p:nvGrpSpPr>
      <p:grpSpPr>
        <a:xfrm>
          <a:off x="0" y="0"/>
          <a:ext cx="0" cy="0"/>
          <a:chOff x="0" y="0"/>
          <a:chExt cx="0" cy="0"/>
        </a:xfrm>
      </p:grpSpPr>
      <p:grpSp>
        <p:nvGrpSpPr>
          <p:cNvPr id="286" name="Google Shape;286;p21"/>
          <p:cNvGrpSpPr/>
          <p:nvPr/>
        </p:nvGrpSpPr>
        <p:grpSpPr>
          <a:xfrm rot="-5400000" flipH="1">
            <a:off x="8142388" y="3383598"/>
            <a:ext cx="1138350" cy="1418750"/>
            <a:chOff x="-784112" y="3818928"/>
            <a:chExt cx="1138350" cy="1418750"/>
          </a:xfrm>
        </p:grpSpPr>
        <p:sp>
          <p:nvSpPr>
            <p:cNvPr id="287" name="Google Shape;287;p21"/>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21"/>
          <p:cNvGrpSpPr/>
          <p:nvPr/>
        </p:nvGrpSpPr>
        <p:grpSpPr>
          <a:xfrm rot="-5400000" flipH="1">
            <a:off x="8374988" y="3596148"/>
            <a:ext cx="1138350" cy="1418750"/>
            <a:chOff x="-784112" y="3818928"/>
            <a:chExt cx="1138350" cy="1418750"/>
          </a:xfrm>
        </p:grpSpPr>
        <p:sp>
          <p:nvSpPr>
            <p:cNvPr id="290" name="Google Shape;290;p21"/>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21"/>
          <p:cNvGrpSpPr/>
          <p:nvPr/>
        </p:nvGrpSpPr>
        <p:grpSpPr>
          <a:xfrm>
            <a:off x="-272766" y="74745"/>
            <a:ext cx="2014791" cy="473128"/>
            <a:chOff x="-35118" y="4342063"/>
            <a:chExt cx="2014791" cy="473128"/>
          </a:xfrm>
        </p:grpSpPr>
        <p:sp>
          <p:nvSpPr>
            <p:cNvPr id="293" name="Google Shape;293;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21"/>
          <p:cNvGrpSpPr/>
          <p:nvPr/>
        </p:nvGrpSpPr>
        <p:grpSpPr>
          <a:xfrm>
            <a:off x="7413751" y="76596"/>
            <a:ext cx="2033837" cy="1117221"/>
            <a:chOff x="7413751" y="76596"/>
            <a:chExt cx="2033837" cy="1117221"/>
          </a:xfrm>
        </p:grpSpPr>
        <p:grpSp>
          <p:nvGrpSpPr>
            <p:cNvPr id="296" name="Google Shape;296;p21"/>
            <p:cNvGrpSpPr/>
            <p:nvPr/>
          </p:nvGrpSpPr>
          <p:grpSpPr>
            <a:xfrm flipH="1">
              <a:off x="7413751" y="76596"/>
              <a:ext cx="2033837" cy="463108"/>
              <a:chOff x="-101291" y="3967072"/>
              <a:chExt cx="2033837" cy="463108"/>
            </a:xfrm>
          </p:grpSpPr>
          <p:sp>
            <p:nvSpPr>
              <p:cNvPr id="297" name="Google Shape;297;p21"/>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1"/>
            <p:cNvGrpSpPr/>
            <p:nvPr/>
          </p:nvGrpSpPr>
          <p:grpSpPr>
            <a:xfrm flipH="1">
              <a:off x="7423284" y="366543"/>
              <a:ext cx="2014791" cy="473124"/>
              <a:chOff x="-35118" y="4159588"/>
              <a:chExt cx="2014791" cy="473124"/>
            </a:xfrm>
          </p:grpSpPr>
          <p:sp>
            <p:nvSpPr>
              <p:cNvPr id="300" name="Google Shape;300;p21"/>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21"/>
            <p:cNvGrpSpPr/>
            <p:nvPr/>
          </p:nvGrpSpPr>
          <p:grpSpPr>
            <a:xfrm flipH="1">
              <a:off x="7423276" y="720689"/>
              <a:ext cx="2014791" cy="473128"/>
              <a:chOff x="-35118" y="4342063"/>
              <a:chExt cx="2014791" cy="473128"/>
            </a:xfrm>
          </p:grpSpPr>
          <p:sp>
            <p:nvSpPr>
              <p:cNvPr id="303" name="Google Shape;303;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5" name="Google Shape;305;p21"/>
          <p:cNvGrpSpPr/>
          <p:nvPr/>
        </p:nvGrpSpPr>
        <p:grpSpPr>
          <a:xfrm>
            <a:off x="-370266" y="473288"/>
            <a:ext cx="2014791" cy="473128"/>
            <a:chOff x="-35118" y="4342063"/>
            <a:chExt cx="2014791" cy="473128"/>
          </a:xfrm>
        </p:grpSpPr>
        <p:sp>
          <p:nvSpPr>
            <p:cNvPr id="306" name="Google Shape;306;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21"/>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9" name="Google Shape;309;p21"/>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3"/>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57200" y="342900"/>
            <a:ext cx="8229600" cy="685800"/>
          </a:xfrm>
          <a:prstGeom prst="rect">
            <a:avLst/>
          </a:prstGeom>
          <a:effectLst>
            <a:outerShdw blurRad="142875" dist="47625" dir="5460000" algn="bl" rotWithShape="0">
              <a:srgbClr val="000000">
                <a:alpha val="50000"/>
              </a:srgbClr>
            </a:outerShdw>
          </a:effectLst>
        </p:spPr>
        <p:txBody>
          <a:bodyPr spcFirstLastPara="1" wrap="square" lIns="91425" tIns="91425" rIns="91425" bIns="91425" anchor="ctr" anchorCtr="0">
            <a:noAutofit/>
          </a:bodyPr>
          <a:lstStyle>
            <a:lvl1pPr lvl="0" algn="ctr">
              <a:spcBef>
                <a:spcPts val="0"/>
              </a:spcBef>
              <a:spcAft>
                <a:spcPts val="0"/>
              </a:spcAft>
              <a:buNone/>
              <a:defRPr sz="36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8" name="Google Shape;18;p3"/>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FFFFFF"/>
              </a:buClr>
              <a:buSzPts val="1800"/>
              <a:buChar char="●"/>
              <a:defRPr>
                <a:solidFill>
                  <a:srgbClr val="FFFFFF"/>
                </a:solidFill>
              </a:defRPr>
            </a:lvl1pPr>
            <a:lvl2pPr marL="914400" lvl="1" indent="-317500">
              <a:lnSpc>
                <a:spcPct val="100000"/>
              </a:lnSpc>
              <a:spcBef>
                <a:spcPts val="1600"/>
              </a:spcBef>
              <a:spcAft>
                <a:spcPts val="0"/>
              </a:spcAft>
              <a:buClr>
                <a:srgbClr val="FFFFFF"/>
              </a:buClr>
              <a:buSzPts val="1400"/>
              <a:buChar char="○"/>
              <a:defRPr>
                <a:solidFill>
                  <a:srgbClr val="FFFFFF"/>
                </a:solidFill>
              </a:defRPr>
            </a:lvl2pPr>
            <a:lvl3pPr marL="1371600" lvl="2" indent="-317500">
              <a:lnSpc>
                <a:spcPct val="100000"/>
              </a:lnSpc>
              <a:spcBef>
                <a:spcPts val="1600"/>
              </a:spcBef>
              <a:spcAft>
                <a:spcPts val="0"/>
              </a:spcAft>
              <a:buClr>
                <a:srgbClr val="FFFFFF"/>
              </a:buClr>
              <a:buSzPts val="1400"/>
              <a:buChar char="■"/>
              <a:defRPr>
                <a:solidFill>
                  <a:srgbClr val="FFFFFF"/>
                </a:solidFill>
              </a:defRPr>
            </a:lvl3pPr>
            <a:lvl4pPr marL="1828800" lvl="3" indent="-317500">
              <a:lnSpc>
                <a:spcPct val="100000"/>
              </a:lnSpc>
              <a:spcBef>
                <a:spcPts val="1600"/>
              </a:spcBef>
              <a:spcAft>
                <a:spcPts val="0"/>
              </a:spcAft>
              <a:buClr>
                <a:srgbClr val="FFFFFF"/>
              </a:buClr>
              <a:buSzPts val="1400"/>
              <a:buChar char="●"/>
              <a:defRPr>
                <a:solidFill>
                  <a:srgbClr val="FFFFFF"/>
                </a:solidFill>
              </a:defRPr>
            </a:lvl4pPr>
            <a:lvl5pPr marL="2286000" lvl="4" indent="-317500">
              <a:lnSpc>
                <a:spcPct val="100000"/>
              </a:lnSpc>
              <a:spcBef>
                <a:spcPts val="1600"/>
              </a:spcBef>
              <a:spcAft>
                <a:spcPts val="0"/>
              </a:spcAft>
              <a:buClr>
                <a:srgbClr val="FFFFFF"/>
              </a:buClr>
              <a:buSzPts val="1400"/>
              <a:buChar char="○"/>
              <a:defRPr>
                <a:solidFill>
                  <a:srgbClr val="FFFFFF"/>
                </a:solidFill>
              </a:defRPr>
            </a:lvl5pPr>
            <a:lvl6pPr marL="2743200" lvl="5" indent="-317500">
              <a:lnSpc>
                <a:spcPct val="100000"/>
              </a:lnSpc>
              <a:spcBef>
                <a:spcPts val="1600"/>
              </a:spcBef>
              <a:spcAft>
                <a:spcPts val="0"/>
              </a:spcAft>
              <a:buClr>
                <a:srgbClr val="FFFFFF"/>
              </a:buClr>
              <a:buSzPts val="1400"/>
              <a:buChar char="■"/>
              <a:defRPr>
                <a:solidFill>
                  <a:srgbClr val="FFFFFF"/>
                </a:solidFill>
              </a:defRPr>
            </a:lvl6pPr>
            <a:lvl7pPr marL="3200400" lvl="6" indent="-317500">
              <a:lnSpc>
                <a:spcPct val="100000"/>
              </a:lnSpc>
              <a:spcBef>
                <a:spcPts val="1600"/>
              </a:spcBef>
              <a:spcAft>
                <a:spcPts val="0"/>
              </a:spcAft>
              <a:buClr>
                <a:srgbClr val="FFFFFF"/>
              </a:buClr>
              <a:buSzPts val="1400"/>
              <a:buChar char="●"/>
              <a:defRPr>
                <a:solidFill>
                  <a:srgbClr val="FFFFFF"/>
                </a:solidFill>
              </a:defRPr>
            </a:lvl7pPr>
            <a:lvl8pPr marL="3657600" lvl="7" indent="-317500">
              <a:lnSpc>
                <a:spcPct val="100000"/>
              </a:lnSpc>
              <a:spcBef>
                <a:spcPts val="1600"/>
              </a:spcBef>
              <a:spcAft>
                <a:spcPts val="0"/>
              </a:spcAft>
              <a:buClr>
                <a:srgbClr val="FFFFFF"/>
              </a:buClr>
              <a:buSzPts val="1400"/>
              <a:buChar char="○"/>
              <a:defRPr>
                <a:solidFill>
                  <a:srgbClr val="FFFFFF"/>
                </a:solidFill>
              </a:defRPr>
            </a:lvl8pPr>
            <a:lvl9pPr marL="4114800" lvl="8" indent="-317500">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0"/>
        <p:cNvGrpSpPr/>
        <p:nvPr/>
      </p:nvGrpSpPr>
      <p:grpSpPr>
        <a:xfrm>
          <a:off x="0" y="0"/>
          <a:ext cx="0" cy="0"/>
          <a:chOff x="0" y="0"/>
          <a:chExt cx="0" cy="0"/>
        </a:xfrm>
      </p:grpSpPr>
      <p:sp>
        <p:nvSpPr>
          <p:cNvPr id="311" name="Google Shape;311;p22"/>
          <p:cNvSpPr txBox="1">
            <a:spLocks noGrp="1"/>
          </p:cNvSpPr>
          <p:nvPr>
            <p:ph type="title"/>
          </p:nvPr>
        </p:nvSpPr>
        <p:spPr>
          <a:xfrm>
            <a:off x="-41150" y="4095000"/>
            <a:ext cx="9226200" cy="508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25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2"/>
        <p:cNvGrpSpPr/>
        <p:nvPr/>
      </p:nvGrpSpPr>
      <p:grpSpPr>
        <a:xfrm>
          <a:off x="0" y="0"/>
          <a:ext cx="0" cy="0"/>
          <a:chOff x="0" y="0"/>
          <a:chExt cx="0" cy="0"/>
        </a:xfrm>
      </p:grpSpPr>
      <p:grpSp>
        <p:nvGrpSpPr>
          <p:cNvPr id="313" name="Google Shape;313;p23"/>
          <p:cNvGrpSpPr/>
          <p:nvPr/>
        </p:nvGrpSpPr>
        <p:grpSpPr>
          <a:xfrm rot="10800000" flipH="1">
            <a:off x="5345388" y="4117956"/>
            <a:ext cx="482550" cy="1505350"/>
            <a:chOff x="3121150" y="-443725"/>
            <a:chExt cx="482550" cy="1505350"/>
          </a:xfrm>
        </p:grpSpPr>
        <p:sp>
          <p:nvSpPr>
            <p:cNvPr id="314" name="Google Shape;314;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23"/>
          <p:cNvGrpSpPr/>
          <p:nvPr/>
        </p:nvGrpSpPr>
        <p:grpSpPr>
          <a:xfrm rot="10800000" flipH="1">
            <a:off x="4214663" y="4545006"/>
            <a:ext cx="929375" cy="1078300"/>
            <a:chOff x="1990425" y="-443725"/>
            <a:chExt cx="929375" cy="1078300"/>
          </a:xfrm>
        </p:grpSpPr>
        <p:sp>
          <p:nvSpPr>
            <p:cNvPr id="317" name="Google Shape;317;p23"/>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23"/>
          <p:cNvGrpSpPr/>
          <p:nvPr/>
        </p:nvGrpSpPr>
        <p:grpSpPr>
          <a:xfrm rot="10800000" flipH="1">
            <a:off x="3511763" y="4184056"/>
            <a:ext cx="1138350" cy="1439250"/>
            <a:chOff x="1287525" y="-443725"/>
            <a:chExt cx="1138350" cy="1439250"/>
          </a:xfrm>
        </p:grpSpPr>
        <p:sp>
          <p:nvSpPr>
            <p:cNvPr id="320" name="Google Shape;320;p23"/>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3"/>
          <p:cNvGrpSpPr/>
          <p:nvPr/>
        </p:nvGrpSpPr>
        <p:grpSpPr>
          <a:xfrm rot="10800000" flipH="1">
            <a:off x="6220013" y="4117956"/>
            <a:ext cx="474200" cy="1505350"/>
            <a:chOff x="3995775" y="-443725"/>
            <a:chExt cx="474200" cy="1505350"/>
          </a:xfrm>
        </p:grpSpPr>
        <p:sp>
          <p:nvSpPr>
            <p:cNvPr id="323" name="Google Shape;323;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23"/>
          <p:cNvGrpSpPr/>
          <p:nvPr/>
        </p:nvGrpSpPr>
        <p:grpSpPr>
          <a:xfrm rot="10800000" flipH="1">
            <a:off x="6903913" y="4545006"/>
            <a:ext cx="920275" cy="1078300"/>
            <a:chOff x="4679675" y="-443725"/>
            <a:chExt cx="920275" cy="1078300"/>
          </a:xfrm>
        </p:grpSpPr>
        <p:sp>
          <p:nvSpPr>
            <p:cNvPr id="326" name="Google Shape;326;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23"/>
          <p:cNvGrpSpPr/>
          <p:nvPr/>
        </p:nvGrpSpPr>
        <p:grpSpPr>
          <a:xfrm rot="10800000" flipH="1">
            <a:off x="7397863" y="4184056"/>
            <a:ext cx="1129225" cy="1439250"/>
            <a:chOff x="5173625" y="-443725"/>
            <a:chExt cx="1129225" cy="1439250"/>
          </a:xfrm>
        </p:grpSpPr>
        <p:sp>
          <p:nvSpPr>
            <p:cNvPr id="329" name="Google Shape;329;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3"/>
          <p:cNvGrpSpPr/>
          <p:nvPr/>
        </p:nvGrpSpPr>
        <p:grpSpPr>
          <a:xfrm rot="10800000" flipH="1">
            <a:off x="8350838" y="3965981"/>
            <a:ext cx="2240950" cy="1657325"/>
            <a:chOff x="4603700" y="-443725"/>
            <a:chExt cx="2240950" cy="1657325"/>
          </a:xfrm>
        </p:grpSpPr>
        <p:sp>
          <p:nvSpPr>
            <p:cNvPr id="332" name="Google Shape;332;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23"/>
          <p:cNvGrpSpPr/>
          <p:nvPr/>
        </p:nvGrpSpPr>
        <p:grpSpPr>
          <a:xfrm>
            <a:off x="8285739" y="2145759"/>
            <a:ext cx="289868" cy="852000"/>
            <a:chOff x="456616" y="2161476"/>
            <a:chExt cx="289868" cy="852000"/>
          </a:xfrm>
        </p:grpSpPr>
        <p:sp>
          <p:nvSpPr>
            <p:cNvPr id="335" name="Google Shape;335;p23"/>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23"/>
          <p:cNvGrpSpPr/>
          <p:nvPr/>
        </p:nvGrpSpPr>
        <p:grpSpPr>
          <a:xfrm>
            <a:off x="7733951" y="-104276"/>
            <a:ext cx="1129225" cy="1439250"/>
            <a:chOff x="5173625" y="-443725"/>
            <a:chExt cx="1129225" cy="1439250"/>
          </a:xfrm>
        </p:grpSpPr>
        <p:sp>
          <p:nvSpPr>
            <p:cNvPr id="341" name="Google Shape;341;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23"/>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9600"/>
              <a:buNone/>
              <a:defRPr sz="9600">
                <a:solidFill>
                  <a:schemeClr val="accent1"/>
                </a:solidFill>
              </a:defRPr>
            </a:lvl1pPr>
            <a:lvl2pPr lvl="1" algn="ctr" rtl="0">
              <a:spcBef>
                <a:spcPts val="0"/>
              </a:spcBef>
              <a:spcAft>
                <a:spcPts val="0"/>
              </a:spcAft>
              <a:buClr>
                <a:schemeClr val="accent1"/>
              </a:buClr>
              <a:buSzPts val="9600"/>
              <a:buNone/>
              <a:defRPr sz="9600">
                <a:solidFill>
                  <a:schemeClr val="accent1"/>
                </a:solidFill>
              </a:defRPr>
            </a:lvl2pPr>
            <a:lvl3pPr lvl="2" algn="ctr" rtl="0">
              <a:spcBef>
                <a:spcPts val="0"/>
              </a:spcBef>
              <a:spcAft>
                <a:spcPts val="0"/>
              </a:spcAft>
              <a:buClr>
                <a:schemeClr val="accent1"/>
              </a:buClr>
              <a:buSzPts val="9600"/>
              <a:buNone/>
              <a:defRPr sz="9600">
                <a:solidFill>
                  <a:schemeClr val="accent1"/>
                </a:solidFill>
              </a:defRPr>
            </a:lvl3pPr>
            <a:lvl4pPr lvl="3" algn="ctr" rtl="0">
              <a:spcBef>
                <a:spcPts val="0"/>
              </a:spcBef>
              <a:spcAft>
                <a:spcPts val="0"/>
              </a:spcAft>
              <a:buClr>
                <a:schemeClr val="accent1"/>
              </a:buClr>
              <a:buSzPts val="9600"/>
              <a:buNone/>
              <a:defRPr sz="9600">
                <a:solidFill>
                  <a:schemeClr val="accent1"/>
                </a:solidFill>
              </a:defRPr>
            </a:lvl4pPr>
            <a:lvl5pPr lvl="4" algn="ctr" rtl="0">
              <a:spcBef>
                <a:spcPts val="0"/>
              </a:spcBef>
              <a:spcAft>
                <a:spcPts val="0"/>
              </a:spcAft>
              <a:buClr>
                <a:schemeClr val="accent1"/>
              </a:buClr>
              <a:buSzPts val="9600"/>
              <a:buNone/>
              <a:defRPr sz="9600">
                <a:solidFill>
                  <a:schemeClr val="accent1"/>
                </a:solidFill>
              </a:defRPr>
            </a:lvl5pPr>
            <a:lvl6pPr lvl="5" algn="ctr" rtl="0">
              <a:spcBef>
                <a:spcPts val="0"/>
              </a:spcBef>
              <a:spcAft>
                <a:spcPts val="0"/>
              </a:spcAft>
              <a:buClr>
                <a:schemeClr val="accent1"/>
              </a:buClr>
              <a:buSzPts val="9600"/>
              <a:buNone/>
              <a:defRPr sz="9600">
                <a:solidFill>
                  <a:schemeClr val="accent1"/>
                </a:solidFill>
              </a:defRPr>
            </a:lvl6pPr>
            <a:lvl7pPr lvl="6" algn="ctr" rtl="0">
              <a:spcBef>
                <a:spcPts val="0"/>
              </a:spcBef>
              <a:spcAft>
                <a:spcPts val="0"/>
              </a:spcAft>
              <a:buClr>
                <a:schemeClr val="accent1"/>
              </a:buClr>
              <a:buSzPts val="9600"/>
              <a:buNone/>
              <a:defRPr sz="9600">
                <a:solidFill>
                  <a:schemeClr val="accent1"/>
                </a:solidFill>
              </a:defRPr>
            </a:lvl7pPr>
            <a:lvl8pPr lvl="7" algn="ctr" rtl="0">
              <a:spcBef>
                <a:spcPts val="0"/>
              </a:spcBef>
              <a:spcAft>
                <a:spcPts val="0"/>
              </a:spcAft>
              <a:buClr>
                <a:schemeClr val="accent1"/>
              </a:buClr>
              <a:buSzPts val="9600"/>
              <a:buNone/>
              <a:defRPr sz="9600">
                <a:solidFill>
                  <a:schemeClr val="accent1"/>
                </a:solidFill>
              </a:defRPr>
            </a:lvl8pPr>
            <a:lvl9pPr lvl="8" algn="ctr" rtl="0">
              <a:spcBef>
                <a:spcPts val="0"/>
              </a:spcBef>
              <a:spcAft>
                <a:spcPts val="0"/>
              </a:spcAft>
              <a:buClr>
                <a:schemeClr val="accent1"/>
              </a:buClr>
              <a:buSzPts val="9600"/>
              <a:buNone/>
              <a:defRPr sz="9600">
                <a:solidFill>
                  <a:schemeClr val="accent1"/>
                </a:solidFill>
              </a:defRPr>
            </a:lvl9pPr>
          </a:lstStyle>
          <a:p>
            <a:r>
              <a:t>xx%</a:t>
            </a:r>
          </a:p>
        </p:txBody>
      </p:sp>
      <p:sp>
        <p:nvSpPr>
          <p:cNvPr id="344" name="Google Shape;344;p23"/>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5"/>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48" name="Google Shape;348;p25"/>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9" name="Google Shape;349;p25"/>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0" name="Google Shape;350;p25"/>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51" name="Google Shape;351;p25"/>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2" name="Google Shape;352;p25"/>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3" name="Google Shape;353;p25"/>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54" name="Google Shape;354;p25"/>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55" name="Google Shape;355;p25"/>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6" name="Google Shape;356;p25"/>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7" name="Google Shape;357;p25"/>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58" name="Google Shape;358;p25"/>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9" name="Google Shape;359;p25"/>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60" name="Google Shape;360;p25"/>
          <p:cNvGrpSpPr/>
          <p:nvPr/>
        </p:nvGrpSpPr>
        <p:grpSpPr>
          <a:xfrm>
            <a:off x="7730824" y="2876232"/>
            <a:ext cx="1697125" cy="1382731"/>
            <a:chOff x="7748374" y="2845645"/>
            <a:chExt cx="1697125" cy="1382731"/>
          </a:xfrm>
        </p:grpSpPr>
        <p:grpSp>
          <p:nvGrpSpPr>
            <p:cNvPr id="361" name="Google Shape;361;p25"/>
            <p:cNvGrpSpPr/>
            <p:nvPr/>
          </p:nvGrpSpPr>
          <p:grpSpPr>
            <a:xfrm rot="-5400000">
              <a:off x="8306336" y="3089213"/>
              <a:ext cx="581201" cy="1697125"/>
              <a:chOff x="79461" y="58200"/>
              <a:chExt cx="581201" cy="1697125"/>
            </a:xfrm>
          </p:grpSpPr>
          <p:grpSp>
            <p:nvGrpSpPr>
              <p:cNvPr id="362" name="Google Shape;362;p25"/>
              <p:cNvGrpSpPr/>
              <p:nvPr/>
            </p:nvGrpSpPr>
            <p:grpSpPr>
              <a:xfrm>
                <a:off x="236836" y="140933"/>
                <a:ext cx="423826" cy="1614380"/>
                <a:chOff x="236836" y="140933"/>
                <a:chExt cx="423826" cy="1614380"/>
              </a:xfrm>
            </p:grpSpPr>
            <p:sp>
              <p:nvSpPr>
                <p:cNvPr id="363" name="Google Shape;363;p25"/>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5"/>
              <p:cNvGrpSpPr/>
              <p:nvPr/>
            </p:nvGrpSpPr>
            <p:grpSpPr>
              <a:xfrm>
                <a:off x="79461" y="58200"/>
                <a:ext cx="428800" cy="1697125"/>
                <a:chOff x="79461" y="58200"/>
                <a:chExt cx="428800" cy="1697125"/>
              </a:xfrm>
            </p:grpSpPr>
            <p:sp>
              <p:nvSpPr>
                <p:cNvPr id="367" name="Google Shape;367;p25"/>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0" name="Google Shape;370;p25"/>
            <p:cNvGrpSpPr/>
            <p:nvPr/>
          </p:nvGrpSpPr>
          <p:grpSpPr>
            <a:xfrm rot="-5400000" flipH="1">
              <a:off x="8306336" y="2287683"/>
              <a:ext cx="581201" cy="1697125"/>
              <a:chOff x="79461" y="58200"/>
              <a:chExt cx="581201" cy="1697125"/>
            </a:xfrm>
          </p:grpSpPr>
          <p:grpSp>
            <p:nvGrpSpPr>
              <p:cNvPr id="371" name="Google Shape;371;p25"/>
              <p:cNvGrpSpPr/>
              <p:nvPr/>
            </p:nvGrpSpPr>
            <p:grpSpPr>
              <a:xfrm>
                <a:off x="236836" y="140933"/>
                <a:ext cx="423826" cy="1614380"/>
                <a:chOff x="236836" y="140933"/>
                <a:chExt cx="423826" cy="1614380"/>
              </a:xfrm>
            </p:grpSpPr>
            <p:sp>
              <p:nvSpPr>
                <p:cNvPr id="372" name="Google Shape;372;p25"/>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5"/>
              <p:cNvGrpSpPr/>
              <p:nvPr/>
            </p:nvGrpSpPr>
            <p:grpSpPr>
              <a:xfrm>
                <a:off x="79461" y="58200"/>
                <a:ext cx="428800" cy="1697125"/>
                <a:chOff x="79461" y="58200"/>
                <a:chExt cx="428800" cy="1697125"/>
              </a:xfrm>
            </p:grpSpPr>
            <p:sp>
              <p:nvSpPr>
                <p:cNvPr id="376" name="Google Shape;376;p25"/>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9" name="Google Shape;379;p25"/>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25"/>
          <p:cNvGrpSpPr/>
          <p:nvPr/>
        </p:nvGrpSpPr>
        <p:grpSpPr>
          <a:xfrm>
            <a:off x="8620769" y="604477"/>
            <a:ext cx="640686" cy="543853"/>
            <a:chOff x="8620769" y="639586"/>
            <a:chExt cx="640686" cy="543853"/>
          </a:xfrm>
        </p:grpSpPr>
        <p:sp>
          <p:nvSpPr>
            <p:cNvPr id="382" name="Google Shape;382;p25"/>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84"/>
        <p:cNvGrpSpPr/>
        <p:nvPr/>
      </p:nvGrpSpPr>
      <p:grpSpPr>
        <a:xfrm>
          <a:off x="0" y="0"/>
          <a:ext cx="0" cy="0"/>
          <a:chOff x="0" y="0"/>
          <a:chExt cx="0" cy="0"/>
        </a:xfrm>
      </p:grpSpPr>
      <p:sp>
        <p:nvSpPr>
          <p:cNvPr id="385" name="Google Shape;385;p26"/>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86" name="Google Shape;386;p26"/>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87" name="Google Shape;387;p26"/>
          <p:cNvGrpSpPr/>
          <p:nvPr/>
        </p:nvGrpSpPr>
        <p:grpSpPr>
          <a:xfrm flipH="1">
            <a:off x="7586434" y="1581995"/>
            <a:ext cx="2290315" cy="1518337"/>
            <a:chOff x="-736445" y="1581995"/>
            <a:chExt cx="2290315" cy="1518337"/>
          </a:xfrm>
        </p:grpSpPr>
        <p:sp>
          <p:nvSpPr>
            <p:cNvPr id="388" name="Google Shape;388;p26"/>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26"/>
            <p:cNvGrpSpPr/>
            <p:nvPr/>
          </p:nvGrpSpPr>
          <p:grpSpPr>
            <a:xfrm>
              <a:off x="-736445" y="1581995"/>
              <a:ext cx="2290315" cy="1518337"/>
              <a:chOff x="-565732" y="1582220"/>
              <a:chExt cx="2290315" cy="1518337"/>
            </a:xfrm>
          </p:grpSpPr>
          <p:sp>
            <p:nvSpPr>
              <p:cNvPr id="390" name="Google Shape;390;p26"/>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26"/>
              <p:cNvGrpSpPr/>
              <p:nvPr/>
            </p:nvGrpSpPr>
            <p:grpSpPr>
              <a:xfrm>
                <a:off x="-565732" y="1582220"/>
                <a:ext cx="2290315" cy="435914"/>
                <a:chOff x="-565732" y="1582220"/>
                <a:chExt cx="2290315" cy="435914"/>
              </a:xfrm>
            </p:grpSpPr>
            <p:sp>
              <p:nvSpPr>
                <p:cNvPr id="392" name="Google Shape;392;p26"/>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6"/>
              <p:cNvGrpSpPr/>
              <p:nvPr/>
            </p:nvGrpSpPr>
            <p:grpSpPr>
              <a:xfrm>
                <a:off x="-565732" y="1759770"/>
                <a:ext cx="1948882" cy="441085"/>
                <a:chOff x="-565732" y="1759770"/>
                <a:chExt cx="1948882" cy="441085"/>
              </a:xfrm>
            </p:grpSpPr>
            <p:sp>
              <p:nvSpPr>
                <p:cNvPr id="395" name="Google Shape;395;p26"/>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26"/>
              <p:cNvGrpSpPr/>
              <p:nvPr/>
            </p:nvGrpSpPr>
            <p:grpSpPr>
              <a:xfrm>
                <a:off x="-390503" y="2295383"/>
                <a:ext cx="1572778" cy="118575"/>
                <a:chOff x="-390503" y="2295383"/>
                <a:chExt cx="1572778" cy="118575"/>
              </a:xfrm>
            </p:grpSpPr>
            <p:sp>
              <p:nvSpPr>
                <p:cNvPr id="398" name="Google Shape;398;p26"/>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26"/>
              <p:cNvGrpSpPr/>
              <p:nvPr/>
            </p:nvGrpSpPr>
            <p:grpSpPr>
              <a:xfrm>
                <a:off x="-565732" y="2666266"/>
                <a:ext cx="2239329" cy="434292"/>
                <a:chOff x="-565732" y="2666266"/>
                <a:chExt cx="2239329" cy="434292"/>
              </a:xfrm>
            </p:grpSpPr>
            <p:sp>
              <p:nvSpPr>
                <p:cNvPr id="401" name="Google Shape;401;p26"/>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03" name="Google Shape;403;p26"/>
          <p:cNvGrpSpPr/>
          <p:nvPr/>
        </p:nvGrpSpPr>
        <p:grpSpPr>
          <a:xfrm>
            <a:off x="-736445" y="1581995"/>
            <a:ext cx="2290315" cy="1518337"/>
            <a:chOff x="-736445" y="1581995"/>
            <a:chExt cx="2290315" cy="1518337"/>
          </a:xfrm>
        </p:grpSpPr>
        <p:sp>
          <p:nvSpPr>
            <p:cNvPr id="404" name="Google Shape;404;p26"/>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26"/>
            <p:cNvGrpSpPr/>
            <p:nvPr/>
          </p:nvGrpSpPr>
          <p:grpSpPr>
            <a:xfrm>
              <a:off x="-736445" y="1581995"/>
              <a:ext cx="2290315" cy="1518337"/>
              <a:chOff x="-565732" y="1582220"/>
              <a:chExt cx="2290315" cy="1518337"/>
            </a:xfrm>
          </p:grpSpPr>
          <p:sp>
            <p:nvSpPr>
              <p:cNvPr id="406" name="Google Shape;406;p26"/>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26"/>
              <p:cNvGrpSpPr/>
              <p:nvPr/>
            </p:nvGrpSpPr>
            <p:grpSpPr>
              <a:xfrm>
                <a:off x="-565732" y="1582220"/>
                <a:ext cx="2290315" cy="435914"/>
                <a:chOff x="-565732" y="1582220"/>
                <a:chExt cx="2290315" cy="435914"/>
              </a:xfrm>
            </p:grpSpPr>
            <p:sp>
              <p:nvSpPr>
                <p:cNvPr id="408" name="Google Shape;408;p26"/>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26"/>
              <p:cNvGrpSpPr/>
              <p:nvPr/>
            </p:nvGrpSpPr>
            <p:grpSpPr>
              <a:xfrm>
                <a:off x="-565732" y="1759770"/>
                <a:ext cx="1948882" cy="441085"/>
                <a:chOff x="-565732" y="1759770"/>
                <a:chExt cx="1948882" cy="441085"/>
              </a:xfrm>
            </p:grpSpPr>
            <p:sp>
              <p:nvSpPr>
                <p:cNvPr id="411" name="Google Shape;411;p26"/>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26"/>
              <p:cNvGrpSpPr/>
              <p:nvPr/>
            </p:nvGrpSpPr>
            <p:grpSpPr>
              <a:xfrm>
                <a:off x="-390503" y="2295383"/>
                <a:ext cx="1572778" cy="118575"/>
                <a:chOff x="-390503" y="2295383"/>
                <a:chExt cx="1572778" cy="118575"/>
              </a:xfrm>
            </p:grpSpPr>
            <p:sp>
              <p:nvSpPr>
                <p:cNvPr id="414" name="Google Shape;414;p26"/>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26"/>
              <p:cNvGrpSpPr/>
              <p:nvPr/>
            </p:nvGrpSpPr>
            <p:grpSpPr>
              <a:xfrm>
                <a:off x="-565732" y="2666266"/>
                <a:ext cx="2239329" cy="434292"/>
                <a:chOff x="-565732" y="2666266"/>
                <a:chExt cx="2239329" cy="434292"/>
              </a:xfrm>
            </p:grpSpPr>
            <p:sp>
              <p:nvSpPr>
                <p:cNvPr id="417" name="Google Shape;417;p26"/>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19" name="Google Shape;419;p26"/>
          <p:cNvGrpSpPr/>
          <p:nvPr/>
        </p:nvGrpSpPr>
        <p:grpSpPr>
          <a:xfrm rot="10800000" flipH="1">
            <a:off x="3897588" y="4408140"/>
            <a:ext cx="482550" cy="1505350"/>
            <a:chOff x="3121150" y="-443725"/>
            <a:chExt cx="482550" cy="1505350"/>
          </a:xfrm>
        </p:grpSpPr>
        <p:sp>
          <p:nvSpPr>
            <p:cNvPr id="420" name="Google Shape;420;p26"/>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6"/>
          <p:cNvGrpSpPr/>
          <p:nvPr/>
        </p:nvGrpSpPr>
        <p:grpSpPr>
          <a:xfrm rot="10800000" flipH="1">
            <a:off x="2766863" y="4835190"/>
            <a:ext cx="929375" cy="1078300"/>
            <a:chOff x="1990425" y="-443725"/>
            <a:chExt cx="929375" cy="1078300"/>
          </a:xfrm>
        </p:grpSpPr>
        <p:sp>
          <p:nvSpPr>
            <p:cNvPr id="423" name="Google Shape;423;p26"/>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6"/>
          <p:cNvGrpSpPr/>
          <p:nvPr/>
        </p:nvGrpSpPr>
        <p:grpSpPr>
          <a:xfrm rot="10800000" flipH="1">
            <a:off x="2063963" y="4474240"/>
            <a:ext cx="1138350" cy="1439250"/>
            <a:chOff x="1287525" y="-443725"/>
            <a:chExt cx="1138350" cy="1439250"/>
          </a:xfrm>
        </p:grpSpPr>
        <p:sp>
          <p:nvSpPr>
            <p:cNvPr id="426" name="Google Shape;426;p26"/>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26"/>
          <p:cNvGrpSpPr/>
          <p:nvPr/>
        </p:nvGrpSpPr>
        <p:grpSpPr>
          <a:xfrm rot="10800000" flipH="1">
            <a:off x="4772213" y="4408140"/>
            <a:ext cx="474200" cy="1505350"/>
            <a:chOff x="3995775" y="-443725"/>
            <a:chExt cx="474200" cy="1505350"/>
          </a:xfrm>
        </p:grpSpPr>
        <p:sp>
          <p:nvSpPr>
            <p:cNvPr id="429" name="Google Shape;429;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26"/>
          <p:cNvGrpSpPr/>
          <p:nvPr/>
        </p:nvGrpSpPr>
        <p:grpSpPr>
          <a:xfrm rot="10800000" flipH="1">
            <a:off x="5456113" y="4835190"/>
            <a:ext cx="920275" cy="1078300"/>
            <a:chOff x="4679675" y="-443725"/>
            <a:chExt cx="920275" cy="1078300"/>
          </a:xfrm>
        </p:grpSpPr>
        <p:sp>
          <p:nvSpPr>
            <p:cNvPr id="432" name="Google Shape;432;p26"/>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26"/>
          <p:cNvGrpSpPr/>
          <p:nvPr/>
        </p:nvGrpSpPr>
        <p:grpSpPr>
          <a:xfrm rot="10800000" flipH="1">
            <a:off x="5950063" y="4474240"/>
            <a:ext cx="1129225" cy="1439250"/>
            <a:chOff x="5173625" y="-443725"/>
            <a:chExt cx="1129225" cy="1439250"/>
          </a:xfrm>
        </p:grpSpPr>
        <p:sp>
          <p:nvSpPr>
            <p:cNvPr id="435" name="Google Shape;435;p2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437"/>
        <p:cNvGrpSpPr/>
        <p:nvPr/>
      </p:nvGrpSpPr>
      <p:grpSpPr>
        <a:xfrm>
          <a:off x="0" y="0"/>
          <a:ext cx="0" cy="0"/>
          <a:chOff x="0" y="0"/>
          <a:chExt cx="0" cy="0"/>
        </a:xfrm>
      </p:grpSpPr>
      <p:grpSp>
        <p:nvGrpSpPr>
          <p:cNvPr id="438" name="Google Shape;438;p27"/>
          <p:cNvGrpSpPr/>
          <p:nvPr/>
        </p:nvGrpSpPr>
        <p:grpSpPr>
          <a:xfrm>
            <a:off x="7513631" y="-475160"/>
            <a:ext cx="482550" cy="1505350"/>
            <a:chOff x="3121150" y="-443725"/>
            <a:chExt cx="482550" cy="1505350"/>
          </a:xfrm>
        </p:grpSpPr>
        <p:sp>
          <p:nvSpPr>
            <p:cNvPr id="439" name="Google Shape;439;p27"/>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7"/>
          <p:cNvGrpSpPr/>
          <p:nvPr/>
        </p:nvGrpSpPr>
        <p:grpSpPr>
          <a:xfrm>
            <a:off x="8388256" y="-475160"/>
            <a:ext cx="474200" cy="1505350"/>
            <a:chOff x="3995775" y="-443725"/>
            <a:chExt cx="474200" cy="1505350"/>
          </a:xfrm>
        </p:grpSpPr>
        <p:sp>
          <p:nvSpPr>
            <p:cNvPr id="442" name="Google Shape;442;p27"/>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7"/>
          <p:cNvGrpSpPr/>
          <p:nvPr/>
        </p:nvGrpSpPr>
        <p:grpSpPr>
          <a:xfrm rot="10800000" flipH="1">
            <a:off x="119138" y="4268208"/>
            <a:ext cx="1129225" cy="1439250"/>
            <a:chOff x="5173625" y="-443725"/>
            <a:chExt cx="1129225" cy="1439250"/>
          </a:xfrm>
        </p:grpSpPr>
        <p:sp>
          <p:nvSpPr>
            <p:cNvPr id="445" name="Google Shape;445;p2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27"/>
          <p:cNvGrpSpPr/>
          <p:nvPr/>
        </p:nvGrpSpPr>
        <p:grpSpPr>
          <a:xfrm rot="10800000">
            <a:off x="713779" y="4534879"/>
            <a:ext cx="920275" cy="1078300"/>
            <a:chOff x="4679675" y="-443725"/>
            <a:chExt cx="920275" cy="1078300"/>
          </a:xfrm>
        </p:grpSpPr>
        <p:sp>
          <p:nvSpPr>
            <p:cNvPr id="448" name="Google Shape;448;p2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7"/>
          <p:cNvGrpSpPr/>
          <p:nvPr/>
        </p:nvGrpSpPr>
        <p:grpSpPr>
          <a:xfrm>
            <a:off x="1050348" y="-469529"/>
            <a:ext cx="1195349" cy="1078296"/>
            <a:chOff x="4404625" y="-443721"/>
            <a:chExt cx="1195349" cy="1078296"/>
          </a:xfrm>
        </p:grpSpPr>
        <p:sp>
          <p:nvSpPr>
            <p:cNvPr id="451" name="Google Shape;451;p27"/>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7"/>
          <p:cNvGrpSpPr/>
          <p:nvPr/>
        </p:nvGrpSpPr>
        <p:grpSpPr>
          <a:xfrm rot="-5400000">
            <a:off x="-393663" y="-505555"/>
            <a:ext cx="2181860" cy="892524"/>
            <a:chOff x="6525475" y="148600"/>
            <a:chExt cx="2808779" cy="1148975"/>
          </a:xfrm>
        </p:grpSpPr>
        <p:sp>
          <p:nvSpPr>
            <p:cNvPr id="454" name="Google Shape;454;p2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7"/>
          <p:cNvGrpSpPr/>
          <p:nvPr/>
        </p:nvGrpSpPr>
        <p:grpSpPr>
          <a:xfrm rot="-5400000">
            <a:off x="29766" y="-247490"/>
            <a:ext cx="2181860" cy="892524"/>
            <a:chOff x="6525475" y="148600"/>
            <a:chExt cx="2808779" cy="1148975"/>
          </a:xfrm>
        </p:grpSpPr>
        <p:sp>
          <p:nvSpPr>
            <p:cNvPr id="457" name="Google Shape;457;p2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27"/>
          <p:cNvGrpSpPr/>
          <p:nvPr/>
        </p:nvGrpSpPr>
        <p:grpSpPr>
          <a:xfrm rot="10800000">
            <a:off x="7892346" y="4268208"/>
            <a:ext cx="1129225" cy="1439250"/>
            <a:chOff x="5173625" y="-443725"/>
            <a:chExt cx="1129225" cy="1439250"/>
          </a:xfrm>
        </p:grpSpPr>
        <p:sp>
          <p:nvSpPr>
            <p:cNvPr id="460" name="Google Shape;460;p2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27"/>
          <p:cNvGrpSpPr/>
          <p:nvPr/>
        </p:nvGrpSpPr>
        <p:grpSpPr>
          <a:xfrm rot="10800000" flipH="1">
            <a:off x="7506654" y="4534879"/>
            <a:ext cx="920275" cy="1078300"/>
            <a:chOff x="4679675" y="-443725"/>
            <a:chExt cx="920275" cy="1078300"/>
          </a:xfrm>
        </p:grpSpPr>
        <p:sp>
          <p:nvSpPr>
            <p:cNvPr id="463" name="Google Shape;463;p2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27"/>
          <p:cNvSpPr txBox="1">
            <a:spLocks noGrp="1"/>
          </p:cNvSpPr>
          <p:nvPr>
            <p:ph type="title"/>
          </p:nvPr>
        </p:nvSpPr>
        <p:spPr>
          <a:xfrm>
            <a:off x="7200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6" name="Google Shape;466;p27"/>
          <p:cNvSpPr txBox="1">
            <a:spLocks noGrp="1"/>
          </p:cNvSpPr>
          <p:nvPr>
            <p:ph type="subTitle" idx="1"/>
          </p:nvPr>
        </p:nvSpPr>
        <p:spPr>
          <a:xfrm>
            <a:off x="7200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7" name="Google Shape;467;p27"/>
          <p:cNvSpPr txBox="1">
            <a:spLocks noGrp="1"/>
          </p:cNvSpPr>
          <p:nvPr>
            <p:ph type="title" idx="2"/>
          </p:nvPr>
        </p:nvSpPr>
        <p:spPr>
          <a:xfrm>
            <a:off x="352185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8" name="Google Shape;468;p27"/>
          <p:cNvSpPr txBox="1">
            <a:spLocks noGrp="1"/>
          </p:cNvSpPr>
          <p:nvPr>
            <p:ph type="subTitle" idx="3"/>
          </p:nvPr>
        </p:nvSpPr>
        <p:spPr>
          <a:xfrm>
            <a:off x="352185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9" name="Google Shape;469;p27"/>
          <p:cNvSpPr txBox="1">
            <a:spLocks noGrp="1"/>
          </p:cNvSpPr>
          <p:nvPr>
            <p:ph type="title" idx="4"/>
          </p:nvPr>
        </p:nvSpPr>
        <p:spPr>
          <a:xfrm>
            <a:off x="63237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70" name="Google Shape;470;p27"/>
          <p:cNvSpPr txBox="1">
            <a:spLocks noGrp="1"/>
          </p:cNvSpPr>
          <p:nvPr>
            <p:ph type="subTitle" idx="5"/>
          </p:nvPr>
        </p:nvSpPr>
        <p:spPr>
          <a:xfrm>
            <a:off x="63237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1" name="Google Shape;471;p27"/>
          <p:cNvSpPr txBox="1">
            <a:spLocks noGrp="1"/>
          </p:cNvSpPr>
          <p:nvPr>
            <p:ph type="title" idx="6"/>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72"/>
        <p:cNvGrpSpPr/>
        <p:nvPr/>
      </p:nvGrpSpPr>
      <p:grpSpPr>
        <a:xfrm>
          <a:off x="0" y="0"/>
          <a:ext cx="0" cy="0"/>
          <a:chOff x="0" y="0"/>
          <a:chExt cx="0" cy="0"/>
        </a:xfrm>
      </p:grpSpPr>
      <p:sp>
        <p:nvSpPr>
          <p:cNvPr id="473" name="Google Shape;473;p28"/>
          <p:cNvSpPr txBox="1">
            <a:spLocks noGrp="1"/>
          </p:cNvSpPr>
          <p:nvPr>
            <p:ph type="title"/>
          </p:nvPr>
        </p:nvSpPr>
        <p:spPr>
          <a:xfrm>
            <a:off x="713288"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74" name="Google Shape;474;p28"/>
          <p:cNvSpPr txBox="1">
            <a:spLocks noGrp="1"/>
          </p:cNvSpPr>
          <p:nvPr>
            <p:ph type="subTitle" idx="1"/>
          </p:nvPr>
        </p:nvSpPr>
        <p:spPr>
          <a:xfrm>
            <a:off x="713288"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5" name="Google Shape;475;p28"/>
          <p:cNvSpPr txBox="1">
            <a:spLocks noGrp="1"/>
          </p:cNvSpPr>
          <p:nvPr>
            <p:ph type="title" idx="2"/>
          </p:nvPr>
        </p:nvSpPr>
        <p:spPr>
          <a:xfrm>
            <a:off x="2704760"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76" name="Google Shape;476;p28"/>
          <p:cNvSpPr txBox="1">
            <a:spLocks noGrp="1"/>
          </p:cNvSpPr>
          <p:nvPr>
            <p:ph type="subTitle" idx="3"/>
          </p:nvPr>
        </p:nvSpPr>
        <p:spPr>
          <a:xfrm>
            <a:off x="2704760"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7" name="Google Shape;477;p28"/>
          <p:cNvSpPr txBox="1">
            <a:spLocks noGrp="1"/>
          </p:cNvSpPr>
          <p:nvPr>
            <p:ph type="title" idx="4"/>
          </p:nvPr>
        </p:nvSpPr>
        <p:spPr>
          <a:xfrm>
            <a:off x="6687713"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78" name="Google Shape;478;p28"/>
          <p:cNvSpPr txBox="1">
            <a:spLocks noGrp="1"/>
          </p:cNvSpPr>
          <p:nvPr>
            <p:ph type="subTitle" idx="5"/>
          </p:nvPr>
        </p:nvSpPr>
        <p:spPr>
          <a:xfrm>
            <a:off x="6687713"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9" name="Google Shape;479;p28"/>
          <p:cNvSpPr txBox="1">
            <a:spLocks noGrp="1"/>
          </p:cNvSpPr>
          <p:nvPr>
            <p:ph type="title" idx="6"/>
          </p:nvPr>
        </p:nvSpPr>
        <p:spPr>
          <a:xfrm>
            <a:off x="4696235"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80" name="Google Shape;480;p28"/>
          <p:cNvSpPr txBox="1">
            <a:spLocks noGrp="1"/>
          </p:cNvSpPr>
          <p:nvPr>
            <p:ph type="subTitle" idx="7"/>
          </p:nvPr>
        </p:nvSpPr>
        <p:spPr>
          <a:xfrm>
            <a:off x="4696235"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1" name="Google Shape;481;p28"/>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82" name="Google Shape;482;p28"/>
          <p:cNvGrpSpPr/>
          <p:nvPr/>
        </p:nvGrpSpPr>
        <p:grpSpPr>
          <a:xfrm rot="-5400000" flipH="1">
            <a:off x="7480661" y="-165192"/>
            <a:ext cx="2014791" cy="719731"/>
            <a:chOff x="-85249" y="4203623"/>
            <a:chExt cx="2014791" cy="719731"/>
          </a:xfrm>
        </p:grpSpPr>
        <p:grpSp>
          <p:nvGrpSpPr>
            <p:cNvPr id="483" name="Google Shape;483;p28"/>
            <p:cNvGrpSpPr/>
            <p:nvPr/>
          </p:nvGrpSpPr>
          <p:grpSpPr>
            <a:xfrm>
              <a:off x="-85249" y="4203623"/>
              <a:ext cx="2014791" cy="469195"/>
              <a:chOff x="-35118" y="4163517"/>
              <a:chExt cx="2014791" cy="469195"/>
            </a:xfrm>
          </p:grpSpPr>
          <p:sp>
            <p:nvSpPr>
              <p:cNvPr id="484" name="Google Shape;484;p2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28"/>
            <p:cNvGrpSpPr/>
            <p:nvPr/>
          </p:nvGrpSpPr>
          <p:grpSpPr>
            <a:xfrm>
              <a:off x="-85249" y="4454155"/>
              <a:ext cx="2014791" cy="469199"/>
              <a:chOff x="-35118" y="4345992"/>
              <a:chExt cx="2014791" cy="469199"/>
            </a:xfrm>
          </p:grpSpPr>
          <p:sp>
            <p:nvSpPr>
              <p:cNvPr id="487" name="Google Shape;487;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9" name="Google Shape;489;p28"/>
          <p:cNvGrpSpPr/>
          <p:nvPr/>
        </p:nvGrpSpPr>
        <p:grpSpPr>
          <a:xfrm rot="-5400000" flipH="1">
            <a:off x="7870685" y="112474"/>
            <a:ext cx="2014791" cy="469199"/>
            <a:chOff x="-35118" y="4345992"/>
            <a:chExt cx="2014791" cy="469199"/>
          </a:xfrm>
        </p:grpSpPr>
        <p:sp>
          <p:nvSpPr>
            <p:cNvPr id="490" name="Google Shape;490;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28"/>
          <p:cNvGrpSpPr/>
          <p:nvPr/>
        </p:nvGrpSpPr>
        <p:grpSpPr>
          <a:xfrm>
            <a:off x="-272766" y="4539543"/>
            <a:ext cx="2014791" cy="473128"/>
            <a:chOff x="-35118" y="4342063"/>
            <a:chExt cx="2014791" cy="473128"/>
          </a:xfrm>
        </p:grpSpPr>
        <p:sp>
          <p:nvSpPr>
            <p:cNvPr id="493" name="Google Shape;493;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28"/>
          <p:cNvGrpSpPr/>
          <p:nvPr/>
        </p:nvGrpSpPr>
        <p:grpSpPr>
          <a:xfrm>
            <a:off x="-217866" y="4785686"/>
            <a:ext cx="2014791" cy="473128"/>
            <a:chOff x="-35118" y="4342063"/>
            <a:chExt cx="2014791" cy="473128"/>
          </a:xfrm>
        </p:grpSpPr>
        <p:sp>
          <p:nvSpPr>
            <p:cNvPr id="496" name="Google Shape;496;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8"/>
          <p:cNvGrpSpPr/>
          <p:nvPr/>
        </p:nvGrpSpPr>
        <p:grpSpPr>
          <a:xfrm>
            <a:off x="-519445" y="4310943"/>
            <a:ext cx="2014791" cy="473128"/>
            <a:chOff x="-35118" y="4342063"/>
            <a:chExt cx="2014791" cy="473128"/>
          </a:xfrm>
        </p:grpSpPr>
        <p:sp>
          <p:nvSpPr>
            <p:cNvPr id="499" name="Google Shape;499;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501"/>
        <p:cNvGrpSpPr/>
        <p:nvPr/>
      </p:nvGrpSpPr>
      <p:grpSpPr>
        <a:xfrm>
          <a:off x="0" y="0"/>
          <a:ext cx="0" cy="0"/>
          <a:chOff x="0" y="0"/>
          <a:chExt cx="0" cy="0"/>
        </a:xfrm>
      </p:grpSpPr>
      <p:sp>
        <p:nvSpPr>
          <p:cNvPr id="502" name="Google Shape;502;p29"/>
          <p:cNvSpPr txBox="1">
            <a:spLocks noGrp="1"/>
          </p:cNvSpPr>
          <p:nvPr>
            <p:ph type="title"/>
          </p:nvPr>
        </p:nvSpPr>
        <p:spPr>
          <a:xfrm>
            <a:off x="719975"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03" name="Google Shape;503;p29"/>
          <p:cNvSpPr txBox="1">
            <a:spLocks noGrp="1"/>
          </p:cNvSpPr>
          <p:nvPr>
            <p:ph type="subTitle" idx="1"/>
          </p:nvPr>
        </p:nvSpPr>
        <p:spPr>
          <a:xfrm>
            <a:off x="71997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4" name="Google Shape;504;p29"/>
          <p:cNvSpPr txBox="1">
            <a:spLocks noGrp="1"/>
          </p:cNvSpPr>
          <p:nvPr>
            <p:ph type="title" idx="2"/>
          </p:nvPr>
        </p:nvSpPr>
        <p:spPr>
          <a:xfrm>
            <a:off x="3512851"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05" name="Google Shape;505;p29"/>
          <p:cNvSpPr txBox="1">
            <a:spLocks noGrp="1"/>
          </p:cNvSpPr>
          <p:nvPr>
            <p:ph type="subTitle" idx="3"/>
          </p:nvPr>
        </p:nvSpPr>
        <p:spPr>
          <a:xfrm>
            <a:off x="3512850"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6" name="Google Shape;506;p29"/>
          <p:cNvSpPr txBox="1">
            <a:spLocks noGrp="1"/>
          </p:cNvSpPr>
          <p:nvPr>
            <p:ph type="title" idx="4"/>
          </p:nvPr>
        </p:nvSpPr>
        <p:spPr>
          <a:xfrm>
            <a:off x="719975"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07" name="Google Shape;507;p29"/>
          <p:cNvSpPr txBox="1">
            <a:spLocks noGrp="1"/>
          </p:cNvSpPr>
          <p:nvPr>
            <p:ph type="subTitle" idx="5"/>
          </p:nvPr>
        </p:nvSpPr>
        <p:spPr>
          <a:xfrm>
            <a:off x="71997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8" name="Google Shape;508;p29"/>
          <p:cNvSpPr txBox="1">
            <a:spLocks noGrp="1"/>
          </p:cNvSpPr>
          <p:nvPr>
            <p:ph type="title" idx="6"/>
          </p:nvPr>
        </p:nvSpPr>
        <p:spPr>
          <a:xfrm>
            <a:off x="3512851"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09" name="Google Shape;509;p29"/>
          <p:cNvSpPr txBox="1">
            <a:spLocks noGrp="1"/>
          </p:cNvSpPr>
          <p:nvPr>
            <p:ph type="subTitle" idx="7"/>
          </p:nvPr>
        </p:nvSpPr>
        <p:spPr>
          <a:xfrm>
            <a:off x="3512850"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0" name="Google Shape;510;p29"/>
          <p:cNvSpPr txBox="1">
            <a:spLocks noGrp="1"/>
          </p:cNvSpPr>
          <p:nvPr>
            <p:ph type="title" idx="8"/>
          </p:nvPr>
        </p:nvSpPr>
        <p:spPr>
          <a:xfrm>
            <a:off x="6305728"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11" name="Google Shape;511;p29"/>
          <p:cNvSpPr txBox="1">
            <a:spLocks noGrp="1"/>
          </p:cNvSpPr>
          <p:nvPr>
            <p:ph type="subTitle" idx="9"/>
          </p:nvPr>
        </p:nvSpPr>
        <p:spPr>
          <a:xfrm>
            <a:off x="630572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2" name="Google Shape;512;p29"/>
          <p:cNvSpPr txBox="1">
            <a:spLocks noGrp="1"/>
          </p:cNvSpPr>
          <p:nvPr>
            <p:ph type="title" idx="13"/>
          </p:nvPr>
        </p:nvSpPr>
        <p:spPr>
          <a:xfrm>
            <a:off x="6305728"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13" name="Google Shape;513;p29"/>
          <p:cNvSpPr txBox="1">
            <a:spLocks noGrp="1"/>
          </p:cNvSpPr>
          <p:nvPr>
            <p:ph type="subTitle" idx="14"/>
          </p:nvPr>
        </p:nvSpPr>
        <p:spPr>
          <a:xfrm>
            <a:off x="630572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4" name="Google Shape;514;p29"/>
          <p:cNvSpPr txBox="1">
            <a:spLocks noGrp="1"/>
          </p:cNvSpPr>
          <p:nvPr>
            <p:ph type="title" idx="15"/>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15" name="Google Shape;515;p29"/>
          <p:cNvGrpSpPr/>
          <p:nvPr/>
        </p:nvGrpSpPr>
        <p:grpSpPr>
          <a:xfrm>
            <a:off x="7895789" y="-867371"/>
            <a:ext cx="1368260" cy="1078296"/>
            <a:chOff x="4231725" y="-443721"/>
            <a:chExt cx="1368260" cy="1078296"/>
          </a:xfrm>
        </p:grpSpPr>
        <p:sp>
          <p:nvSpPr>
            <p:cNvPr id="516" name="Google Shape;516;p29"/>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29"/>
          <p:cNvGrpSpPr/>
          <p:nvPr/>
        </p:nvGrpSpPr>
        <p:grpSpPr>
          <a:xfrm>
            <a:off x="8380489" y="-105375"/>
            <a:ext cx="1129225" cy="1439250"/>
            <a:chOff x="5173625" y="-443725"/>
            <a:chExt cx="1129225" cy="1439250"/>
          </a:xfrm>
        </p:grpSpPr>
        <p:sp>
          <p:nvSpPr>
            <p:cNvPr id="519" name="Google Shape;51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29"/>
          <p:cNvGrpSpPr/>
          <p:nvPr/>
        </p:nvGrpSpPr>
        <p:grpSpPr>
          <a:xfrm>
            <a:off x="8142568" y="-638771"/>
            <a:ext cx="1368260" cy="1078296"/>
            <a:chOff x="4231725" y="-443721"/>
            <a:chExt cx="1368260" cy="1078296"/>
          </a:xfrm>
        </p:grpSpPr>
        <p:sp>
          <p:nvSpPr>
            <p:cNvPr id="522" name="Google Shape;522;p29"/>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9"/>
          <p:cNvGrpSpPr/>
          <p:nvPr/>
        </p:nvGrpSpPr>
        <p:grpSpPr>
          <a:xfrm flipH="1">
            <a:off x="149468" y="-695771"/>
            <a:ext cx="1368260" cy="1078296"/>
            <a:chOff x="4231725" y="-443721"/>
            <a:chExt cx="1368260" cy="1078296"/>
          </a:xfrm>
        </p:grpSpPr>
        <p:sp>
          <p:nvSpPr>
            <p:cNvPr id="525" name="Google Shape;525;p29"/>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29"/>
          <p:cNvGrpSpPr/>
          <p:nvPr/>
        </p:nvGrpSpPr>
        <p:grpSpPr>
          <a:xfrm flipH="1">
            <a:off x="-97311" y="-467171"/>
            <a:ext cx="1368260" cy="1078296"/>
            <a:chOff x="4231725" y="-443721"/>
            <a:chExt cx="1368260" cy="1078296"/>
          </a:xfrm>
        </p:grpSpPr>
        <p:sp>
          <p:nvSpPr>
            <p:cNvPr id="528" name="Google Shape;528;p29"/>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29"/>
          <p:cNvGrpSpPr/>
          <p:nvPr/>
        </p:nvGrpSpPr>
        <p:grpSpPr>
          <a:xfrm flipH="1">
            <a:off x="-609048" y="-238571"/>
            <a:ext cx="1368260" cy="1078296"/>
            <a:chOff x="4231725" y="-443721"/>
            <a:chExt cx="1368260" cy="1078296"/>
          </a:xfrm>
        </p:grpSpPr>
        <p:sp>
          <p:nvSpPr>
            <p:cNvPr id="531" name="Google Shape;531;p29"/>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3" name="Google Shape;533;p29"/>
          <p:cNvCxnSpPr/>
          <p:nvPr/>
        </p:nvCxnSpPr>
        <p:spPr>
          <a:xfrm>
            <a:off x="-6850" y="4601725"/>
            <a:ext cx="8517600" cy="0"/>
          </a:xfrm>
          <a:prstGeom prst="straightConnector1">
            <a:avLst/>
          </a:prstGeom>
          <a:noFill/>
          <a:ln w="28575" cap="flat" cmpd="sng">
            <a:solidFill>
              <a:schemeClr val="dk1"/>
            </a:solidFill>
            <a:prstDash val="solid"/>
            <a:round/>
            <a:headEnd type="none" w="med" len="med"/>
            <a:tailEnd type="oval"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534"/>
        <p:cNvGrpSpPr/>
        <p:nvPr/>
      </p:nvGrpSpPr>
      <p:grpSpPr>
        <a:xfrm>
          <a:off x="0" y="0"/>
          <a:ext cx="0" cy="0"/>
          <a:chOff x="0" y="0"/>
          <a:chExt cx="0" cy="0"/>
        </a:xfrm>
      </p:grpSpPr>
      <p:grpSp>
        <p:nvGrpSpPr>
          <p:cNvPr id="535" name="Google Shape;535;p30"/>
          <p:cNvGrpSpPr/>
          <p:nvPr/>
        </p:nvGrpSpPr>
        <p:grpSpPr>
          <a:xfrm>
            <a:off x="7068170" y="-466234"/>
            <a:ext cx="1368260" cy="1078296"/>
            <a:chOff x="4231725" y="-443721"/>
            <a:chExt cx="1368260" cy="1078296"/>
          </a:xfrm>
        </p:grpSpPr>
        <p:sp>
          <p:nvSpPr>
            <p:cNvPr id="536" name="Google Shape;536;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30"/>
          <p:cNvGrpSpPr/>
          <p:nvPr/>
        </p:nvGrpSpPr>
        <p:grpSpPr>
          <a:xfrm>
            <a:off x="8010070" y="-466238"/>
            <a:ext cx="1129225" cy="1439250"/>
            <a:chOff x="5173625" y="-443725"/>
            <a:chExt cx="1129225" cy="1439250"/>
          </a:xfrm>
        </p:grpSpPr>
        <p:sp>
          <p:nvSpPr>
            <p:cNvPr id="539" name="Google Shape;539;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30"/>
          <p:cNvGrpSpPr/>
          <p:nvPr/>
        </p:nvGrpSpPr>
        <p:grpSpPr>
          <a:xfrm flipH="1">
            <a:off x="707991" y="-472343"/>
            <a:ext cx="920275" cy="1078300"/>
            <a:chOff x="4679675" y="-443725"/>
            <a:chExt cx="920275" cy="1078300"/>
          </a:xfrm>
        </p:grpSpPr>
        <p:sp>
          <p:nvSpPr>
            <p:cNvPr id="542" name="Google Shape;542;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30"/>
          <p:cNvGrpSpPr/>
          <p:nvPr/>
        </p:nvGrpSpPr>
        <p:grpSpPr>
          <a:xfrm flipH="1">
            <a:off x="5091" y="-472343"/>
            <a:ext cx="1129225" cy="1439250"/>
            <a:chOff x="5173625" y="-443725"/>
            <a:chExt cx="1129225" cy="1439250"/>
          </a:xfrm>
        </p:grpSpPr>
        <p:sp>
          <p:nvSpPr>
            <p:cNvPr id="545" name="Google Shape;545;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30"/>
          <p:cNvGrpSpPr/>
          <p:nvPr/>
        </p:nvGrpSpPr>
        <p:grpSpPr>
          <a:xfrm>
            <a:off x="8479270" y="-223284"/>
            <a:ext cx="1368260" cy="1078296"/>
            <a:chOff x="4231725" y="-443721"/>
            <a:chExt cx="1368260" cy="1078296"/>
          </a:xfrm>
        </p:grpSpPr>
        <p:sp>
          <p:nvSpPr>
            <p:cNvPr id="548" name="Google Shape;548;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30"/>
          <p:cNvGrpSpPr/>
          <p:nvPr/>
        </p:nvGrpSpPr>
        <p:grpSpPr>
          <a:xfrm flipH="1">
            <a:off x="-98709" y="-223280"/>
            <a:ext cx="920275" cy="1078300"/>
            <a:chOff x="4679675" y="-443725"/>
            <a:chExt cx="920275" cy="1078300"/>
          </a:xfrm>
        </p:grpSpPr>
        <p:sp>
          <p:nvSpPr>
            <p:cNvPr id="551" name="Google Shape;55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 name="Google Shape;553;p30"/>
          <p:cNvSpPr txBox="1">
            <a:spLocks noGrp="1"/>
          </p:cNvSpPr>
          <p:nvPr>
            <p:ph type="title"/>
          </p:nvPr>
        </p:nvSpPr>
        <p:spPr>
          <a:xfrm>
            <a:off x="1774800" y="539700"/>
            <a:ext cx="55944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54"/>
        <p:cNvGrpSpPr/>
        <p:nvPr/>
      </p:nvGrpSpPr>
      <p:grpSpPr>
        <a:xfrm>
          <a:off x="0" y="0"/>
          <a:ext cx="0" cy="0"/>
          <a:chOff x="0" y="0"/>
          <a:chExt cx="0" cy="0"/>
        </a:xfrm>
      </p:grpSpPr>
      <p:sp>
        <p:nvSpPr>
          <p:cNvPr id="555" name="Google Shape;555;p31"/>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56" name="Google Shape;556;p31"/>
          <p:cNvGrpSpPr/>
          <p:nvPr/>
        </p:nvGrpSpPr>
        <p:grpSpPr>
          <a:xfrm>
            <a:off x="6521425" y="-33816"/>
            <a:ext cx="2852632" cy="755873"/>
            <a:chOff x="6521425" y="153500"/>
            <a:chExt cx="2852632" cy="755873"/>
          </a:xfrm>
        </p:grpSpPr>
        <p:grpSp>
          <p:nvGrpSpPr>
            <p:cNvPr id="557" name="Google Shape;557;p31"/>
            <p:cNvGrpSpPr/>
            <p:nvPr/>
          </p:nvGrpSpPr>
          <p:grpSpPr>
            <a:xfrm>
              <a:off x="6521425" y="153500"/>
              <a:ext cx="2257381" cy="391400"/>
              <a:chOff x="6521425" y="153500"/>
              <a:chExt cx="2257381" cy="391400"/>
            </a:xfrm>
          </p:grpSpPr>
          <p:sp>
            <p:nvSpPr>
              <p:cNvPr id="558" name="Google Shape;558;p31"/>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1"/>
            <p:cNvGrpSpPr/>
            <p:nvPr/>
          </p:nvGrpSpPr>
          <p:grpSpPr>
            <a:xfrm>
              <a:off x="6826225" y="326868"/>
              <a:ext cx="2547832" cy="405548"/>
              <a:chOff x="6826225" y="344423"/>
              <a:chExt cx="2547832" cy="405548"/>
            </a:xfrm>
          </p:grpSpPr>
          <p:sp>
            <p:nvSpPr>
              <p:cNvPr id="561" name="Google Shape;561;p31"/>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1"/>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65"/>
        <p:cNvGrpSpPr/>
        <p:nvPr/>
      </p:nvGrpSpPr>
      <p:grpSpPr>
        <a:xfrm>
          <a:off x="0" y="0"/>
          <a:ext cx="0" cy="0"/>
          <a:chOff x="0" y="0"/>
          <a:chExt cx="0" cy="0"/>
        </a:xfrm>
      </p:grpSpPr>
      <p:sp>
        <p:nvSpPr>
          <p:cNvPr id="566" name="Google Shape;566;p32"/>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67" name="Google Shape;567;p32"/>
          <p:cNvGrpSpPr/>
          <p:nvPr/>
        </p:nvGrpSpPr>
        <p:grpSpPr>
          <a:xfrm>
            <a:off x="-217866" y="4785686"/>
            <a:ext cx="2014791" cy="473128"/>
            <a:chOff x="-35118" y="4342063"/>
            <a:chExt cx="2014791" cy="473128"/>
          </a:xfrm>
        </p:grpSpPr>
        <p:sp>
          <p:nvSpPr>
            <p:cNvPr id="568" name="Google Shape;568;p3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2"/>
          <p:cNvGrpSpPr/>
          <p:nvPr/>
        </p:nvGrpSpPr>
        <p:grpSpPr>
          <a:xfrm>
            <a:off x="-519445" y="4548261"/>
            <a:ext cx="2014791" cy="473128"/>
            <a:chOff x="-35118" y="4342063"/>
            <a:chExt cx="2014791" cy="473128"/>
          </a:xfrm>
        </p:grpSpPr>
        <p:sp>
          <p:nvSpPr>
            <p:cNvPr id="571" name="Google Shape;571;p3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32"/>
          <p:cNvGrpSpPr/>
          <p:nvPr/>
        </p:nvGrpSpPr>
        <p:grpSpPr>
          <a:xfrm>
            <a:off x="283349" y="-475160"/>
            <a:ext cx="482550" cy="1505350"/>
            <a:chOff x="3121150" y="-443725"/>
            <a:chExt cx="482550" cy="1505350"/>
          </a:xfrm>
        </p:grpSpPr>
        <p:sp>
          <p:nvSpPr>
            <p:cNvPr id="574" name="Google Shape;574;p3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2"/>
          <p:cNvGrpSpPr/>
          <p:nvPr/>
        </p:nvGrpSpPr>
        <p:grpSpPr>
          <a:xfrm>
            <a:off x="87035" y="-122260"/>
            <a:ext cx="482550" cy="1505350"/>
            <a:chOff x="3121150" y="-443725"/>
            <a:chExt cx="482550" cy="1505350"/>
          </a:xfrm>
        </p:grpSpPr>
        <p:sp>
          <p:nvSpPr>
            <p:cNvPr id="577" name="Google Shape;577;p3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32"/>
          <p:cNvGrpSpPr/>
          <p:nvPr/>
        </p:nvGrpSpPr>
        <p:grpSpPr>
          <a:xfrm flipH="1">
            <a:off x="8377659" y="-483877"/>
            <a:ext cx="482550" cy="1505350"/>
            <a:chOff x="3121150" y="-443725"/>
            <a:chExt cx="482550" cy="1505350"/>
          </a:xfrm>
        </p:grpSpPr>
        <p:sp>
          <p:nvSpPr>
            <p:cNvPr id="580" name="Google Shape;580;p3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32"/>
          <p:cNvGrpSpPr/>
          <p:nvPr/>
        </p:nvGrpSpPr>
        <p:grpSpPr>
          <a:xfrm flipH="1">
            <a:off x="8573974" y="-130977"/>
            <a:ext cx="482550" cy="1505350"/>
            <a:chOff x="3121150" y="-443725"/>
            <a:chExt cx="482550" cy="1505350"/>
          </a:xfrm>
        </p:grpSpPr>
        <p:sp>
          <p:nvSpPr>
            <p:cNvPr id="583" name="Google Shape;583;p3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85"/>
        <p:cNvGrpSpPr/>
        <p:nvPr/>
      </p:nvGrpSpPr>
      <p:grpSpPr>
        <a:xfrm>
          <a:off x="0" y="0"/>
          <a:ext cx="0" cy="0"/>
          <a:chOff x="0" y="0"/>
          <a:chExt cx="0" cy="0"/>
        </a:xfrm>
      </p:grpSpPr>
      <p:grpSp>
        <p:nvGrpSpPr>
          <p:cNvPr id="586" name="Google Shape;586;p33"/>
          <p:cNvGrpSpPr/>
          <p:nvPr/>
        </p:nvGrpSpPr>
        <p:grpSpPr>
          <a:xfrm rot="10800000" flipH="1">
            <a:off x="7503134" y="4535967"/>
            <a:ext cx="920275" cy="1078300"/>
            <a:chOff x="4679675" y="-443725"/>
            <a:chExt cx="920275" cy="1078300"/>
          </a:xfrm>
        </p:grpSpPr>
        <p:sp>
          <p:nvSpPr>
            <p:cNvPr id="587" name="Google Shape;587;p3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3"/>
          <p:cNvGrpSpPr/>
          <p:nvPr/>
        </p:nvGrpSpPr>
        <p:grpSpPr>
          <a:xfrm rot="10800000" flipH="1">
            <a:off x="7997084" y="4251217"/>
            <a:ext cx="1129225" cy="1439250"/>
            <a:chOff x="5173625" y="-443725"/>
            <a:chExt cx="1129225" cy="1439250"/>
          </a:xfrm>
        </p:grpSpPr>
        <p:sp>
          <p:nvSpPr>
            <p:cNvPr id="590" name="Google Shape;590;p3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3"/>
          <p:cNvGrpSpPr/>
          <p:nvPr/>
        </p:nvGrpSpPr>
        <p:grpSpPr>
          <a:xfrm rot="10800000" flipH="1">
            <a:off x="8527088" y="4255494"/>
            <a:ext cx="2240950" cy="1657325"/>
            <a:chOff x="4603700" y="-443725"/>
            <a:chExt cx="2240950" cy="1657325"/>
          </a:xfrm>
        </p:grpSpPr>
        <p:sp>
          <p:nvSpPr>
            <p:cNvPr id="593" name="Google Shape;593;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33"/>
          <p:cNvGrpSpPr/>
          <p:nvPr/>
        </p:nvGrpSpPr>
        <p:grpSpPr>
          <a:xfrm rot="10800000">
            <a:off x="7021" y="-639006"/>
            <a:ext cx="1623175" cy="1972650"/>
            <a:chOff x="4193384" y="4053542"/>
            <a:chExt cx="1623175" cy="1972650"/>
          </a:xfrm>
        </p:grpSpPr>
        <p:grpSp>
          <p:nvGrpSpPr>
            <p:cNvPr id="596" name="Google Shape;596;p33"/>
            <p:cNvGrpSpPr/>
            <p:nvPr/>
          </p:nvGrpSpPr>
          <p:grpSpPr>
            <a:xfrm rot="10800000" flipH="1">
              <a:off x="4193384" y="4947892"/>
              <a:ext cx="920275" cy="1078300"/>
              <a:chOff x="4679675" y="-1053325"/>
              <a:chExt cx="920275" cy="1078300"/>
            </a:xfrm>
          </p:grpSpPr>
          <p:sp>
            <p:nvSpPr>
              <p:cNvPr id="597" name="Google Shape;597;p33"/>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33"/>
            <p:cNvGrpSpPr/>
            <p:nvPr/>
          </p:nvGrpSpPr>
          <p:grpSpPr>
            <a:xfrm rot="10800000" flipH="1">
              <a:off x="4687334" y="4053542"/>
              <a:ext cx="1129225" cy="1439250"/>
              <a:chOff x="5173625" y="-443725"/>
              <a:chExt cx="1129225" cy="1439250"/>
            </a:xfrm>
          </p:grpSpPr>
          <p:sp>
            <p:nvSpPr>
              <p:cNvPr id="600" name="Google Shape;600;p3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2" name="Google Shape;602;p33"/>
          <p:cNvGrpSpPr/>
          <p:nvPr/>
        </p:nvGrpSpPr>
        <p:grpSpPr>
          <a:xfrm>
            <a:off x="-1256133" y="715243"/>
            <a:ext cx="2014791" cy="473128"/>
            <a:chOff x="-35118" y="4342063"/>
            <a:chExt cx="2014791" cy="473128"/>
          </a:xfrm>
        </p:grpSpPr>
        <p:sp>
          <p:nvSpPr>
            <p:cNvPr id="603" name="Google Shape;603;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33"/>
          <p:cNvGrpSpPr/>
          <p:nvPr/>
        </p:nvGrpSpPr>
        <p:grpSpPr>
          <a:xfrm>
            <a:off x="-1179939" y="967068"/>
            <a:ext cx="2014791" cy="473128"/>
            <a:chOff x="-35118" y="4342063"/>
            <a:chExt cx="2014791" cy="473128"/>
          </a:xfrm>
        </p:grpSpPr>
        <p:sp>
          <p:nvSpPr>
            <p:cNvPr id="606" name="Google Shape;606;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33"/>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609"/>
        <p:cNvGrpSpPr/>
        <p:nvPr/>
      </p:nvGrpSpPr>
      <p:grpSpPr>
        <a:xfrm>
          <a:off x="0" y="0"/>
          <a:ext cx="0" cy="0"/>
          <a:chOff x="0" y="0"/>
          <a:chExt cx="0" cy="0"/>
        </a:xfrm>
      </p:grpSpPr>
      <p:grpSp>
        <p:nvGrpSpPr>
          <p:cNvPr id="610" name="Google Shape;610;p34"/>
          <p:cNvGrpSpPr/>
          <p:nvPr/>
        </p:nvGrpSpPr>
        <p:grpSpPr>
          <a:xfrm>
            <a:off x="87588" y="-482281"/>
            <a:ext cx="482550" cy="1505350"/>
            <a:chOff x="3121150" y="-443725"/>
            <a:chExt cx="482550" cy="1505350"/>
          </a:xfrm>
        </p:grpSpPr>
        <p:sp>
          <p:nvSpPr>
            <p:cNvPr id="611" name="Google Shape;611;p3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34"/>
          <p:cNvGrpSpPr/>
          <p:nvPr/>
        </p:nvGrpSpPr>
        <p:grpSpPr>
          <a:xfrm>
            <a:off x="999825" y="-467301"/>
            <a:ext cx="929375" cy="1078300"/>
            <a:chOff x="1990425" y="-443725"/>
            <a:chExt cx="929375" cy="1078300"/>
          </a:xfrm>
        </p:grpSpPr>
        <p:sp>
          <p:nvSpPr>
            <p:cNvPr id="614" name="Google Shape;614;p3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34"/>
          <p:cNvGrpSpPr/>
          <p:nvPr/>
        </p:nvGrpSpPr>
        <p:grpSpPr>
          <a:xfrm>
            <a:off x="296925" y="-1076901"/>
            <a:ext cx="1138350" cy="1439250"/>
            <a:chOff x="1287525" y="-443725"/>
            <a:chExt cx="1138350" cy="1439250"/>
          </a:xfrm>
        </p:grpSpPr>
        <p:sp>
          <p:nvSpPr>
            <p:cNvPr id="617" name="Google Shape;617;p3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34"/>
          <p:cNvGrpSpPr/>
          <p:nvPr/>
        </p:nvGrpSpPr>
        <p:grpSpPr>
          <a:xfrm>
            <a:off x="8582213" y="-482281"/>
            <a:ext cx="474200" cy="1505350"/>
            <a:chOff x="3995775" y="-443725"/>
            <a:chExt cx="474200" cy="1505350"/>
          </a:xfrm>
        </p:grpSpPr>
        <p:sp>
          <p:nvSpPr>
            <p:cNvPr id="620" name="Google Shape;620;p3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4"/>
          <p:cNvGrpSpPr/>
          <p:nvPr/>
        </p:nvGrpSpPr>
        <p:grpSpPr>
          <a:xfrm>
            <a:off x="7270475" y="-467301"/>
            <a:ext cx="920275" cy="1078300"/>
            <a:chOff x="4679675" y="-443725"/>
            <a:chExt cx="920275" cy="1078300"/>
          </a:xfrm>
        </p:grpSpPr>
        <p:sp>
          <p:nvSpPr>
            <p:cNvPr id="623" name="Google Shape;623;p3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34"/>
          <p:cNvGrpSpPr/>
          <p:nvPr/>
        </p:nvGrpSpPr>
        <p:grpSpPr>
          <a:xfrm>
            <a:off x="7764425" y="-1076901"/>
            <a:ext cx="1129225" cy="1439250"/>
            <a:chOff x="5173625" y="-443725"/>
            <a:chExt cx="1129225" cy="1439250"/>
          </a:xfrm>
        </p:grpSpPr>
        <p:sp>
          <p:nvSpPr>
            <p:cNvPr id="626" name="Google Shape;626;p3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34"/>
          <p:cNvGrpSpPr/>
          <p:nvPr/>
        </p:nvGrpSpPr>
        <p:grpSpPr>
          <a:xfrm>
            <a:off x="-1220287" y="-761576"/>
            <a:ext cx="2249325" cy="1657325"/>
            <a:chOff x="746475" y="-443725"/>
            <a:chExt cx="2249325" cy="1657325"/>
          </a:xfrm>
        </p:grpSpPr>
        <p:sp>
          <p:nvSpPr>
            <p:cNvPr id="629" name="Google Shape;629;p34"/>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4"/>
          <p:cNvGrpSpPr/>
          <p:nvPr/>
        </p:nvGrpSpPr>
        <p:grpSpPr>
          <a:xfrm>
            <a:off x="8123338" y="-761576"/>
            <a:ext cx="2240950" cy="1657325"/>
            <a:chOff x="4603700" y="-443725"/>
            <a:chExt cx="2240950" cy="1657325"/>
          </a:xfrm>
        </p:grpSpPr>
        <p:sp>
          <p:nvSpPr>
            <p:cNvPr id="632" name="Google Shape;632;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34"/>
          <p:cNvGrpSpPr/>
          <p:nvPr/>
        </p:nvGrpSpPr>
        <p:grpSpPr>
          <a:xfrm>
            <a:off x="2926213" y="-467301"/>
            <a:ext cx="929375" cy="1078300"/>
            <a:chOff x="1990425" y="-443725"/>
            <a:chExt cx="929375" cy="1078300"/>
          </a:xfrm>
        </p:grpSpPr>
        <p:sp>
          <p:nvSpPr>
            <p:cNvPr id="635" name="Google Shape;635;p3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4"/>
          <p:cNvGrpSpPr/>
          <p:nvPr/>
        </p:nvGrpSpPr>
        <p:grpSpPr>
          <a:xfrm>
            <a:off x="3535813" y="-695901"/>
            <a:ext cx="929375" cy="1078300"/>
            <a:chOff x="1990425" y="-443725"/>
            <a:chExt cx="929375" cy="1078300"/>
          </a:xfrm>
        </p:grpSpPr>
        <p:sp>
          <p:nvSpPr>
            <p:cNvPr id="638" name="Google Shape;638;p3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34"/>
          <p:cNvSpPr txBox="1">
            <a:spLocks noGrp="1"/>
          </p:cNvSpPr>
          <p:nvPr>
            <p:ph type="title" hasCustomPrompt="1"/>
          </p:nvPr>
        </p:nvSpPr>
        <p:spPr>
          <a:xfrm>
            <a:off x="1096600" y="262546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41" name="Google Shape;641;p34"/>
          <p:cNvSpPr txBox="1">
            <a:spLocks noGrp="1"/>
          </p:cNvSpPr>
          <p:nvPr>
            <p:ph type="subTitle" idx="1"/>
          </p:nvPr>
        </p:nvSpPr>
        <p:spPr>
          <a:xfrm>
            <a:off x="775750" y="385376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42" name="Google Shape;642;p34"/>
          <p:cNvSpPr txBox="1">
            <a:spLocks noGrp="1"/>
          </p:cNvSpPr>
          <p:nvPr>
            <p:ph type="title" idx="2"/>
          </p:nvPr>
        </p:nvSpPr>
        <p:spPr>
          <a:xfrm>
            <a:off x="775750" y="347456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643" name="Google Shape;643;p34"/>
          <p:cNvSpPr txBox="1">
            <a:spLocks noGrp="1"/>
          </p:cNvSpPr>
          <p:nvPr>
            <p:ph type="title" idx="3" hasCustomPrompt="1"/>
          </p:nvPr>
        </p:nvSpPr>
        <p:spPr>
          <a:xfrm>
            <a:off x="37812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44" name="Google Shape;644;p34"/>
          <p:cNvSpPr txBox="1">
            <a:spLocks noGrp="1"/>
          </p:cNvSpPr>
          <p:nvPr>
            <p:ph type="subTitle" idx="4"/>
          </p:nvPr>
        </p:nvSpPr>
        <p:spPr>
          <a:xfrm>
            <a:off x="34603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45" name="Google Shape;645;p34"/>
          <p:cNvSpPr txBox="1">
            <a:spLocks noGrp="1"/>
          </p:cNvSpPr>
          <p:nvPr>
            <p:ph type="title" idx="5"/>
          </p:nvPr>
        </p:nvSpPr>
        <p:spPr>
          <a:xfrm>
            <a:off x="34603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646" name="Google Shape;646;p34"/>
          <p:cNvSpPr txBox="1">
            <a:spLocks noGrp="1"/>
          </p:cNvSpPr>
          <p:nvPr>
            <p:ph type="title" idx="6" hasCustomPrompt="1"/>
          </p:nvPr>
        </p:nvSpPr>
        <p:spPr>
          <a:xfrm>
            <a:off x="64658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47" name="Google Shape;647;p34"/>
          <p:cNvSpPr txBox="1">
            <a:spLocks noGrp="1"/>
          </p:cNvSpPr>
          <p:nvPr>
            <p:ph type="subTitle" idx="7"/>
          </p:nvPr>
        </p:nvSpPr>
        <p:spPr>
          <a:xfrm>
            <a:off x="61449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48" name="Google Shape;648;p34"/>
          <p:cNvSpPr txBox="1">
            <a:spLocks noGrp="1"/>
          </p:cNvSpPr>
          <p:nvPr>
            <p:ph type="title" idx="8"/>
          </p:nvPr>
        </p:nvSpPr>
        <p:spPr>
          <a:xfrm>
            <a:off x="61449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649" name="Google Shape;649;p34"/>
          <p:cNvGrpSpPr/>
          <p:nvPr/>
        </p:nvGrpSpPr>
        <p:grpSpPr>
          <a:xfrm>
            <a:off x="4852625" y="-1035569"/>
            <a:ext cx="1138350" cy="1439250"/>
            <a:chOff x="1287525" y="-443725"/>
            <a:chExt cx="1138350" cy="1439250"/>
          </a:xfrm>
        </p:grpSpPr>
        <p:sp>
          <p:nvSpPr>
            <p:cNvPr id="650" name="Google Shape;650;p3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52"/>
        <p:cNvGrpSpPr/>
        <p:nvPr/>
      </p:nvGrpSpPr>
      <p:grpSpPr>
        <a:xfrm>
          <a:off x="0" y="0"/>
          <a:ext cx="0" cy="0"/>
          <a:chOff x="0" y="0"/>
          <a:chExt cx="0" cy="0"/>
        </a:xfrm>
      </p:grpSpPr>
      <p:sp>
        <p:nvSpPr>
          <p:cNvPr id="653" name="Google Shape;653;p35"/>
          <p:cNvSpPr txBox="1">
            <a:spLocks noGrp="1"/>
          </p:cNvSpPr>
          <p:nvPr>
            <p:ph type="title"/>
          </p:nvPr>
        </p:nvSpPr>
        <p:spPr>
          <a:xfrm>
            <a:off x="803750" y="1813650"/>
            <a:ext cx="3372600" cy="6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atin typeface="Source Sans Pro"/>
                <a:ea typeface="Source Sans Pro"/>
                <a:cs typeface="Source Sans Pro"/>
                <a:sym typeface="Source Sans Pro"/>
              </a:defRPr>
            </a:lvl1pPr>
            <a:lvl2pPr lvl="1" rtl="0">
              <a:spcBef>
                <a:spcPts val="0"/>
              </a:spcBef>
              <a:spcAft>
                <a:spcPts val="0"/>
              </a:spcAft>
              <a:buSzPts val="3000"/>
              <a:buNone/>
              <a:defRPr sz="3000">
                <a:latin typeface="Source Sans Pro"/>
                <a:ea typeface="Source Sans Pro"/>
                <a:cs typeface="Source Sans Pro"/>
                <a:sym typeface="Source Sans Pro"/>
              </a:defRPr>
            </a:lvl2pPr>
            <a:lvl3pPr lvl="2" rtl="0">
              <a:spcBef>
                <a:spcPts val="0"/>
              </a:spcBef>
              <a:spcAft>
                <a:spcPts val="0"/>
              </a:spcAft>
              <a:buSzPts val="3000"/>
              <a:buNone/>
              <a:defRPr sz="3000">
                <a:latin typeface="Source Sans Pro"/>
                <a:ea typeface="Source Sans Pro"/>
                <a:cs typeface="Source Sans Pro"/>
                <a:sym typeface="Source Sans Pro"/>
              </a:defRPr>
            </a:lvl3pPr>
            <a:lvl4pPr lvl="3" rtl="0">
              <a:spcBef>
                <a:spcPts val="0"/>
              </a:spcBef>
              <a:spcAft>
                <a:spcPts val="0"/>
              </a:spcAft>
              <a:buSzPts val="3000"/>
              <a:buNone/>
              <a:defRPr sz="3000">
                <a:latin typeface="Source Sans Pro"/>
                <a:ea typeface="Source Sans Pro"/>
                <a:cs typeface="Source Sans Pro"/>
                <a:sym typeface="Source Sans Pro"/>
              </a:defRPr>
            </a:lvl4pPr>
            <a:lvl5pPr lvl="4" rtl="0">
              <a:spcBef>
                <a:spcPts val="0"/>
              </a:spcBef>
              <a:spcAft>
                <a:spcPts val="0"/>
              </a:spcAft>
              <a:buSzPts val="3000"/>
              <a:buNone/>
              <a:defRPr sz="3000">
                <a:latin typeface="Source Sans Pro"/>
                <a:ea typeface="Source Sans Pro"/>
                <a:cs typeface="Source Sans Pro"/>
                <a:sym typeface="Source Sans Pro"/>
              </a:defRPr>
            </a:lvl5pPr>
            <a:lvl6pPr lvl="5" rtl="0">
              <a:spcBef>
                <a:spcPts val="0"/>
              </a:spcBef>
              <a:spcAft>
                <a:spcPts val="0"/>
              </a:spcAft>
              <a:buSzPts val="3000"/>
              <a:buNone/>
              <a:defRPr sz="3000">
                <a:latin typeface="Source Sans Pro"/>
                <a:ea typeface="Source Sans Pro"/>
                <a:cs typeface="Source Sans Pro"/>
                <a:sym typeface="Source Sans Pro"/>
              </a:defRPr>
            </a:lvl6pPr>
            <a:lvl7pPr lvl="6" rtl="0">
              <a:spcBef>
                <a:spcPts val="0"/>
              </a:spcBef>
              <a:spcAft>
                <a:spcPts val="0"/>
              </a:spcAft>
              <a:buSzPts val="3000"/>
              <a:buNone/>
              <a:defRPr sz="3000">
                <a:latin typeface="Source Sans Pro"/>
                <a:ea typeface="Source Sans Pro"/>
                <a:cs typeface="Source Sans Pro"/>
                <a:sym typeface="Source Sans Pro"/>
              </a:defRPr>
            </a:lvl7pPr>
            <a:lvl8pPr lvl="7" rtl="0">
              <a:spcBef>
                <a:spcPts val="0"/>
              </a:spcBef>
              <a:spcAft>
                <a:spcPts val="0"/>
              </a:spcAft>
              <a:buSzPts val="3000"/>
              <a:buNone/>
              <a:defRPr sz="3000">
                <a:latin typeface="Source Sans Pro"/>
                <a:ea typeface="Source Sans Pro"/>
                <a:cs typeface="Source Sans Pro"/>
                <a:sym typeface="Source Sans Pro"/>
              </a:defRPr>
            </a:lvl8pPr>
            <a:lvl9pPr lvl="8" rtl="0">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54" name="Google Shape;654;p35"/>
          <p:cNvSpPr txBox="1">
            <a:spLocks noGrp="1"/>
          </p:cNvSpPr>
          <p:nvPr>
            <p:ph type="subTitle" idx="1"/>
          </p:nvPr>
        </p:nvSpPr>
        <p:spPr>
          <a:xfrm>
            <a:off x="803738" y="2546138"/>
            <a:ext cx="34539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55" name="Google Shape;655;p35"/>
          <p:cNvGrpSpPr/>
          <p:nvPr/>
        </p:nvGrpSpPr>
        <p:grpSpPr>
          <a:xfrm>
            <a:off x="8429813" y="-482281"/>
            <a:ext cx="474200" cy="1505350"/>
            <a:chOff x="3995775" y="-443725"/>
            <a:chExt cx="474200" cy="1505350"/>
          </a:xfrm>
        </p:grpSpPr>
        <p:sp>
          <p:nvSpPr>
            <p:cNvPr id="656" name="Google Shape;656;p3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35"/>
          <p:cNvGrpSpPr/>
          <p:nvPr/>
        </p:nvGrpSpPr>
        <p:grpSpPr>
          <a:xfrm>
            <a:off x="7118075" y="-467301"/>
            <a:ext cx="920275" cy="1078300"/>
            <a:chOff x="4679675" y="-443725"/>
            <a:chExt cx="920275" cy="1078300"/>
          </a:xfrm>
        </p:grpSpPr>
        <p:sp>
          <p:nvSpPr>
            <p:cNvPr id="659" name="Google Shape;659;p3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35"/>
          <p:cNvGrpSpPr/>
          <p:nvPr/>
        </p:nvGrpSpPr>
        <p:grpSpPr>
          <a:xfrm>
            <a:off x="7612025" y="-1076901"/>
            <a:ext cx="1129225" cy="1439250"/>
            <a:chOff x="5173625" y="-443725"/>
            <a:chExt cx="1129225" cy="1439250"/>
          </a:xfrm>
        </p:grpSpPr>
        <p:sp>
          <p:nvSpPr>
            <p:cNvPr id="662" name="Google Shape;662;p3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35"/>
          <p:cNvGrpSpPr/>
          <p:nvPr/>
        </p:nvGrpSpPr>
        <p:grpSpPr>
          <a:xfrm>
            <a:off x="7970938" y="-761576"/>
            <a:ext cx="2240950" cy="1657325"/>
            <a:chOff x="4603700" y="-443725"/>
            <a:chExt cx="2240950" cy="1657325"/>
          </a:xfrm>
        </p:grpSpPr>
        <p:sp>
          <p:nvSpPr>
            <p:cNvPr id="665" name="Google Shape;665;p35"/>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35"/>
          <p:cNvGrpSpPr/>
          <p:nvPr/>
        </p:nvGrpSpPr>
        <p:grpSpPr>
          <a:xfrm rot="10800000" flipH="1">
            <a:off x="-483489" y="4432692"/>
            <a:ext cx="2014791" cy="473128"/>
            <a:chOff x="-35118" y="4342063"/>
            <a:chExt cx="2014791" cy="473128"/>
          </a:xfrm>
        </p:grpSpPr>
        <p:sp>
          <p:nvSpPr>
            <p:cNvPr id="668" name="Google Shape;668;p35"/>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5"/>
          <p:cNvGrpSpPr/>
          <p:nvPr/>
        </p:nvGrpSpPr>
        <p:grpSpPr>
          <a:xfrm>
            <a:off x="-483497" y="4392827"/>
            <a:ext cx="2014791" cy="473128"/>
            <a:chOff x="-35118" y="4342063"/>
            <a:chExt cx="2014791" cy="473128"/>
          </a:xfrm>
        </p:grpSpPr>
        <p:sp>
          <p:nvSpPr>
            <p:cNvPr id="671" name="Google Shape;671;p35"/>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5"/>
          <p:cNvGrpSpPr/>
          <p:nvPr/>
        </p:nvGrpSpPr>
        <p:grpSpPr>
          <a:xfrm>
            <a:off x="239988" y="-482281"/>
            <a:ext cx="482550" cy="1505350"/>
            <a:chOff x="3121150" y="-443725"/>
            <a:chExt cx="482550" cy="1505350"/>
          </a:xfrm>
        </p:grpSpPr>
        <p:sp>
          <p:nvSpPr>
            <p:cNvPr id="674" name="Google Shape;674;p3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5"/>
          <p:cNvGrpSpPr/>
          <p:nvPr/>
        </p:nvGrpSpPr>
        <p:grpSpPr>
          <a:xfrm>
            <a:off x="444769" y="-913981"/>
            <a:ext cx="482550" cy="1505350"/>
            <a:chOff x="3121150" y="-443725"/>
            <a:chExt cx="482550" cy="1505350"/>
          </a:xfrm>
        </p:grpSpPr>
        <p:sp>
          <p:nvSpPr>
            <p:cNvPr id="677" name="Google Shape;677;p3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35"/>
          <p:cNvGrpSpPr/>
          <p:nvPr/>
        </p:nvGrpSpPr>
        <p:grpSpPr>
          <a:xfrm rot="5400000">
            <a:off x="965855" y="-856180"/>
            <a:ext cx="2290315" cy="1518337"/>
            <a:chOff x="-736445" y="1581995"/>
            <a:chExt cx="2290315" cy="1518337"/>
          </a:xfrm>
        </p:grpSpPr>
        <p:sp>
          <p:nvSpPr>
            <p:cNvPr id="680" name="Google Shape;680;p35"/>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1" name="Google Shape;681;p35"/>
            <p:cNvGrpSpPr/>
            <p:nvPr/>
          </p:nvGrpSpPr>
          <p:grpSpPr>
            <a:xfrm>
              <a:off x="-736445" y="1581995"/>
              <a:ext cx="2290315" cy="1518337"/>
              <a:chOff x="-565732" y="1582220"/>
              <a:chExt cx="2290315" cy="1518337"/>
            </a:xfrm>
          </p:grpSpPr>
          <p:sp>
            <p:nvSpPr>
              <p:cNvPr id="682" name="Google Shape;682;p35"/>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 name="Google Shape;683;p35"/>
              <p:cNvGrpSpPr/>
              <p:nvPr/>
            </p:nvGrpSpPr>
            <p:grpSpPr>
              <a:xfrm>
                <a:off x="-565732" y="1582220"/>
                <a:ext cx="2290315" cy="435914"/>
                <a:chOff x="-565732" y="1582220"/>
                <a:chExt cx="2290315" cy="435914"/>
              </a:xfrm>
            </p:grpSpPr>
            <p:sp>
              <p:nvSpPr>
                <p:cNvPr id="684" name="Google Shape;684;p35"/>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35"/>
              <p:cNvGrpSpPr/>
              <p:nvPr/>
            </p:nvGrpSpPr>
            <p:grpSpPr>
              <a:xfrm>
                <a:off x="-565732" y="1759770"/>
                <a:ext cx="1948882" cy="441085"/>
                <a:chOff x="-565732" y="1759770"/>
                <a:chExt cx="1948882" cy="441085"/>
              </a:xfrm>
            </p:grpSpPr>
            <p:sp>
              <p:nvSpPr>
                <p:cNvPr id="687" name="Google Shape;687;p35"/>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5"/>
              <p:cNvGrpSpPr/>
              <p:nvPr/>
            </p:nvGrpSpPr>
            <p:grpSpPr>
              <a:xfrm>
                <a:off x="-390503" y="2295383"/>
                <a:ext cx="1572778" cy="118575"/>
                <a:chOff x="-390503" y="2295383"/>
                <a:chExt cx="1572778" cy="118575"/>
              </a:xfrm>
            </p:grpSpPr>
            <p:sp>
              <p:nvSpPr>
                <p:cNvPr id="690" name="Google Shape;690;p35"/>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5"/>
              <p:cNvGrpSpPr/>
              <p:nvPr/>
            </p:nvGrpSpPr>
            <p:grpSpPr>
              <a:xfrm>
                <a:off x="-565732" y="2666266"/>
                <a:ext cx="2239329" cy="434292"/>
                <a:chOff x="-565732" y="2666266"/>
                <a:chExt cx="2239329" cy="434292"/>
              </a:xfrm>
            </p:grpSpPr>
            <p:sp>
              <p:nvSpPr>
                <p:cNvPr id="693" name="Google Shape;693;p35"/>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95"/>
        <p:cNvGrpSpPr/>
        <p:nvPr/>
      </p:nvGrpSpPr>
      <p:grpSpPr>
        <a:xfrm>
          <a:off x="0" y="0"/>
          <a:ext cx="0" cy="0"/>
          <a:chOff x="0" y="0"/>
          <a:chExt cx="0" cy="0"/>
        </a:xfrm>
      </p:grpSpPr>
      <p:grpSp>
        <p:nvGrpSpPr>
          <p:cNvPr id="696" name="Google Shape;696;p36"/>
          <p:cNvGrpSpPr/>
          <p:nvPr/>
        </p:nvGrpSpPr>
        <p:grpSpPr>
          <a:xfrm>
            <a:off x="1050348" y="-469529"/>
            <a:ext cx="1195349" cy="1078296"/>
            <a:chOff x="4404625" y="-443721"/>
            <a:chExt cx="1195349" cy="1078296"/>
          </a:xfrm>
        </p:grpSpPr>
        <p:sp>
          <p:nvSpPr>
            <p:cNvPr id="697" name="Google Shape;697;p36"/>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36"/>
          <p:cNvGrpSpPr/>
          <p:nvPr/>
        </p:nvGrpSpPr>
        <p:grpSpPr>
          <a:xfrm rot="-5400000">
            <a:off x="-393663" y="-505555"/>
            <a:ext cx="2181860" cy="892524"/>
            <a:chOff x="6525475" y="148600"/>
            <a:chExt cx="2808779" cy="1148975"/>
          </a:xfrm>
        </p:grpSpPr>
        <p:sp>
          <p:nvSpPr>
            <p:cNvPr id="700" name="Google Shape;700;p3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6"/>
          <p:cNvGrpSpPr/>
          <p:nvPr/>
        </p:nvGrpSpPr>
        <p:grpSpPr>
          <a:xfrm rot="-5400000">
            <a:off x="38041" y="-247490"/>
            <a:ext cx="2181860" cy="892524"/>
            <a:chOff x="6525475" y="148600"/>
            <a:chExt cx="2808779" cy="1148975"/>
          </a:xfrm>
        </p:grpSpPr>
        <p:sp>
          <p:nvSpPr>
            <p:cNvPr id="703" name="Google Shape;703;p3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36"/>
          <p:cNvGrpSpPr/>
          <p:nvPr/>
        </p:nvGrpSpPr>
        <p:grpSpPr>
          <a:xfrm flipH="1">
            <a:off x="6888680" y="-997823"/>
            <a:ext cx="1994692" cy="2439924"/>
            <a:chOff x="403404" y="-997823"/>
            <a:chExt cx="1994692" cy="2439924"/>
          </a:xfrm>
        </p:grpSpPr>
        <p:grpSp>
          <p:nvGrpSpPr>
            <p:cNvPr id="706" name="Google Shape;706;p36"/>
            <p:cNvGrpSpPr/>
            <p:nvPr/>
          </p:nvGrpSpPr>
          <p:grpSpPr>
            <a:xfrm>
              <a:off x="1202748" y="-317129"/>
              <a:ext cx="1195349" cy="1078296"/>
              <a:chOff x="4404625" y="-443721"/>
              <a:chExt cx="1195349" cy="1078296"/>
            </a:xfrm>
          </p:grpSpPr>
          <p:sp>
            <p:nvSpPr>
              <p:cNvPr id="707" name="Google Shape;707;p36"/>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6"/>
            <p:cNvGrpSpPr/>
            <p:nvPr/>
          </p:nvGrpSpPr>
          <p:grpSpPr>
            <a:xfrm rot="-5400000">
              <a:off x="-241263" y="-353155"/>
              <a:ext cx="2181860" cy="892524"/>
              <a:chOff x="6525475" y="148600"/>
              <a:chExt cx="2808779" cy="1148975"/>
            </a:xfrm>
          </p:grpSpPr>
          <p:sp>
            <p:nvSpPr>
              <p:cNvPr id="710" name="Google Shape;710;p3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6"/>
            <p:cNvGrpSpPr/>
            <p:nvPr/>
          </p:nvGrpSpPr>
          <p:grpSpPr>
            <a:xfrm rot="-5400000">
              <a:off x="182166" y="-95090"/>
              <a:ext cx="2181860" cy="892524"/>
              <a:chOff x="6525475" y="148600"/>
              <a:chExt cx="2808779" cy="1148975"/>
            </a:xfrm>
          </p:grpSpPr>
          <p:sp>
            <p:nvSpPr>
              <p:cNvPr id="713" name="Google Shape;713;p3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5" name="Google Shape;715;p3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16" name="Google Shape;716;p36"/>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chemeClr val="accent1"/>
              </a:buClr>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17" name="Google Shape;717;p36"/>
          <p:cNvGrpSpPr/>
          <p:nvPr/>
        </p:nvGrpSpPr>
        <p:grpSpPr>
          <a:xfrm>
            <a:off x="-272766" y="4539543"/>
            <a:ext cx="2014791" cy="473128"/>
            <a:chOff x="-35118" y="4342063"/>
            <a:chExt cx="2014791" cy="473128"/>
          </a:xfrm>
        </p:grpSpPr>
        <p:sp>
          <p:nvSpPr>
            <p:cNvPr id="718" name="Google Shape;718;p3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36"/>
          <p:cNvGrpSpPr/>
          <p:nvPr/>
        </p:nvGrpSpPr>
        <p:grpSpPr>
          <a:xfrm>
            <a:off x="-217866" y="4785686"/>
            <a:ext cx="2014791" cy="473128"/>
            <a:chOff x="-35118" y="4342063"/>
            <a:chExt cx="2014791" cy="473128"/>
          </a:xfrm>
        </p:grpSpPr>
        <p:sp>
          <p:nvSpPr>
            <p:cNvPr id="721" name="Google Shape;721;p3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36"/>
          <p:cNvGrpSpPr/>
          <p:nvPr/>
        </p:nvGrpSpPr>
        <p:grpSpPr>
          <a:xfrm rot="10800000">
            <a:off x="7239830" y="4310943"/>
            <a:ext cx="2014791" cy="473128"/>
            <a:chOff x="-35118" y="4342063"/>
            <a:chExt cx="2014791" cy="473128"/>
          </a:xfrm>
        </p:grpSpPr>
        <p:sp>
          <p:nvSpPr>
            <p:cNvPr id="724" name="Google Shape;724;p3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726"/>
        <p:cNvGrpSpPr/>
        <p:nvPr/>
      </p:nvGrpSpPr>
      <p:grpSpPr>
        <a:xfrm>
          <a:off x="0" y="0"/>
          <a:ext cx="0" cy="0"/>
          <a:chOff x="0" y="0"/>
          <a:chExt cx="0" cy="0"/>
        </a:xfrm>
      </p:grpSpPr>
      <p:sp>
        <p:nvSpPr>
          <p:cNvPr id="727" name="Google Shape;727;p37"/>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28" name="Google Shape;728;p37"/>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29" name="Google Shape;729;p37"/>
          <p:cNvGrpSpPr/>
          <p:nvPr/>
        </p:nvGrpSpPr>
        <p:grpSpPr>
          <a:xfrm>
            <a:off x="7068170" y="-466234"/>
            <a:ext cx="1368260" cy="1078296"/>
            <a:chOff x="4231725" y="-443721"/>
            <a:chExt cx="1368260" cy="1078296"/>
          </a:xfrm>
        </p:grpSpPr>
        <p:sp>
          <p:nvSpPr>
            <p:cNvPr id="730" name="Google Shape;730;p3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37"/>
          <p:cNvGrpSpPr/>
          <p:nvPr/>
        </p:nvGrpSpPr>
        <p:grpSpPr>
          <a:xfrm>
            <a:off x="8010070" y="-466238"/>
            <a:ext cx="1129225" cy="1439250"/>
            <a:chOff x="5173625" y="-443725"/>
            <a:chExt cx="1129225" cy="1439250"/>
          </a:xfrm>
        </p:grpSpPr>
        <p:sp>
          <p:nvSpPr>
            <p:cNvPr id="733" name="Google Shape;733;p3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37"/>
          <p:cNvGrpSpPr/>
          <p:nvPr/>
        </p:nvGrpSpPr>
        <p:grpSpPr>
          <a:xfrm flipH="1">
            <a:off x="5091" y="-472343"/>
            <a:ext cx="1129225" cy="1439250"/>
            <a:chOff x="5173625" y="-443725"/>
            <a:chExt cx="1129225" cy="1439250"/>
          </a:xfrm>
        </p:grpSpPr>
        <p:sp>
          <p:nvSpPr>
            <p:cNvPr id="736" name="Google Shape;736;p3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37"/>
          <p:cNvGrpSpPr/>
          <p:nvPr/>
        </p:nvGrpSpPr>
        <p:grpSpPr>
          <a:xfrm flipH="1">
            <a:off x="-98709" y="-223280"/>
            <a:ext cx="920275" cy="1078300"/>
            <a:chOff x="4679675" y="-443725"/>
            <a:chExt cx="920275" cy="1078300"/>
          </a:xfrm>
        </p:grpSpPr>
        <p:sp>
          <p:nvSpPr>
            <p:cNvPr id="739" name="Google Shape;739;p3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37"/>
          <p:cNvGrpSpPr/>
          <p:nvPr/>
        </p:nvGrpSpPr>
        <p:grpSpPr>
          <a:xfrm flipH="1">
            <a:off x="6573567" y="-671954"/>
            <a:ext cx="1195349" cy="1078296"/>
            <a:chOff x="4404625" y="-443721"/>
            <a:chExt cx="1195349" cy="1078296"/>
          </a:xfrm>
        </p:grpSpPr>
        <p:sp>
          <p:nvSpPr>
            <p:cNvPr id="742" name="Google Shape;742;p37"/>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37"/>
          <p:cNvGrpSpPr/>
          <p:nvPr/>
        </p:nvGrpSpPr>
        <p:grpSpPr>
          <a:xfrm>
            <a:off x="1375492" y="-671954"/>
            <a:ext cx="1195349" cy="1078296"/>
            <a:chOff x="4404625" y="-443721"/>
            <a:chExt cx="1195349" cy="1078296"/>
          </a:xfrm>
        </p:grpSpPr>
        <p:sp>
          <p:nvSpPr>
            <p:cNvPr id="745" name="Google Shape;745;p37"/>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747"/>
        <p:cNvGrpSpPr/>
        <p:nvPr/>
      </p:nvGrpSpPr>
      <p:grpSpPr>
        <a:xfrm>
          <a:off x="0" y="0"/>
          <a:ext cx="0" cy="0"/>
          <a:chOff x="0" y="0"/>
          <a:chExt cx="0" cy="0"/>
        </a:xfrm>
      </p:grpSpPr>
      <p:sp>
        <p:nvSpPr>
          <p:cNvPr id="748" name="Google Shape;748;p38"/>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49" name="Google Shape;749;p38"/>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50" name="Google Shape;750;p38"/>
          <p:cNvGrpSpPr/>
          <p:nvPr/>
        </p:nvGrpSpPr>
        <p:grpSpPr>
          <a:xfrm>
            <a:off x="-1411812" y="3924763"/>
            <a:ext cx="2961179" cy="2085654"/>
            <a:chOff x="-1411812" y="3924763"/>
            <a:chExt cx="2961179" cy="2085654"/>
          </a:xfrm>
        </p:grpSpPr>
        <p:grpSp>
          <p:nvGrpSpPr>
            <p:cNvPr id="751" name="Google Shape;751;p38"/>
            <p:cNvGrpSpPr/>
            <p:nvPr/>
          </p:nvGrpSpPr>
          <p:grpSpPr>
            <a:xfrm flipH="1">
              <a:off x="-1411812" y="4556641"/>
              <a:ext cx="2808779" cy="1148975"/>
              <a:chOff x="6525475" y="148600"/>
              <a:chExt cx="2808779" cy="1148975"/>
            </a:xfrm>
          </p:grpSpPr>
          <p:sp>
            <p:nvSpPr>
              <p:cNvPr id="752" name="Google Shape;752;p3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8"/>
            <p:cNvGrpSpPr/>
            <p:nvPr/>
          </p:nvGrpSpPr>
          <p:grpSpPr>
            <a:xfrm rot="10800000">
              <a:off x="282879" y="3924763"/>
              <a:ext cx="474200" cy="1505350"/>
              <a:chOff x="3995775" y="-443725"/>
              <a:chExt cx="474200" cy="1505350"/>
            </a:xfrm>
          </p:grpSpPr>
          <p:sp>
            <p:nvSpPr>
              <p:cNvPr id="755" name="Google Shape;755;p38"/>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38"/>
            <p:cNvGrpSpPr/>
            <p:nvPr/>
          </p:nvGrpSpPr>
          <p:grpSpPr>
            <a:xfrm flipH="1">
              <a:off x="-1259412" y="4861441"/>
              <a:ext cx="2808779" cy="1148975"/>
              <a:chOff x="6525475" y="148600"/>
              <a:chExt cx="2808779" cy="1148975"/>
            </a:xfrm>
          </p:grpSpPr>
          <p:sp>
            <p:nvSpPr>
              <p:cNvPr id="758" name="Google Shape;758;p3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0" name="Google Shape;760;p38"/>
          <p:cNvGrpSpPr/>
          <p:nvPr/>
        </p:nvGrpSpPr>
        <p:grpSpPr>
          <a:xfrm flipH="1">
            <a:off x="7393917" y="159663"/>
            <a:ext cx="2014791" cy="464410"/>
            <a:chOff x="-35118" y="4350781"/>
            <a:chExt cx="2014791" cy="464410"/>
          </a:xfrm>
        </p:grpSpPr>
        <p:sp>
          <p:nvSpPr>
            <p:cNvPr id="761" name="Google Shape;761;p3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8"/>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38"/>
          <p:cNvGrpSpPr/>
          <p:nvPr/>
        </p:nvGrpSpPr>
        <p:grpSpPr>
          <a:xfrm flipH="1">
            <a:off x="7393917" y="480896"/>
            <a:ext cx="2014791" cy="473128"/>
            <a:chOff x="-35118" y="4342063"/>
            <a:chExt cx="2014791" cy="473128"/>
          </a:xfrm>
        </p:grpSpPr>
        <p:sp>
          <p:nvSpPr>
            <p:cNvPr id="764" name="Google Shape;764;p3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66"/>
        <p:cNvGrpSpPr/>
        <p:nvPr/>
      </p:nvGrpSpPr>
      <p:grpSpPr>
        <a:xfrm>
          <a:off x="0" y="0"/>
          <a:ext cx="0" cy="0"/>
          <a:chOff x="0" y="0"/>
          <a:chExt cx="0" cy="0"/>
        </a:xfrm>
      </p:grpSpPr>
      <p:sp>
        <p:nvSpPr>
          <p:cNvPr id="767" name="Google Shape;767;p39"/>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68" name="Google Shape;768;p39"/>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9" name="Google Shape;769;p39"/>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70" name="Google Shape;770;p39"/>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39"/>
          <p:cNvGrpSpPr/>
          <p:nvPr/>
        </p:nvGrpSpPr>
        <p:grpSpPr>
          <a:xfrm flipH="1">
            <a:off x="7136201" y="4054216"/>
            <a:ext cx="2074949" cy="962378"/>
            <a:chOff x="-85249" y="3960975"/>
            <a:chExt cx="2074949" cy="962378"/>
          </a:xfrm>
        </p:grpSpPr>
        <p:grpSp>
          <p:nvGrpSpPr>
            <p:cNvPr id="772" name="Google Shape;772;p39"/>
            <p:cNvGrpSpPr/>
            <p:nvPr/>
          </p:nvGrpSpPr>
          <p:grpSpPr>
            <a:xfrm>
              <a:off x="-44137" y="3960975"/>
              <a:ext cx="2033837" cy="459179"/>
              <a:chOff x="-101291" y="3971002"/>
              <a:chExt cx="2033837" cy="459179"/>
            </a:xfrm>
          </p:grpSpPr>
          <p:sp>
            <p:nvSpPr>
              <p:cNvPr id="773" name="Google Shape;773;p3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39"/>
            <p:cNvGrpSpPr/>
            <p:nvPr/>
          </p:nvGrpSpPr>
          <p:grpSpPr>
            <a:xfrm>
              <a:off x="-85249" y="4203623"/>
              <a:ext cx="2014791" cy="469195"/>
              <a:chOff x="-35118" y="4163517"/>
              <a:chExt cx="2014791" cy="469195"/>
            </a:xfrm>
          </p:grpSpPr>
          <p:sp>
            <p:nvSpPr>
              <p:cNvPr id="776" name="Google Shape;776;p3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9"/>
            <p:cNvGrpSpPr/>
            <p:nvPr/>
          </p:nvGrpSpPr>
          <p:grpSpPr>
            <a:xfrm>
              <a:off x="-85249" y="4454155"/>
              <a:ext cx="2014791" cy="469199"/>
              <a:chOff x="-35118" y="4345992"/>
              <a:chExt cx="2014791" cy="469199"/>
            </a:xfrm>
          </p:grpSpPr>
          <p:sp>
            <p:nvSpPr>
              <p:cNvPr id="779" name="Google Shape;779;p3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1" name="Google Shape;781;p39"/>
          <p:cNvGrpSpPr/>
          <p:nvPr/>
        </p:nvGrpSpPr>
        <p:grpSpPr>
          <a:xfrm>
            <a:off x="7691206" y="833500"/>
            <a:ext cx="2649775" cy="3476500"/>
            <a:chOff x="7691206" y="833500"/>
            <a:chExt cx="2649775" cy="3476500"/>
          </a:xfrm>
        </p:grpSpPr>
        <p:sp>
          <p:nvSpPr>
            <p:cNvPr id="782" name="Google Shape;782;p39"/>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4" name="Google Shape;784;p39"/>
            <p:cNvGrpSpPr/>
            <p:nvPr/>
          </p:nvGrpSpPr>
          <p:grpSpPr>
            <a:xfrm>
              <a:off x="7795306" y="833500"/>
              <a:ext cx="2545675" cy="3476500"/>
              <a:chOff x="7795306" y="833500"/>
              <a:chExt cx="2545675" cy="3476500"/>
            </a:xfrm>
          </p:grpSpPr>
          <p:sp>
            <p:nvSpPr>
              <p:cNvPr id="785" name="Google Shape;785;p39"/>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 name="Google Shape;791;p39"/>
              <p:cNvGrpSpPr/>
              <p:nvPr/>
            </p:nvGrpSpPr>
            <p:grpSpPr>
              <a:xfrm>
                <a:off x="8530783" y="2299824"/>
                <a:ext cx="640686" cy="543853"/>
                <a:chOff x="10364519" y="2624211"/>
                <a:chExt cx="640686" cy="543853"/>
              </a:xfrm>
            </p:grpSpPr>
            <p:sp>
              <p:nvSpPr>
                <p:cNvPr id="792" name="Google Shape;792;p39"/>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94"/>
        <p:cNvGrpSpPr/>
        <p:nvPr/>
      </p:nvGrpSpPr>
      <p:grpSpPr>
        <a:xfrm>
          <a:off x="0" y="0"/>
          <a:ext cx="0" cy="0"/>
          <a:chOff x="0" y="0"/>
          <a:chExt cx="0" cy="0"/>
        </a:xfrm>
      </p:grpSpPr>
      <p:grpSp>
        <p:nvGrpSpPr>
          <p:cNvPr id="795" name="Google Shape;795;p40"/>
          <p:cNvGrpSpPr/>
          <p:nvPr/>
        </p:nvGrpSpPr>
        <p:grpSpPr>
          <a:xfrm rot="10800000">
            <a:off x="7021" y="-639006"/>
            <a:ext cx="1623175" cy="1972650"/>
            <a:chOff x="4193384" y="4053542"/>
            <a:chExt cx="1623175" cy="1972650"/>
          </a:xfrm>
        </p:grpSpPr>
        <p:grpSp>
          <p:nvGrpSpPr>
            <p:cNvPr id="796" name="Google Shape;796;p40"/>
            <p:cNvGrpSpPr/>
            <p:nvPr/>
          </p:nvGrpSpPr>
          <p:grpSpPr>
            <a:xfrm rot="10800000" flipH="1">
              <a:off x="4193384" y="4947892"/>
              <a:ext cx="920275" cy="1078300"/>
              <a:chOff x="4679675" y="-1053325"/>
              <a:chExt cx="920275" cy="1078300"/>
            </a:xfrm>
          </p:grpSpPr>
          <p:sp>
            <p:nvSpPr>
              <p:cNvPr id="797" name="Google Shape;797;p40"/>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0"/>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40"/>
            <p:cNvGrpSpPr/>
            <p:nvPr/>
          </p:nvGrpSpPr>
          <p:grpSpPr>
            <a:xfrm rot="10800000" flipH="1">
              <a:off x="4687334" y="4053542"/>
              <a:ext cx="1129225" cy="1439250"/>
              <a:chOff x="5173625" y="-443725"/>
              <a:chExt cx="1129225" cy="1439250"/>
            </a:xfrm>
          </p:grpSpPr>
          <p:sp>
            <p:nvSpPr>
              <p:cNvPr id="800" name="Google Shape;800;p4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2" name="Google Shape;802;p40"/>
          <p:cNvGrpSpPr/>
          <p:nvPr/>
        </p:nvGrpSpPr>
        <p:grpSpPr>
          <a:xfrm>
            <a:off x="-1256133" y="867643"/>
            <a:ext cx="2014791" cy="473128"/>
            <a:chOff x="-35118" y="4342063"/>
            <a:chExt cx="2014791" cy="473128"/>
          </a:xfrm>
        </p:grpSpPr>
        <p:sp>
          <p:nvSpPr>
            <p:cNvPr id="803" name="Google Shape;803;p4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40"/>
          <p:cNvGrpSpPr/>
          <p:nvPr/>
        </p:nvGrpSpPr>
        <p:grpSpPr>
          <a:xfrm>
            <a:off x="-1179939" y="1195668"/>
            <a:ext cx="2014791" cy="473128"/>
            <a:chOff x="-35118" y="4342063"/>
            <a:chExt cx="2014791" cy="473128"/>
          </a:xfrm>
        </p:grpSpPr>
        <p:sp>
          <p:nvSpPr>
            <p:cNvPr id="806" name="Google Shape;806;p4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0"/>
          <p:cNvGrpSpPr/>
          <p:nvPr/>
        </p:nvGrpSpPr>
        <p:grpSpPr>
          <a:xfrm rot="10800000" flipH="1">
            <a:off x="39853" y="-260807"/>
            <a:ext cx="2014791" cy="473128"/>
            <a:chOff x="-35118" y="4342063"/>
            <a:chExt cx="2014791" cy="473128"/>
          </a:xfrm>
        </p:grpSpPr>
        <p:sp>
          <p:nvSpPr>
            <p:cNvPr id="809" name="Google Shape;809;p4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40"/>
          <p:cNvGrpSpPr/>
          <p:nvPr/>
        </p:nvGrpSpPr>
        <p:grpSpPr>
          <a:xfrm rot="10800000">
            <a:off x="7755996" y="4031858"/>
            <a:ext cx="1129225" cy="1439250"/>
            <a:chOff x="5173625" y="-443725"/>
            <a:chExt cx="1129225" cy="1439250"/>
          </a:xfrm>
        </p:grpSpPr>
        <p:sp>
          <p:nvSpPr>
            <p:cNvPr id="812" name="Google Shape;812;p4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40"/>
          <p:cNvGrpSpPr/>
          <p:nvPr/>
        </p:nvGrpSpPr>
        <p:grpSpPr>
          <a:xfrm rot="10800000" flipH="1">
            <a:off x="7506654" y="4534879"/>
            <a:ext cx="920275" cy="1078300"/>
            <a:chOff x="4679675" y="-443725"/>
            <a:chExt cx="920275" cy="1078300"/>
          </a:xfrm>
        </p:grpSpPr>
        <p:sp>
          <p:nvSpPr>
            <p:cNvPr id="815" name="Google Shape;815;p4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40"/>
          <p:cNvGrpSpPr/>
          <p:nvPr/>
        </p:nvGrpSpPr>
        <p:grpSpPr>
          <a:xfrm rot="10800000">
            <a:off x="7953846" y="4266083"/>
            <a:ext cx="1129225" cy="1439250"/>
            <a:chOff x="5173625" y="-443725"/>
            <a:chExt cx="1129225" cy="1439250"/>
          </a:xfrm>
        </p:grpSpPr>
        <p:sp>
          <p:nvSpPr>
            <p:cNvPr id="818" name="Google Shape;818;p4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820"/>
        <p:cNvGrpSpPr/>
        <p:nvPr/>
      </p:nvGrpSpPr>
      <p:grpSpPr>
        <a:xfrm>
          <a:off x="0" y="0"/>
          <a:ext cx="0" cy="0"/>
          <a:chOff x="0" y="0"/>
          <a:chExt cx="0" cy="0"/>
        </a:xfrm>
      </p:grpSpPr>
      <p:grpSp>
        <p:nvGrpSpPr>
          <p:cNvPr id="821" name="Google Shape;821;p41"/>
          <p:cNvGrpSpPr/>
          <p:nvPr/>
        </p:nvGrpSpPr>
        <p:grpSpPr>
          <a:xfrm rot="10800000">
            <a:off x="-483504" y="3973396"/>
            <a:ext cx="920275" cy="1078300"/>
            <a:chOff x="4679675" y="-1053325"/>
            <a:chExt cx="920275" cy="1078300"/>
          </a:xfrm>
        </p:grpSpPr>
        <p:sp>
          <p:nvSpPr>
            <p:cNvPr id="822" name="Google Shape;822;p4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1"/>
          <p:cNvGrpSpPr/>
          <p:nvPr/>
        </p:nvGrpSpPr>
        <p:grpSpPr>
          <a:xfrm rot="10800000">
            <a:off x="-364004" y="3564321"/>
            <a:ext cx="1129225" cy="1439250"/>
            <a:chOff x="5173625" y="-443725"/>
            <a:chExt cx="1129225" cy="1439250"/>
          </a:xfrm>
        </p:grpSpPr>
        <p:sp>
          <p:nvSpPr>
            <p:cNvPr id="825" name="Google Shape;825;p4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41"/>
          <p:cNvGrpSpPr/>
          <p:nvPr/>
        </p:nvGrpSpPr>
        <p:grpSpPr>
          <a:xfrm rot="10800000" flipH="1">
            <a:off x="-351289" y="128490"/>
            <a:ext cx="2014791" cy="473128"/>
            <a:chOff x="-35118" y="4342063"/>
            <a:chExt cx="2014791" cy="473128"/>
          </a:xfrm>
        </p:grpSpPr>
        <p:sp>
          <p:nvSpPr>
            <p:cNvPr id="828" name="Google Shape;828;p4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41"/>
          <p:cNvGrpSpPr/>
          <p:nvPr/>
        </p:nvGrpSpPr>
        <p:grpSpPr>
          <a:xfrm rot="10800000" flipH="1">
            <a:off x="-407289" y="4585092"/>
            <a:ext cx="2014791" cy="473128"/>
            <a:chOff x="-35118" y="4342063"/>
            <a:chExt cx="2014791" cy="473128"/>
          </a:xfrm>
        </p:grpSpPr>
        <p:sp>
          <p:nvSpPr>
            <p:cNvPr id="831" name="Google Shape;831;p4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41"/>
          <p:cNvGrpSpPr/>
          <p:nvPr/>
        </p:nvGrpSpPr>
        <p:grpSpPr>
          <a:xfrm>
            <a:off x="-407297" y="4545227"/>
            <a:ext cx="2014791" cy="473128"/>
            <a:chOff x="-35118" y="4342063"/>
            <a:chExt cx="2014791" cy="473128"/>
          </a:xfrm>
        </p:grpSpPr>
        <p:sp>
          <p:nvSpPr>
            <p:cNvPr id="834" name="Google Shape;834;p4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41"/>
          <p:cNvGrpSpPr/>
          <p:nvPr/>
        </p:nvGrpSpPr>
        <p:grpSpPr>
          <a:xfrm flipH="1">
            <a:off x="7755996" y="-324096"/>
            <a:ext cx="1129225" cy="1439250"/>
            <a:chOff x="5173625" y="-443725"/>
            <a:chExt cx="1129225" cy="1439250"/>
          </a:xfrm>
        </p:grpSpPr>
        <p:sp>
          <p:nvSpPr>
            <p:cNvPr id="837" name="Google Shape;837;p4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41"/>
          <p:cNvGrpSpPr/>
          <p:nvPr/>
        </p:nvGrpSpPr>
        <p:grpSpPr>
          <a:xfrm>
            <a:off x="7506654" y="-466167"/>
            <a:ext cx="920275" cy="1078300"/>
            <a:chOff x="4679675" y="-443725"/>
            <a:chExt cx="920275" cy="1078300"/>
          </a:xfrm>
        </p:grpSpPr>
        <p:sp>
          <p:nvSpPr>
            <p:cNvPr id="840" name="Google Shape;840;p4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1"/>
          <p:cNvGrpSpPr/>
          <p:nvPr/>
        </p:nvGrpSpPr>
        <p:grpSpPr>
          <a:xfrm flipH="1">
            <a:off x="7953846" y="-558321"/>
            <a:ext cx="1129225" cy="1439250"/>
            <a:chOff x="5173625" y="-443725"/>
            <a:chExt cx="1129225" cy="1439250"/>
          </a:xfrm>
        </p:grpSpPr>
        <p:sp>
          <p:nvSpPr>
            <p:cNvPr id="843" name="Google Shape;843;p4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1"/>
          <p:cNvGrpSpPr/>
          <p:nvPr/>
        </p:nvGrpSpPr>
        <p:grpSpPr>
          <a:xfrm rot="10800000" flipH="1">
            <a:off x="-198889" y="-100110"/>
            <a:ext cx="2014791" cy="473128"/>
            <a:chOff x="-35118" y="4342063"/>
            <a:chExt cx="2014791" cy="473128"/>
          </a:xfrm>
        </p:grpSpPr>
        <p:sp>
          <p:nvSpPr>
            <p:cNvPr id="846" name="Google Shape;846;p4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48"/>
        <p:cNvGrpSpPr/>
        <p:nvPr/>
      </p:nvGrpSpPr>
      <p:grpSpPr>
        <a:xfrm>
          <a:off x="0" y="0"/>
          <a:ext cx="0" cy="0"/>
          <a:chOff x="0" y="0"/>
          <a:chExt cx="0" cy="0"/>
        </a:xfrm>
      </p:grpSpPr>
      <p:grpSp>
        <p:nvGrpSpPr>
          <p:cNvPr id="849" name="Google Shape;849;p42"/>
          <p:cNvGrpSpPr/>
          <p:nvPr/>
        </p:nvGrpSpPr>
        <p:grpSpPr>
          <a:xfrm flipH="1">
            <a:off x="-365562" y="4556641"/>
            <a:ext cx="2808779" cy="1148975"/>
            <a:chOff x="6525475" y="148600"/>
            <a:chExt cx="2808779" cy="1148975"/>
          </a:xfrm>
        </p:grpSpPr>
        <p:sp>
          <p:nvSpPr>
            <p:cNvPr id="850" name="Google Shape;850;p4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42"/>
          <p:cNvGrpSpPr/>
          <p:nvPr/>
        </p:nvGrpSpPr>
        <p:grpSpPr>
          <a:xfrm rot="10800000">
            <a:off x="7497756" y="4534879"/>
            <a:ext cx="1368260" cy="1078296"/>
            <a:chOff x="4231725" y="-443721"/>
            <a:chExt cx="1368260" cy="1078296"/>
          </a:xfrm>
        </p:grpSpPr>
        <p:sp>
          <p:nvSpPr>
            <p:cNvPr id="853" name="Google Shape;853;p4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42"/>
          <p:cNvGrpSpPr/>
          <p:nvPr/>
        </p:nvGrpSpPr>
        <p:grpSpPr>
          <a:xfrm rot="10800000">
            <a:off x="6794891" y="4173929"/>
            <a:ext cx="1129225" cy="1439250"/>
            <a:chOff x="5173625" y="-443725"/>
            <a:chExt cx="1129225" cy="1439250"/>
          </a:xfrm>
        </p:grpSpPr>
        <p:sp>
          <p:nvSpPr>
            <p:cNvPr id="856" name="Google Shape;856;p4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42"/>
          <p:cNvGrpSpPr/>
          <p:nvPr/>
        </p:nvGrpSpPr>
        <p:grpSpPr>
          <a:xfrm rot="10800000" flipH="1">
            <a:off x="3706041" y="4534879"/>
            <a:ext cx="920275" cy="1078300"/>
            <a:chOff x="4679675" y="-443725"/>
            <a:chExt cx="920275" cy="1078300"/>
          </a:xfrm>
        </p:grpSpPr>
        <p:sp>
          <p:nvSpPr>
            <p:cNvPr id="859" name="Google Shape;859;p4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42"/>
          <p:cNvGrpSpPr/>
          <p:nvPr/>
        </p:nvGrpSpPr>
        <p:grpSpPr>
          <a:xfrm rot="10800000" flipH="1">
            <a:off x="4199991" y="4173929"/>
            <a:ext cx="1129225" cy="1439250"/>
            <a:chOff x="5173625" y="-443725"/>
            <a:chExt cx="1129225" cy="1439250"/>
          </a:xfrm>
        </p:grpSpPr>
        <p:sp>
          <p:nvSpPr>
            <p:cNvPr id="862" name="Google Shape;862;p4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42"/>
          <p:cNvGrpSpPr/>
          <p:nvPr/>
        </p:nvGrpSpPr>
        <p:grpSpPr>
          <a:xfrm rot="10800000">
            <a:off x="1329129" y="3924763"/>
            <a:ext cx="474200" cy="1505350"/>
            <a:chOff x="3995775" y="-443725"/>
            <a:chExt cx="474200" cy="1505350"/>
          </a:xfrm>
        </p:grpSpPr>
        <p:sp>
          <p:nvSpPr>
            <p:cNvPr id="865" name="Google Shape;865;p4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42"/>
          <p:cNvGrpSpPr/>
          <p:nvPr/>
        </p:nvGrpSpPr>
        <p:grpSpPr>
          <a:xfrm>
            <a:off x="6612948" y="5750"/>
            <a:ext cx="1195349" cy="1078296"/>
            <a:chOff x="4404625" y="-443721"/>
            <a:chExt cx="1195349" cy="1078296"/>
          </a:xfrm>
        </p:grpSpPr>
        <p:sp>
          <p:nvSpPr>
            <p:cNvPr id="868" name="Google Shape;868;p4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2"/>
          <p:cNvGrpSpPr/>
          <p:nvPr/>
        </p:nvGrpSpPr>
        <p:grpSpPr>
          <a:xfrm>
            <a:off x="7429151" y="-104276"/>
            <a:ext cx="1129225" cy="1439250"/>
            <a:chOff x="5173625" y="-443725"/>
            <a:chExt cx="1129225" cy="1439250"/>
          </a:xfrm>
        </p:grpSpPr>
        <p:sp>
          <p:nvSpPr>
            <p:cNvPr id="871" name="Google Shape;871;p4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42"/>
          <p:cNvGrpSpPr/>
          <p:nvPr/>
        </p:nvGrpSpPr>
        <p:grpSpPr>
          <a:xfrm>
            <a:off x="3121150" y="-475160"/>
            <a:ext cx="482550" cy="1505350"/>
            <a:chOff x="3121150" y="-443725"/>
            <a:chExt cx="482550" cy="1505350"/>
          </a:xfrm>
        </p:grpSpPr>
        <p:sp>
          <p:nvSpPr>
            <p:cNvPr id="874" name="Google Shape;874;p4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42"/>
          <p:cNvGrpSpPr/>
          <p:nvPr/>
        </p:nvGrpSpPr>
        <p:grpSpPr>
          <a:xfrm>
            <a:off x="1990425" y="-467301"/>
            <a:ext cx="929375" cy="1078300"/>
            <a:chOff x="1990425" y="-443725"/>
            <a:chExt cx="929375" cy="1078300"/>
          </a:xfrm>
        </p:grpSpPr>
        <p:sp>
          <p:nvSpPr>
            <p:cNvPr id="877" name="Google Shape;877;p4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42"/>
          <p:cNvGrpSpPr/>
          <p:nvPr/>
        </p:nvGrpSpPr>
        <p:grpSpPr>
          <a:xfrm>
            <a:off x="1287525" y="-467301"/>
            <a:ext cx="1138350" cy="1439250"/>
            <a:chOff x="1287525" y="-443725"/>
            <a:chExt cx="1138350" cy="1439250"/>
          </a:xfrm>
        </p:grpSpPr>
        <p:sp>
          <p:nvSpPr>
            <p:cNvPr id="880" name="Google Shape;880;p4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2"/>
          <p:cNvGrpSpPr/>
          <p:nvPr/>
        </p:nvGrpSpPr>
        <p:grpSpPr>
          <a:xfrm>
            <a:off x="-241900" y="488800"/>
            <a:ext cx="1375425" cy="572805"/>
            <a:chOff x="-241900" y="154825"/>
            <a:chExt cx="1375425" cy="572805"/>
          </a:xfrm>
        </p:grpSpPr>
        <p:sp>
          <p:nvSpPr>
            <p:cNvPr id="883" name="Google Shape;883;p4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42"/>
          <p:cNvGrpSpPr/>
          <p:nvPr/>
        </p:nvGrpSpPr>
        <p:grpSpPr>
          <a:xfrm>
            <a:off x="3995775" y="-475160"/>
            <a:ext cx="474200" cy="1505350"/>
            <a:chOff x="3995775" y="-443725"/>
            <a:chExt cx="474200" cy="1505350"/>
          </a:xfrm>
        </p:grpSpPr>
        <p:sp>
          <p:nvSpPr>
            <p:cNvPr id="886" name="Google Shape;886;p4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2"/>
          <p:cNvGrpSpPr/>
          <p:nvPr/>
        </p:nvGrpSpPr>
        <p:grpSpPr>
          <a:xfrm>
            <a:off x="4679675" y="-467301"/>
            <a:ext cx="920275" cy="1078300"/>
            <a:chOff x="4679675" y="-443725"/>
            <a:chExt cx="920275" cy="1078300"/>
          </a:xfrm>
        </p:grpSpPr>
        <p:sp>
          <p:nvSpPr>
            <p:cNvPr id="889" name="Google Shape;889;p4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a:off x="5173625" y="-467301"/>
            <a:ext cx="1129225" cy="1439250"/>
            <a:chOff x="5173625" y="-443725"/>
            <a:chExt cx="1129225" cy="1439250"/>
          </a:xfrm>
        </p:grpSpPr>
        <p:sp>
          <p:nvSpPr>
            <p:cNvPr id="892" name="Google Shape;892;p4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42"/>
          <p:cNvGrpSpPr/>
          <p:nvPr/>
        </p:nvGrpSpPr>
        <p:grpSpPr>
          <a:xfrm rot="5400000" flipH="1">
            <a:off x="-766398" y="4711608"/>
            <a:ext cx="2014791" cy="719731"/>
            <a:chOff x="-85249" y="4203623"/>
            <a:chExt cx="2014791" cy="719731"/>
          </a:xfrm>
        </p:grpSpPr>
        <p:grpSp>
          <p:nvGrpSpPr>
            <p:cNvPr id="895" name="Google Shape;895;p42"/>
            <p:cNvGrpSpPr/>
            <p:nvPr/>
          </p:nvGrpSpPr>
          <p:grpSpPr>
            <a:xfrm>
              <a:off x="-85249" y="4203623"/>
              <a:ext cx="2014791" cy="469195"/>
              <a:chOff x="-35118" y="4163517"/>
              <a:chExt cx="2014791" cy="469195"/>
            </a:xfrm>
          </p:grpSpPr>
          <p:sp>
            <p:nvSpPr>
              <p:cNvPr id="896" name="Google Shape;896;p4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42"/>
            <p:cNvGrpSpPr/>
            <p:nvPr/>
          </p:nvGrpSpPr>
          <p:grpSpPr>
            <a:xfrm>
              <a:off x="-85249" y="4454155"/>
              <a:ext cx="2014791" cy="469199"/>
              <a:chOff x="-35118" y="4345992"/>
              <a:chExt cx="2014791" cy="469199"/>
            </a:xfrm>
          </p:grpSpPr>
          <p:sp>
            <p:nvSpPr>
              <p:cNvPr id="899" name="Google Shape;899;p4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1" name="Google Shape;901;p42"/>
          <p:cNvGrpSpPr/>
          <p:nvPr/>
        </p:nvGrpSpPr>
        <p:grpSpPr>
          <a:xfrm flipH="1">
            <a:off x="8418670" y="734101"/>
            <a:ext cx="2014791" cy="469195"/>
            <a:chOff x="-35118" y="4163517"/>
            <a:chExt cx="2014791" cy="469195"/>
          </a:xfrm>
        </p:grpSpPr>
        <p:sp>
          <p:nvSpPr>
            <p:cNvPr id="902" name="Google Shape;902;p4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rendan Layout">
  <p:cSld name="TITLE_1">
    <p:spTree>
      <p:nvGrpSpPr>
        <p:cNvPr id="1" name="Shape 904"/>
        <p:cNvGrpSpPr/>
        <p:nvPr/>
      </p:nvGrpSpPr>
      <p:grpSpPr>
        <a:xfrm>
          <a:off x="0" y="0"/>
          <a:ext cx="0" cy="0"/>
          <a:chOff x="0" y="0"/>
          <a:chExt cx="0" cy="0"/>
        </a:xfrm>
      </p:grpSpPr>
      <p:sp>
        <p:nvSpPr>
          <p:cNvPr id="905" name="Google Shape;905;p43"/>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06" name="Google Shape;906;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07" name="Google Shape;907;p43"/>
          <p:cNvSpPr txBox="1">
            <a:spLocks noGrp="1"/>
          </p:cNvSpPr>
          <p:nvPr>
            <p:ph type="title"/>
          </p:nvPr>
        </p:nvSpPr>
        <p:spPr>
          <a:xfrm>
            <a:off x="646950" y="1231500"/>
            <a:ext cx="7850100" cy="1651800"/>
          </a:xfrm>
          <a:prstGeom prst="rect">
            <a:avLst/>
          </a:prstGeom>
          <a:ln>
            <a:noFill/>
          </a:ln>
          <a:effectLst>
            <a:outerShdw blurRad="142875" dist="47625" dir="534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48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908" name="Google Shape;908;p43"/>
          <p:cNvSpPr txBox="1">
            <a:spLocks noGrp="1"/>
          </p:cNvSpPr>
          <p:nvPr>
            <p:ph type="subTitle" idx="1"/>
          </p:nvPr>
        </p:nvSpPr>
        <p:spPr>
          <a:xfrm>
            <a:off x="177600" y="3886200"/>
            <a:ext cx="8788800" cy="79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909"/>
        <p:cNvGrpSpPr/>
        <p:nvPr/>
      </p:nvGrpSpPr>
      <p:grpSpPr>
        <a:xfrm>
          <a:off x="0" y="0"/>
          <a:ext cx="0" cy="0"/>
          <a:chOff x="0" y="0"/>
          <a:chExt cx="0" cy="0"/>
        </a:xfrm>
      </p:grpSpPr>
      <p:sp>
        <p:nvSpPr>
          <p:cNvPr id="910" name="Google Shape;910;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11" name="Google Shape;911;p44"/>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txBox="1">
            <a:spLocks noGrp="1"/>
          </p:cNvSpPr>
          <p:nvPr>
            <p:ph type="title"/>
          </p:nvPr>
        </p:nvSpPr>
        <p:spPr>
          <a:xfrm>
            <a:off x="457200" y="342900"/>
            <a:ext cx="8229600" cy="685800"/>
          </a:xfrm>
          <a:prstGeom prst="rect">
            <a:avLst/>
          </a:prstGeom>
          <a:effectLst>
            <a:outerShdw blurRad="142875" dist="47625" dir="546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3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13" name="Google Shape;913;p44"/>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a:solidFill>
                  <a:srgbClr val="FFFFFF"/>
                </a:solidFill>
              </a:defRPr>
            </a:lvl1pPr>
            <a:lvl2pPr marL="914400" lvl="1" indent="-317500" rtl="0">
              <a:lnSpc>
                <a:spcPct val="100000"/>
              </a:lnSpc>
              <a:spcBef>
                <a:spcPts val="1600"/>
              </a:spcBef>
              <a:spcAft>
                <a:spcPts val="0"/>
              </a:spcAft>
              <a:buClr>
                <a:srgbClr val="FFFFFF"/>
              </a:buClr>
              <a:buSzPts val="1400"/>
              <a:buChar char="○"/>
              <a:defRPr>
                <a:solidFill>
                  <a:srgbClr val="FFFFFF"/>
                </a:solidFill>
              </a:defRPr>
            </a:lvl2pPr>
            <a:lvl3pPr marL="1371600" lvl="2" indent="-317500" rtl="0">
              <a:lnSpc>
                <a:spcPct val="100000"/>
              </a:lnSpc>
              <a:spcBef>
                <a:spcPts val="1600"/>
              </a:spcBef>
              <a:spcAft>
                <a:spcPts val="0"/>
              </a:spcAft>
              <a:buClr>
                <a:srgbClr val="FFFFFF"/>
              </a:buClr>
              <a:buSzPts val="1400"/>
              <a:buChar char="■"/>
              <a:defRPr>
                <a:solidFill>
                  <a:srgbClr val="FFFFFF"/>
                </a:solidFill>
              </a:defRPr>
            </a:lvl3pPr>
            <a:lvl4pPr marL="1828800" lvl="3" indent="-317500" rtl="0">
              <a:lnSpc>
                <a:spcPct val="100000"/>
              </a:lnSpc>
              <a:spcBef>
                <a:spcPts val="1600"/>
              </a:spcBef>
              <a:spcAft>
                <a:spcPts val="0"/>
              </a:spcAft>
              <a:buClr>
                <a:srgbClr val="FFFFFF"/>
              </a:buClr>
              <a:buSzPts val="1400"/>
              <a:buChar char="●"/>
              <a:defRPr>
                <a:solidFill>
                  <a:srgbClr val="FFFFFF"/>
                </a:solidFill>
              </a:defRPr>
            </a:lvl4pPr>
            <a:lvl5pPr marL="2286000" lvl="4" indent="-317500" rtl="0">
              <a:lnSpc>
                <a:spcPct val="100000"/>
              </a:lnSpc>
              <a:spcBef>
                <a:spcPts val="1600"/>
              </a:spcBef>
              <a:spcAft>
                <a:spcPts val="0"/>
              </a:spcAft>
              <a:buClr>
                <a:srgbClr val="FFFFFF"/>
              </a:buClr>
              <a:buSzPts val="1400"/>
              <a:buChar char="○"/>
              <a:defRPr>
                <a:solidFill>
                  <a:srgbClr val="FFFFFF"/>
                </a:solidFill>
              </a:defRPr>
            </a:lvl5pPr>
            <a:lvl6pPr marL="2743200" lvl="5" indent="-317500" rtl="0">
              <a:lnSpc>
                <a:spcPct val="100000"/>
              </a:lnSpc>
              <a:spcBef>
                <a:spcPts val="1600"/>
              </a:spcBef>
              <a:spcAft>
                <a:spcPts val="0"/>
              </a:spcAft>
              <a:buClr>
                <a:srgbClr val="FFFFFF"/>
              </a:buClr>
              <a:buSzPts val="1400"/>
              <a:buChar char="■"/>
              <a:defRPr>
                <a:solidFill>
                  <a:srgbClr val="FFFFFF"/>
                </a:solidFill>
              </a:defRPr>
            </a:lvl6pPr>
            <a:lvl7pPr marL="3200400" lvl="6" indent="-317500" rtl="0">
              <a:lnSpc>
                <a:spcPct val="100000"/>
              </a:lnSpc>
              <a:spcBef>
                <a:spcPts val="1600"/>
              </a:spcBef>
              <a:spcAft>
                <a:spcPts val="0"/>
              </a:spcAft>
              <a:buClr>
                <a:srgbClr val="FFFFFF"/>
              </a:buClr>
              <a:buSzPts val="1400"/>
              <a:buChar char="●"/>
              <a:defRPr>
                <a:solidFill>
                  <a:srgbClr val="FFFFFF"/>
                </a:solidFill>
              </a:defRPr>
            </a:lvl7pPr>
            <a:lvl8pPr marL="3657600" lvl="7" indent="-317500" rtl="0">
              <a:lnSpc>
                <a:spcPct val="100000"/>
              </a:lnSpc>
              <a:spcBef>
                <a:spcPts val="1600"/>
              </a:spcBef>
              <a:spcAft>
                <a:spcPts val="0"/>
              </a:spcAft>
              <a:buClr>
                <a:srgbClr val="FFFFFF"/>
              </a:buClr>
              <a:buSzPts val="1400"/>
              <a:buChar char="○"/>
              <a:defRPr>
                <a:solidFill>
                  <a:srgbClr val="FFFFFF"/>
                </a:solidFill>
              </a:defRPr>
            </a:lvl8pPr>
            <a:lvl9pPr marL="4114800" lvl="8" indent="-317500" rtl="0">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rendan Layout 1">
  <p:cSld name="TITLE_2">
    <p:spTree>
      <p:nvGrpSpPr>
        <p:cNvPr id="1" name="Shape 914"/>
        <p:cNvGrpSpPr/>
        <p:nvPr/>
      </p:nvGrpSpPr>
      <p:grpSpPr>
        <a:xfrm>
          <a:off x="0" y="0"/>
          <a:ext cx="0" cy="0"/>
          <a:chOff x="0" y="0"/>
          <a:chExt cx="0" cy="0"/>
        </a:xfrm>
      </p:grpSpPr>
      <p:sp>
        <p:nvSpPr>
          <p:cNvPr id="915" name="Google Shape;915;p45"/>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16" name="Google Shape;916;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17" name="Google Shape;917;p45"/>
          <p:cNvSpPr txBox="1">
            <a:spLocks noGrp="1"/>
          </p:cNvSpPr>
          <p:nvPr>
            <p:ph type="title"/>
          </p:nvPr>
        </p:nvSpPr>
        <p:spPr>
          <a:xfrm>
            <a:off x="646950" y="1231500"/>
            <a:ext cx="7850100" cy="1651800"/>
          </a:xfrm>
          <a:prstGeom prst="rect">
            <a:avLst/>
          </a:prstGeom>
          <a:ln>
            <a:noFill/>
          </a:ln>
          <a:effectLst>
            <a:outerShdw blurRad="142875" dist="47625" dir="534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48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918" name="Google Shape;918;p45"/>
          <p:cNvSpPr txBox="1">
            <a:spLocks noGrp="1"/>
          </p:cNvSpPr>
          <p:nvPr>
            <p:ph type="subTitle" idx="1"/>
          </p:nvPr>
        </p:nvSpPr>
        <p:spPr>
          <a:xfrm>
            <a:off x="177600" y="3886200"/>
            <a:ext cx="8788800" cy="79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919"/>
        <p:cNvGrpSpPr/>
        <p:nvPr/>
      </p:nvGrpSpPr>
      <p:grpSpPr>
        <a:xfrm>
          <a:off x="0" y="0"/>
          <a:ext cx="0" cy="0"/>
          <a:chOff x="0" y="0"/>
          <a:chExt cx="0" cy="0"/>
        </a:xfrm>
      </p:grpSpPr>
      <p:sp>
        <p:nvSpPr>
          <p:cNvPr id="920" name="Google Shape;920;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21" name="Google Shape;921;p46"/>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6"/>
          <p:cNvSpPr txBox="1">
            <a:spLocks noGrp="1"/>
          </p:cNvSpPr>
          <p:nvPr>
            <p:ph type="title"/>
          </p:nvPr>
        </p:nvSpPr>
        <p:spPr>
          <a:xfrm>
            <a:off x="457200" y="342900"/>
            <a:ext cx="8229600" cy="685800"/>
          </a:xfrm>
          <a:prstGeom prst="rect">
            <a:avLst/>
          </a:prstGeom>
          <a:effectLst>
            <a:outerShdw blurRad="142875" dist="47625" dir="546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3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23" name="Google Shape;923;p46"/>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a:solidFill>
                  <a:srgbClr val="FFFFFF"/>
                </a:solidFill>
              </a:defRPr>
            </a:lvl1pPr>
            <a:lvl2pPr marL="914400" lvl="1" indent="-317500" rtl="0">
              <a:lnSpc>
                <a:spcPct val="100000"/>
              </a:lnSpc>
              <a:spcBef>
                <a:spcPts val="1600"/>
              </a:spcBef>
              <a:spcAft>
                <a:spcPts val="0"/>
              </a:spcAft>
              <a:buClr>
                <a:srgbClr val="FFFFFF"/>
              </a:buClr>
              <a:buSzPts val="1400"/>
              <a:buChar char="○"/>
              <a:defRPr>
                <a:solidFill>
                  <a:srgbClr val="FFFFFF"/>
                </a:solidFill>
              </a:defRPr>
            </a:lvl2pPr>
            <a:lvl3pPr marL="1371600" lvl="2" indent="-317500" rtl="0">
              <a:lnSpc>
                <a:spcPct val="100000"/>
              </a:lnSpc>
              <a:spcBef>
                <a:spcPts val="1600"/>
              </a:spcBef>
              <a:spcAft>
                <a:spcPts val="0"/>
              </a:spcAft>
              <a:buClr>
                <a:srgbClr val="FFFFFF"/>
              </a:buClr>
              <a:buSzPts val="1400"/>
              <a:buChar char="■"/>
              <a:defRPr>
                <a:solidFill>
                  <a:srgbClr val="FFFFFF"/>
                </a:solidFill>
              </a:defRPr>
            </a:lvl3pPr>
            <a:lvl4pPr marL="1828800" lvl="3" indent="-317500" rtl="0">
              <a:lnSpc>
                <a:spcPct val="100000"/>
              </a:lnSpc>
              <a:spcBef>
                <a:spcPts val="1600"/>
              </a:spcBef>
              <a:spcAft>
                <a:spcPts val="0"/>
              </a:spcAft>
              <a:buClr>
                <a:srgbClr val="FFFFFF"/>
              </a:buClr>
              <a:buSzPts val="1400"/>
              <a:buChar char="●"/>
              <a:defRPr>
                <a:solidFill>
                  <a:srgbClr val="FFFFFF"/>
                </a:solidFill>
              </a:defRPr>
            </a:lvl4pPr>
            <a:lvl5pPr marL="2286000" lvl="4" indent="-317500" rtl="0">
              <a:lnSpc>
                <a:spcPct val="100000"/>
              </a:lnSpc>
              <a:spcBef>
                <a:spcPts val="1600"/>
              </a:spcBef>
              <a:spcAft>
                <a:spcPts val="0"/>
              </a:spcAft>
              <a:buClr>
                <a:srgbClr val="FFFFFF"/>
              </a:buClr>
              <a:buSzPts val="1400"/>
              <a:buChar char="○"/>
              <a:defRPr>
                <a:solidFill>
                  <a:srgbClr val="FFFFFF"/>
                </a:solidFill>
              </a:defRPr>
            </a:lvl5pPr>
            <a:lvl6pPr marL="2743200" lvl="5" indent="-317500" rtl="0">
              <a:lnSpc>
                <a:spcPct val="100000"/>
              </a:lnSpc>
              <a:spcBef>
                <a:spcPts val="1600"/>
              </a:spcBef>
              <a:spcAft>
                <a:spcPts val="0"/>
              </a:spcAft>
              <a:buClr>
                <a:srgbClr val="FFFFFF"/>
              </a:buClr>
              <a:buSzPts val="1400"/>
              <a:buChar char="■"/>
              <a:defRPr>
                <a:solidFill>
                  <a:srgbClr val="FFFFFF"/>
                </a:solidFill>
              </a:defRPr>
            </a:lvl6pPr>
            <a:lvl7pPr marL="3200400" lvl="6" indent="-317500" rtl="0">
              <a:lnSpc>
                <a:spcPct val="100000"/>
              </a:lnSpc>
              <a:spcBef>
                <a:spcPts val="1600"/>
              </a:spcBef>
              <a:spcAft>
                <a:spcPts val="0"/>
              </a:spcAft>
              <a:buClr>
                <a:srgbClr val="FFFFFF"/>
              </a:buClr>
              <a:buSzPts val="1400"/>
              <a:buChar char="●"/>
              <a:defRPr>
                <a:solidFill>
                  <a:srgbClr val="FFFFFF"/>
                </a:solidFill>
              </a:defRPr>
            </a:lvl7pPr>
            <a:lvl8pPr marL="3657600" lvl="7" indent="-317500" rtl="0">
              <a:lnSpc>
                <a:spcPct val="100000"/>
              </a:lnSpc>
              <a:spcBef>
                <a:spcPts val="1600"/>
              </a:spcBef>
              <a:spcAft>
                <a:spcPts val="0"/>
              </a:spcAft>
              <a:buClr>
                <a:srgbClr val="FFFFFF"/>
              </a:buClr>
              <a:buSzPts val="1400"/>
              <a:buChar char="○"/>
              <a:defRPr>
                <a:solidFill>
                  <a:srgbClr val="FFFFFF"/>
                </a:solidFill>
              </a:defRPr>
            </a:lvl8pPr>
            <a:lvl9pPr marL="4114800" lvl="8" indent="-317500" rtl="0">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rendan Layout 2">
  <p:cSld name="TITLE_3">
    <p:spTree>
      <p:nvGrpSpPr>
        <p:cNvPr id="1" name="Shape 924"/>
        <p:cNvGrpSpPr/>
        <p:nvPr/>
      </p:nvGrpSpPr>
      <p:grpSpPr>
        <a:xfrm>
          <a:off x="0" y="0"/>
          <a:ext cx="0" cy="0"/>
          <a:chOff x="0" y="0"/>
          <a:chExt cx="0" cy="0"/>
        </a:xfrm>
      </p:grpSpPr>
      <p:sp>
        <p:nvSpPr>
          <p:cNvPr id="925" name="Google Shape;925;p47"/>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26" name="Google Shape;926;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27" name="Google Shape;927;p47"/>
          <p:cNvSpPr txBox="1">
            <a:spLocks noGrp="1"/>
          </p:cNvSpPr>
          <p:nvPr>
            <p:ph type="title"/>
          </p:nvPr>
        </p:nvSpPr>
        <p:spPr>
          <a:xfrm>
            <a:off x="646950" y="1231500"/>
            <a:ext cx="7850100" cy="1651800"/>
          </a:xfrm>
          <a:prstGeom prst="rect">
            <a:avLst/>
          </a:prstGeom>
          <a:ln>
            <a:noFill/>
          </a:ln>
          <a:effectLst>
            <a:outerShdw blurRad="142875" dist="47625" dir="534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48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928" name="Google Shape;928;p47"/>
          <p:cNvSpPr txBox="1">
            <a:spLocks noGrp="1"/>
          </p:cNvSpPr>
          <p:nvPr>
            <p:ph type="subTitle" idx="1"/>
          </p:nvPr>
        </p:nvSpPr>
        <p:spPr>
          <a:xfrm>
            <a:off x="177600" y="3886200"/>
            <a:ext cx="8788800" cy="79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 header 3">
  <p:cSld name="SECTION_HEADER_3">
    <p:spTree>
      <p:nvGrpSpPr>
        <p:cNvPr id="1" name="Shape 929"/>
        <p:cNvGrpSpPr/>
        <p:nvPr/>
      </p:nvGrpSpPr>
      <p:grpSpPr>
        <a:xfrm>
          <a:off x="0" y="0"/>
          <a:ext cx="0" cy="0"/>
          <a:chOff x="0" y="0"/>
          <a:chExt cx="0" cy="0"/>
        </a:xfrm>
      </p:grpSpPr>
      <p:sp>
        <p:nvSpPr>
          <p:cNvPr id="930" name="Google Shape;930;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31" name="Google Shape;931;p48"/>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txBox="1">
            <a:spLocks noGrp="1"/>
          </p:cNvSpPr>
          <p:nvPr>
            <p:ph type="title"/>
          </p:nvPr>
        </p:nvSpPr>
        <p:spPr>
          <a:xfrm>
            <a:off x="457200" y="342900"/>
            <a:ext cx="8229600" cy="685800"/>
          </a:xfrm>
          <a:prstGeom prst="rect">
            <a:avLst/>
          </a:prstGeom>
          <a:effectLst>
            <a:outerShdw blurRad="142875" dist="47625" dir="546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3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33" name="Google Shape;933;p48"/>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a:solidFill>
                  <a:srgbClr val="FFFFFF"/>
                </a:solidFill>
              </a:defRPr>
            </a:lvl1pPr>
            <a:lvl2pPr marL="914400" lvl="1" indent="-317500" rtl="0">
              <a:lnSpc>
                <a:spcPct val="100000"/>
              </a:lnSpc>
              <a:spcBef>
                <a:spcPts val="1600"/>
              </a:spcBef>
              <a:spcAft>
                <a:spcPts val="0"/>
              </a:spcAft>
              <a:buClr>
                <a:srgbClr val="FFFFFF"/>
              </a:buClr>
              <a:buSzPts val="1400"/>
              <a:buChar char="○"/>
              <a:defRPr>
                <a:solidFill>
                  <a:srgbClr val="FFFFFF"/>
                </a:solidFill>
              </a:defRPr>
            </a:lvl2pPr>
            <a:lvl3pPr marL="1371600" lvl="2" indent="-317500" rtl="0">
              <a:lnSpc>
                <a:spcPct val="100000"/>
              </a:lnSpc>
              <a:spcBef>
                <a:spcPts val="1600"/>
              </a:spcBef>
              <a:spcAft>
                <a:spcPts val="0"/>
              </a:spcAft>
              <a:buClr>
                <a:srgbClr val="FFFFFF"/>
              </a:buClr>
              <a:buSzPts val="1400"/>
              <a:buChar char="■"/>
              <a:defRPr>
                <a:solidFill>
                  <a:srgbClr val="FFFFFF"/>
                </a:solidFill>
              </a:defRPr>
            </a:lvl3pPr>
            <a:lvl4pPr marL="1828800" lvl="3" indent="-317500" rtl="0">
              <a:lnSpc>
                <a:spcPct val="100000"/>
              </a:lnSpc>
              <a:spcBef>
                <a:spcPts val="1600"/>
              </a:spcBef>
              <a:spcAft>
                <a:spcPts val="0"/>
              </a:spcAft>
              <a:buClr>
                <a:srgbClr val="FFFFFF"/>
              </a:buClr>
              <a:buSzPts val="1400"/>
              <a:buChar char="●"/>
              <a:defRPr>
                <a:solidFill>
                  <a:srgbClr val="FFFFFF"/>
                </a:solidFill>
              </a:defRPr>
            </a:lvl4pPr>
            <a:lvl5pPr marL="2286000" lvl="4" indent="-317500" rtl="0">
              <a:lnSpc>
                <a:spcPct val="100000"/>
              </a:lnSpc>
              <a:spcBef>
                <a:spcPts val="1600"/>
              </a:spcBef>
              <a:spcAft>
                <a:spcPts val="0"/>
              </a:spcAft>
              <a:buClr>
                <a:srgbClr val="FFFFFF"/>
              </a:buClr>
              <a:buSzPts val="1400"/>
              <a:buChar char="○"/>
              <a:defRPr>
                <a:solidFill>
                  <a:srgbClr val="FFFFFF"/>
                </a:solidFill>
              </a:defRPr>
            </a:lvl5pPr>
            <a:lvl6pPr marL="2743200" lvl="5" indent="-317500" rtl="0">
              <a:lnSpc>
                <a:spcPct val="100000"/>
              </a:lnSpc>
              <a:spcBef>
                <a:spcPts val="1600"/>
              </a:spcBef>
              <a:spcAft>
                <a:spcPts val="0"/>
              </a:spcAft>
              <a:buClr>
                <a:srgbClr val="FFFFFF"/>
              </a:buClr>
              <a:buSzPts val="1400"/>
              <a:buChar char="■"/>
              <a:defRPr>
                <a:solidFill>
                  <a:srgbClr val="FFFFFF"/>
                </a:solidFill>
              </a:defRPr>
            </a:lvl6pPr>
            <a:lvl7pPr marL="3200400" lvl="6" indent="-317500" rtl="0">
              <a:lnSpc>
                <a:spcPct val="100000"/>
              </a:lnSpc>
              <a:spcBef>
                <a:spcPts val="1600"/>
              </a:spcBef>
              <a:spcAft>
                <a:spcPts val="0"/>
              </a:spcAft>
              <a:buClr>
                <a:srgbClr val="FFFFFF"/>
              </a:buClr>
              <a:buSzPts val="1400"/>
              <a:buChar char="●"/>
              <a:defRPr>
                <a:solidFill>
                  <a:srgbClr val="FFFFFF"/>
                </a:solidFill>
              </a:defRPr>
            </a:lvl7pPr>
            <a:lvl8pPr marL="3657600" lvl="7" indent="-317500" rtl="0">
              <a:lnSpc>
                <a:spcPct val="100000"/>
              </a:lnSpc>
              <a:spcBef>
                <a:spcPts val="1600"/>
              </a:spcBef>
              <a:spcAft>
                <a:spcPts val="0"/>
              </a:spcAft>
              <a:buClr>
                <a:srgbClr val="FFFFFF"/>
              </a:buClr>
              <a:buSzPts val="1400"/>
              <a:buChar char="○"/>
              <a:defRPr>
                <a:solidFill>
                  <a:srgbClr val="FFFFFF"/>
                </a:solidFill>
              </a:defRPr>
            </a:lvl8pPr>
            <a:lvl9pPr marL="4114800" lvl="8" indent="-317500" rtl="0">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rendan Layout 3">
  <p:cSld name="TITLE_4">
    <p:spTree>
      <p:nvGrpSpPr>
        <p:cNvPr id="1" name="Shape 934"/>
        <p:cNvGrpSpPr/>
        <p:nvPr/>
      </p:nvGrpSpPr>
      <p:grpSpPr>
        <a:xfrm>
          <a:off x="0" y="0"/>
          <a:ext cx="0" cy="0"/>
          <a:chOff x="0" y="0"/>
          <a:chExt cx="0" cy="0"/>
        </a:xfrm>
      </p:grpSpPr>
      <p:sp>
        <p:nvSpPr>
          <p:cNvPr id="935" name="Google Shape;935;p49"/>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36" name="Google Shape;936;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37" name="Google Shape;937;p49"/>
          <p:cNvSpPr txBox="1">
            <a:spLocks noGrp="1"/>
          </p:cNvSpPr>
          <p:nvPr>
            <p:ph type="title"/>
          </p:nvPr>
        </p:nvSpPr>
        <p:spPr>
          <a:xfrm>
            <a:off x="646950" y="1231500"/>
            <a:ext cx="7850100" cy="1651800"/>
          </a:xfrm>
          <a:prstGeom prst="rect">
            <a:avLst/>
          </a:prstGeom>
          <a:ln>
            <a:noFill/>
          </a:ln>
          <a:effectLst>
            <a:outerShdw blurRad="142875" dist="47625" dir="534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48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938" name="Google Shape;938;p49"/>
          <p:cNvSpPr txBox="1">
            <a:spLocks noGrp="1"/>
          </p:cNvSpPr>
          <p:nvPr>
            <p:ph type="subTitle" idx="1"/>
          </p:nvPr>
        </p:nvSpPr>
        <p:spPr>
          <a:xfrm>
            <a:off x="177600" y="3886200"/>
            <a:ext cx="8788800" cy="79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 4">
  <p:cSld name="SECTION_HEADER_4">
    <p:spTree>
      <p:nvGrpSpPr>
        <p:cNvPr id="1" name="Shape 939"/>
        <p:cNvGrpSpPr/>
        <p:nvPr/>
      </p:nvGrpSpPr>
      <p:grpSpPr>
        <a:xfrm>
          <a:off x="0" y="0"/>
          <a:ext cx="0" cy="0"/>
          <a:chOff x="0" y="0"/>
          <a:chExt cx="0" cy="0"/>
        </a:xfrm>
      </p:grpSpPr>
      <p:sp>
        <p:nvSpPr>
          <p:cNvPr id="940" name="Google Shape;940;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41" name="Google Shape;941;p50"/>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0"/>
          <p:cNvSpPr txBox="1">
            <a:spLocks noGrp="1"/>
          </p:cNvSpPr>
          <p:nvPr>
            <p:ph type="title"/>
          </p:nvPr>
        </p:nvSpPr>
        <p:spPr>
          <a:xfrm>
            <a:off x="457200" y="342900"/>
            <a:ext cx="8229600" cy="685800"/>
          </a:xfrm>
          <a:prstGeom prst="rect">
            <a:avLst/>
          </a:prstGeom>
          <a:effectLst>
            <a:outerShdw blurRad="142875" dist="47625" dir="546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3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43" name="Google Shape;943;p50"/>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a:solidFill>
                  <a:srgbClr val="FFFFFF"/>
                </a:solidFill>
              </a:defRPr>
            </a:lvl1pPr>
            <a:lvl2pPr marL="914400" lvl="1" indent="-317500" rtl="0">
              <a:lnSpc>
                <a:spcPct val="100000"/>
              </a:lnSpc>
              <a:spcBef>
                <a:spcPts val="1600"/>
              </a:spcBef>
              <a:spcAft>
                <a:spcPts val="0"/>
              </a:spcAft>
              <a:buClr>
                <a:srgbClr val="FFFFFF"/>
              </a:buClr>
              <a:buSzPts val="1400"/>
              <a:buChar char="○"/>
              <a:defRPr>
                <a:solidFill>
                  <a:srgbClr val="FFFFFF"/>
                </a:solidFill>
              </a:defRPr>
            </a:lvl2pPr>
            <a:lvl3pPr marL="1371600" lvl="2" indent="-317500" rtl="0">
              <a:lnSpc>
                <a:spcPct val="100000"/>
              </a:lnSpc>
              <a:spcBef>
                <a:spcPts val="1600"/>
              </a:spcBef>
              <a:spcAft>
                <a:spcPts val="0"/>
              </a:spcAft>
              <a:buClr>
                <a:srgbClr val="FFFFFF"/>
              </a:buClr>
              <a:buSzPts val="1400"/>
              <a:buChar char="■"/>
              <a:defRPr>
                <a:solidFill>
                  <a:srgbClr val="FFFFFF"/>
                </a:solidFill>
              </a:defRPr>
            </a:lvl3pPr>
            <a:lvl4pPr marL="1828800" lvl="3" indent="-317500" rtl="0">
              <a:lnSpc>
                <a:spcPct val="100000"/>
              </a:lnSpc>
              <a:spcBef>
                <a:spcPts val="1600"/>
              </a:spcBef>
              <a:spcAft>
                <a:spcPts val="0"/>
              </a:spcAft>
              <a:buClr>
                <a:srgbClr val="FFFFFF"/>
              </a:buClr>
              <a:buSzPts val="1400"/>
              <a:buChar char="●"/>
              <a:defRPr>
                <a:solidFill>
                  <a:srgbClr val="FFFFFF"/>
                </a:solidFill>
              </a:defRPr>
            </a:lvl4pPr>
            <a:lvl5pPr marL="2286000" lvl="4" indent="-317500" rtl="0">
              <a:lnSpc>
                <a:spcPct val="100000"/>
              </a:lnSpc>
              <a:spcBef>
                <a:spcPts val="1600"/>
              </a:spcBef>
              <a:spcAft>
                <a:spcPts val="0"/>
              </a:spcAft>
              <a:buClr>
                <a:srgbClr val="FFFFFF"/>
              </a:buClr>
              <a:buSzPts val="1400"/>
              <a:buChar char="○"/>
              <a:defRPr>
                <a:solidFill>
                  <a:srgbClr val="FFFFFF"/>
                </a:solidFill>
              </a:defRPr>
            </a:lvl5pPr>
            <a:lvl6pPr marL="2743200" lvl="5" indent="-317500" rtl="0">
              <a:lnSpc>
                <a:spcPct val="100000"/>
              </a:lnSpc>
              <a:spcBef>
                <a:spcPts val="1600"/>
              </a:spcBef>
              <a:spcAft>
                <a:spcPts val="0"/>
              </a:spcAft>
              <a:buClr>
                <a:srgbClr val="FFFFFF"/>
              </a:buClr>
              <a:buSzPts val="1400"/>
              <a:buChar char="■"/>
              <a:defRPr>
                <a:solidFill>
                  <a:srgbClr val="FFFFFF"/>
                </a:solidFill>
              </a:defRPr>
            </a:lvl6pPr>
            <a:lvl7pPr marL="3200400" lvl="6" indent="-317500" rtl="0">
              <a:lnSpc>
                <a:spcPct val="100000"/>
              </a:lnSpc>
              <a:spcBef>
                <a:spcPts val="1600"/>
              </a:spcBef>
              <a:spcAft>
                <a:spcPts val="0"/>
              </a:spcAft>
              <a:buClr>
                <a:srgbClr val="FFFFFF"/>
              </a:buClr>
              <a:buSzPts val="1400"/>
              <a:buChar char="●"/>
              <a:defRPr>
                <a:solidFill>
                  <a:srgbClr val="FFFFFF"/>
                </a:solidFill>
              </a:defRPr>
            </a:lvl7pPr>
            <a:lvl8pPr marL="3657600" lvl="7" indent="-317500" rtl="0">
              <a:lnSpc>
                <a:spcPct val="100000"/>
              </a:lnSpc>
              <a:spcBef>
                <a:spcPts val="1600"/>
              </a:spcBef>
              <a:spcAft>
                <a:spcPts val="0"/>
              </a:spcAft>
              <a:buClr>
                <a:srgbClr val="FFFFFF"/>
              </a:buClr>
              <a:buSzPts val="1400"/>
              <a:buChar char="○"/>
              <a:defRPr>
                <a:solidFill>
                  <a:srgbClr val="FFFFFF"/>
                </a:solidFill>
              </a:defRPr>
            </a:lvl8pPr>
            <a:lvl9pPr marL="4114800" lvl="8" indent="-317500" rtl="0">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rendan Layout 4">
  <p:cSld name="TITLE_5">
    <p:spTree>
      <p:nvGrpSpPr>
        <p:cNvPr id="1" name="Shape 944"/>
        <p:cNvGrpSpPr/>
        <p:nvPr/>
      </p:nvGrpSpPr>
      <p:grpSpPr>
        <a:xfrm>
          <a:off x="0" y="0"/>
          <a:ext cx="0" cy="0"/>
          <a:chOff x="0" y="0"/>
          <a:chExt cx="0" cy="0"/>
        </a:xfrm>
      </p:grpSpPr>
      <p:sp>
        <p:nvSpPr>
          <p:cNvPr id="945" name="Google Shape;945;p51"/>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46" name="Google Shape;946;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47" name="Google Shape;947;p51"/>
          <p:cNvSpPr txBox="1">
            <a:spLocks noGrp="1"/>
          </p:cNvSpPr>
          <p:nvPr>
            <p:ph type="title"/>
          </p:nvPr>
        </p:nvSpPr>
        <p:spPr>
          <a:xfrm>
            <a:off x="646950" y="1231500"/>
            <a:ext cx="7850100" cy="1651800"/>
          </a:xfrm>
          <a:prstGeom prst="rect">
            <a:avLst/>
          </a:prstGeom>
          <a:ln>
            <a:noFill/>
          </a:ln>
          <a:effectLst>
            <a:outerShdw blurRad="142875" dist="47625" dir="534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48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948" name="Google Shape;948;p51"/>
          <p:cNvSpPr txBox="1">
            <a:spLocks noGrp="1"/>
          </p:cNvSpPr>
          <p:nvPr>
            <p:ph type="subTitle" idx="1"/>
          </p:nvPr>
        </p:nvSpPr>
        <p:spPr>
          <a:xfrm>
            <a:off x="177600" y="3886200"/>
            <a:ext cx="8788800" cy="79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header 5">
  <p:cSld name="SECTION_HEADER_5">
    <p:spTree>
      <p:nvGrpSpPr>
        <p:cNvPr id="1" name="Shape 949"/>
        <p:cNvGrpSpPr/>
        <p:nvPr/>
      </p:nvGrpSpPr>
      <p:grpSpPr>
        <a:xfrm>
          <a:off x="0" y="0"/>
          <a:ext cx="0" cy="0"/>
          <a:chOff x="0" y="0"/>
          <a:chExt cx="0" cy="0"/>
        </a:xfrm>
      </p:grpSpPr>
      <p:sp>
        <p:nvSpPr>
          <p:cNvPr id="950" name="Google Shape;950;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51" name="Google Shape;951;p52"/>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2"/>
          <p:cNvSpPr txBox="1">
            <a:spLocks noGrp="1"/>
          </p:cNvSpPr>
          <p:nvPr>
            <p:ph type="title"/>
          </p:nvPr>
        </p:nvSpPr>
        <p:spPr>
          <a:xfrm>
            <a:off x="457200" y="342900"/>
            <a:ext cx="8229600" cy="685800"/>
          </a:xfrm>
          <a:prstGeom prst="rect">
            <a:avLst/>
          </a:prstGeom>
          <a:effectLst>
            <a:outerShdw blurRad="142875" dist="47625" dir="546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3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53" name="Google Shape;953;p52"/>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a:solidFill>
                  <a:srgbClr val="FFFFFF"/>
                </a:solidFill>
              </a:defRPr>
            </a:lvl1pPr>
            <a:lvl2pPr marL="914400" lvl="1" indent="-317500" rtl="0">
              <a:lnSpc>
                <a:spcPct val="100000"/>
              </a:lnSpc>
              <a:spcBef>
                <a:spcPts val="1600"/>
              </a:spcBef>
              <a:spcAft>
                <a:spcPts val="0"/>
              </a:spcAft>
              <a:buClr>
                <a:srgbClr val="FFFFFF"/>
              </a:buClr>
              <a:buSzPts val="1400"/>
              <a:buChar char="○"/>
              <a:defRPr>
                <a:solidFill>
                  <a:srgbClr val="FFFFFF"/>
                </a:solidFill>
              </a:defRPr>
            </a:lvl2pPr>
            <a:lvl3pPr marL="1371600" lvl="2" indent="-317500" rtl="0">
              <a:lnSpc>
                <a:spcPct val="100000"/>
              </a:lnSpc>
              <a:spcBef>
                <a:spcPts val="1600"/>
              </a:spcBef>
              <a:spcAft>
                <a:spcPts val="0"/>
              </a:spcAft>
              <a:buClr>
                <a:srgbClr val="FFFFFF"/>
              </a:buClr>
              <a:buSzPts val="1400"/>
              <a:buChar char="■"/>
              <a:defRPr>
                <a:solidFill>
                  <a:srgbClr val="FFFFFF"/>
                </a:solidFill>
              </a:defRPr>
            </a:lvl3pPr>
            <a:lvl4pPr marL="1828800" lvl="3" indent="-317500" rtl="0">
              <a:lnSpc>
                <a:spcPct val="100000"/>
              </a:lnSpc>
              <a:spcBef>
                <a:spcPts val="1600"/>
              </a:spcBef>
              <a:spcAft>
                <a:spcPts val="0"/>
              </a:spcAft>
              <a:buClr>
                <a:srgbClr val="FFFFFF"/>
              </a:buClr>
              <a:buSzPts val="1400"/>
              <a:buChar char="●"/>
              <a:defRPr>
                <a:solidFill>
                  <a:srgbClr val="FFFFFF"/>
                </a:solidFill>
              </a:defRPr>
            </a:lvl4pPr>
            <a:lvl5pPr marL="2286000" lvl="4" indent="-317500" rtl="0">
              <a:lnSpc>
                <a:spcPct val="100000"/>
              </a:lnSpc>
              <a:spcBef>
                <a:spcPts val="1600"/>
              </a:spcBef>
              <a:spcAft>
                <a:spcPts val="0"/>
              </a:spcAft>
              <a:buClr>
                <a:srgbClr val="FFFFFF"/>
              </a:buClr>
              <a:buSzPts val="1400"/>
              <a:buChar char="○"/>
              <a:defRPr>
                <a:solidFill>
                  <a:srgbClr val="FFFFFF"/>
                </a:solidFill>
              </a:defRPr>
            </a:lvl5pPr>
            <a:lvl6pPr marL="2743200" lvl="5" indent="-317500" rtl="0">
              <a:lnSpc>
                <a:spcPct val="100000"/>
              </a:lnSpc>
              <a:spcBef>
                <a:spcPts val="1600"/>
              </a:spcBef>
              <a:spcAft>
                <a:spcPts val="0"/>
              </a:spcAft>
              <a:buClr>
                <a:srgbClr val="FFFFFF"/>
              </a:buClr>
              <a:buSzPts val="1400"/>
              <a:buChar char="■"/>
              <a:defRPr>
                <a:solidFill>
                  <a:srgbClr val="FFFFFF"/>
                </a:solidFill>
              </a:defRPr>
            </a:lvl6pPr>
            <a:lvl7pPr marL="3200400" lvl="6" indent="-317500" rtl="0">
              <a:lnSpc>
                <a:spcPct val="100000"/>
              </a:lnSpc>
              <a:spcBef>
                <a:spcPts val="1600"/>
              </a:spcBef>
              <a:spcAft>
                <a:spcPts val="0"/>
              </a:spcAft>
              <a:buClr>
                <a:srgbClr val="FFFFFF"/>
              </a:buClr>
              <a:buSzPts val="1400"/>
              <a:buChar char="●"/>
              <a:defRPr>
                <a:solidFill>
                  <a:srgbClr val="FFFFFF"/>
                </a:solidFill>
              </a:defRPr>
            </a:lvl7pPr>
            <a:lvl8pPr marL="3657600" lvl="7" indent="-317500" rtl="0">
              <a:lnSpc>
                <a:spcPct val="100000"/>
              </a:lnSpc>
              <a:spcBef>
                <a:spcPts val="1600"/>
              </a:spcBef>
              <a:spcAft>
                <a:spcPts val="0"/>
              </a:spcAft>
              <a:buClr>
                <a:srgbClr val="FFFFFF"/>
              </a:buClr>
              <a:buSzPts val="1400"/>
              <a:buChar char="○"/>
              <a:defRPr>
                <a:solidFill>
                  <a:srgbClr val="FFFFFF"/>
                </a:solidFill>
              </a:defRPr>
            </a:lvl8pPr>
            <a:lvl9pPr marL="4114800" lvl="8" indent="-317500" rtl="0">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ection header 17">
  <p:cSld name="Section header 17">
    <p:spTree>
      <p:nvGrpSpPr>
        <p:cNvPr id="1" name="Shape 1076"/>
        <p:cNvGrpSpPr/>
        <p:nvPr/>
      </p:nvGrpSpPr>
      <p:grpSpPr>
        <a:xfrm>
          <a:off x="0" y="0"/>
          <a:ext cx="0" cy="0"/>
          <a:chOff x="0" y="0"/>
          <a:chExt cx="0" cy="0"/>
        </a:xfrm>
      </p:grpSpPr>
      <p:sp>
        <p:nvSpPr>
          <p:cNvPr id="1077" name="Google Shape;1077;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1078" name="Google Shape;1078;p77"/>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7"/>
          <p:cNvSpPr txBox="1">
            <a:spLocks noGrp="1"/>
          </p:cNvSpPr>
          <p:nvPr>
            <p:ph type="title"/>
          </p:nvPr>
        </p:nvSpPr>
        <p:spPr>
          <a:xfrm>
            <a:off x="457200" y="342900"/>
            <a:ext cx="8229600" cy="685800"/>
          </a:xfrm>
          <a:prstGeom prst="rect">
            <a:avLst/>
          </a:prstGeom>
          <a:effectLst>
            <a:outerShdw blurRad="142875" dist="47625" dir="546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sz="3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80" name="Google Shape;1080;p77"/>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a:solidFill>
                  <a:srgbClr val="FFFFFF"/>
                </a:solidFill>
              </a:defRPr>
            </a:lvl1pPr>
            <a:lvl2pPr marL="914400" lvl="1" indent="-317500" rtl="0">
              <a:lnSpc>
                <a:spcPct val="100000"/>
              </a:lnSpc>
              <a:spcBef>
                <a:spcPts val="1600"/>
              </a:spcBef>
              <a:spcAft>
                <a:spcPts val="0"/>
              </a:spcAft>
              <a:buClr>
                <a:srgbClr val="FFFFFF"/>
              </a:buClr>
              <a:buSzPts val="1400"/>
              <a:buChar char="○"/>
              <a:defRPr>
                <a:solidFill>
                  <a:srgbClr val="FFFFFF"/>
                </a:solidFill>
              </a:defRPr>
            </a:lvl2pPr>
            <a:lvl3pPr marL="1371600" lvl="2" indent="-317500" rtl="0">
              <a:lnSpc>
                <a:spcPct val="100000"/>
              </a:lnSpc>
              <a:spcBef>
                <a:spcPts val="1600"/>
              </a:spcBef>
              <a:spcAft>
                <a:spcPts val="0"/>
              </a:spcAft>
              <a:buClr>
                <a:srgbClr val="FFFFFF"/>
              </a:buClr>
              <a:buSzPts val="1400"/>
              <a:buChar char="■"/>
              <a:defRPr>
                <a:solidFill>
                  <a:srgbClr val="FFFFFF"/>
                </a:solidFill>
              </a:defRPr>
            </a:lvl3pPr>
            <a:lvl4pPr marL="1828800" lvl="3" indent="-317500" rtl="0">
              <a:lnSpc>
                <a:spcPct val="100000"/>
              </a:lnSpc>
              <a:spcBef>
                <a:spcPts val="1600"/>
              </a:spcBef>
              <a:spcAft>
                <a:spcPts val="0"/>
              </a:spcAft>
              <a:buClr>
                <a:srgbClr val="FFFFFF"/>
              </a:buClr>
              <a:buSzPts val="1400"/>
              <a:buChar char="●"/>
              <a:defRPr>
                <a:solidFill>
                  <a:srgbClr val="FFFFFF"/>
                </a:solidFill>
              </a:defRPr>
            </a:lvl4pPr>
            <a:lvl5pPr marL="2286000" lvl="4" indent="-317500" rtl="0">
              <a:lnSpc>
                <a:spcPct val="100000"/>
              </a:lnSpc>
              <a:spcBef>
                <a:spcPts val="1600"/>
              </a:spcBef>
              <a:spcAft>
                <a:spcPts val="0"/>
              </a:spcAft>
              <a:buClr>
                <a:srgbClr val="FFFFFF"/>
              </a:buClr>
              <a:buSzPts val="1400"/>
              <a:buChar char="○"/>
              <a:defRPr>
                <a:solidFill>
                  <a:srgbClr val="FFFFFF"/>
                </a:solidFill>
              </a:defRPr>
            </a:lvl5pPr>
            <a:lvl6pPr marL="2743200" lvl="5" indent="-317500" rtl="0">
              <a:lnSpc>
                <a:spcPct val="100000"/>
              </a:lnSpc>
              <a:spcBef>
                <a:spcPts val="1600"/>
              </a:spcBef>
              <a:spcAft>
                <a:spcPts val="0"/>
              </a:spcAft>
              <a:buClr>
                <a:srgbClr val="FFFFFF"/>
              </a:buClr>
              <a:buSzPts val="1400"/>
              <a:buChar char="■"/>
              <a:defRPr>
                <a:solidFill>
                  <a:srgbClr val="FFFFFF"/>
                </a:solidFill>
              </a:defRPr>
            </a:lvl6pPr>
            <a:lvl7pPr marL="3200400" lvl="6" indent="-317500" rtl="0">
              <a:lnSpc>
                <a:spcPct val="100000"/>
              </a:lnSpc>
              <a:spcBef>
                <a:spcPts val="1600"/>
              </a:spcBef>
              <a:spcAft>
                <a:spcPts val="0"/>
              </a:spcAft>
              <a:buClr>
                <a:srgbClr val="FFFFFF"/>
              </a:buClr>
              <a:buSzPts val="1400"/>
              <a:buChar char="●"/>
              <a:defRPr>
                <a:solidFill>
                  <a:srgbClr val="FFFFFF"/>
                </a:solidFill>
              </a:defRPr>
            </a:lvl7pPr>
            <a:lvl8pPr marL="3657600" lvl="7" indent="-317500" rtl="0">
              <a:lnSpc>
                <a:spcPct val="100000"/>
              </a:lnSpc>
              <a:spcBef>
                <a:spcPts val="1600"/>
              </a:spcBef>
              <a:spcAft>
                <a:spcPts val="0"/>
              </a:spcAft>
              <a:buClr>
                <a:srgbClr val="FFFFFF"/>
              </a:buClr>
              <a:buSzPts val="1400"/>
              <a:buChar char="○"/>
              <a:defRPr>
                <a:solidFill>
                  <a:srgbClr val="FFFFFF"/>
                </a:solidFill>
              </a:defRPr>
            </a:lvl8pPr>
            <a:lvl9pPr marL="4114800" lvl="8" indent="-317500" rtl="0">
              <a:lnSpc>
                <a:spcPct val="100000"/>
              </a:lnSpc>
              <a:spcBef>
                <a:spcPts val="1600"/>
              </a:spcBef>
              <a:spcAft>
                <a:spcPts val="1600"/>
              </a:spcAft>
              <a:buClr>
                <a:srgbClr val="FFFFFF"/>
              </a:buClr>
              <a:buSzPts val="1400"/>
              <a:buChar char="■"/>
              <a:defRPr>
                <a:solidFill>
                  <a:srgbClr val="FFFFFF"/>
                </a:solidFill>
              </a:defRPr>
            </a:lvl9pPr>
          </a:lstStyle>
          <a:p>
            <a:endParaRPr/>
          </a:p>
        </p:txBody>
      </p:sp>
    </p:spTree>
    <p:extLst>
      <p:ext uri="{BB962C8B-B14F-4D97-AF65-F5344CB8AC3E}">
        <p14:creationId xmlns:p14="http://schemas.microsoft.com/office/powerpoint/2010/main" val="195444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image" Target="../media/image1.jpg"/><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Times New Roman"/>
              <a:buChar char="●"/>
              <a:defRPr sz="1800">
                <a:solidFill>
                  <a:schemeClr val="lt2"/>
                </a:solidFill>
                <a:latin typeface="Times New Roman"/>
                <a:ea typeface="Times New Roman"/>
                <a:cs typeface="Times New Roman"/>
                <a:sym typeface="Times New Roman"/>
              </a:defRPr>
            </a:lvl1pPr>
            <a:lvl2pPr marL="914400" lvl="1" indent="-3175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2pPr>
            <a:lvl3pPr marL="1371600" lvl="2" indent="-3175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3pPr>
            <a:lvl4pPr marL="1828800" lvl="3" indent="-3175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4pPr>
            <a:lvl5pPr marL="2286000" lvl="4" indent="-3175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5pPr>
            <a:lvl6pPr marL="2743200" lvl="5" indent="-3175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6pPr>
            <a:lvl7pPr marL="3200400" lvl="6" indent="-3175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7pPr>
            <a:lvl8pPr marL="3657600" lvl="7" indent="-3175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8pPr>
            <a:lvl9pPr marL="4114800" lvl="8" indent="-317500">
              <a:lnSpc>
                <a:spcPct val="115000"/>
              </a:lnSpc>
              <a:spcBef>
                <a:spcPts val="1600"/>
              </a:spcBef>
              <a:spcAft>
                <a:spcPts val="160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42">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55" name="Google Shape;55;p13"/>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rtl="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rtl="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rtl="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rtl="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rtl="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rtl="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rtl="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rtl="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700" r:id="rId4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6.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46.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6.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964"/>
        <p:cNvGrpSpPr/>
        <p:nvPr/>
      </p:nvGrpSpPr>
      <p:grpSpPr>
        <a:xfrm>
          <a:off x="0" y="0"/>
          <a:ext cx="0" cy="0"/>
          <a:chOff x="0" y="0"/>
          <a:chExt cx="0" cy="0"/>
        </a:xfrm>
      </p:grpSpPr>
      <p:sp>
        <p:nvSpPr>
          <p:cNvPr id="965" name="Google Shape;965;p54"/>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Coach Notes</a:t>
            </a:r>
            <a:endParaRPr dirty="0"/>
          </a:p>
        </p:txBody>
      </p:sp>
      <p:sp>
        <p:nvSpPr>
          <p:cNvPr id="966" name="Google Shape;966;p54"/>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This lesson is a bit lengthy and will be difficult if the students are not properly prepared.</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Stress to the students before class that they should begin building part of the circuit and to take their time.</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This circuit will be difficult to build in a hurry and is prone to error so it would be best for them to build most of it before class.</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There is a written description of the circuit which may be easier for the students to use.</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This lesson only has the stopwatch and can be completed as an extension or used to challenge students.</a:t>
            </a:r>
          </a:p>
        </p:txBody>
      </p:sp>
    </p:spTree>
    <p:extLst>
      <p:ext uri="{BB962C8B-B14F-4D97-AF65-F5344CB8AC3E}">
        <p14:creationId xmlns:p14="http://schemas.microsoft.com/office/powerpoint/2010/main" val="1541335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55"/>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Circuit for this Project</a:t>
            </a:r>
            <a:endParaRPr/>
          </a:p>
        </p:txBody>
      </p:sp>
      <p:sp>
        <p:nvSpPr>
          <p:cNvPr id="3" name="Google Shape;1014;p60">
            <a:extLst>
              <a:ext uri="{FF2B5EF4-FFF2-40B4-BE49-F238E27FC236}">
                <a16:creationId xmlns:a16="http://schemas.microsoft.com/office/drawing/2014/main" id="{12D43572-E58D-C748-3B60-4E50132C07EF}"/>
              </a:ext>
            </a:extLst>
          </p:cNvPr>
          <p:cNvSpPr txBox="1">
            <a:spLocks/>
          </p:cNvSpPr>
          <p:nvPr/>
        </p:nvSpPr>
        <p:spPr>
          <a:xfrm>
            <a:off x="228600" y="1221581"/>
            <a:ext cx="8458199" cy="30551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1800" dirty="0"/>
              <a:t>This project’s wiring is very difficult so we will first look at the circuit without the connection wires.</a:t>
            </a:r>
            <a:endParaRPr lang="en" sz="1800" dirty="0"/>
          </a:p>
          <a:p>
            <a:pPr marL="0" indent="0">
              <a:buFont typeface="Source Sans Pro"/>
              <a:buNone/>
            </a:pPr>
            <a:endParaRPr lang="en-US" sz="1800" dirty="0"/>
          </a:p>
        </p:txBody>
      </p:sp>
      <p:pic>
        <p:nvPicPr>
          <p:cNvPr id="6" name="Picture 5" descr="A picture containing table&#10;&#10;Description automatically generated">
            <a:extLst>
              <a:ext uri="{FF2B5EF4-FFF2-40B4-BE49-F238E27FC236}">
                <a16:creationId xmlns:a16="http://schemas.microsoft.com/office/drawing/2014/main" id="{92E0603A-833E-F2B4-C72A-B4D8749A107E}"/>
              </a:ext>
            </a:extLst>
          </p:cNvPr>
          <p:cNvPicPr>
            <a:picLocks noChangeAspect="1"/>
          </p:cNvPicPr>
          <p:nvPr/>
        </p:nvPicPr>
        <p:blipFill>
          <a:blip r:embed="rId3"/>
          <a:stretch>
            <a:fillRect/>
          </a:stretch>
        </p:blipFill>
        <p:spPr>
          <a:xfrm>
            <a:off x="523044" y="2195115"/>
            <a:ext cx="7569009" cy="24441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55"/>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Circuit for this Project</a:t>
            </a:r>
            <a:endParaRPr/>
          </a:p>
        </p:txBody>
      </p:sp>
      <p:sp>
        <p:nvSpPr>
          <p:cNvPr id="3" name="Google Shape;1014;p60">
            <a:extLst>
              <a:ext uri="{FF2B5EF4-FFF2-40B4-BE49-F238E27FC236}">
                <a16:creationId xmlns:a16="http://schemas.microsoft.com/office/drawing/2014/main" id="{1CABCA59-A3A3-D2A5-4D15-AC86DB6A332F}"/>
              </a:ext>
            </a:extLst>
          </p:cNvPr>
          <p:cNvSpPr txBox="1">
            <a:spLocks/>
          </p:cNvSpPr>
          <p:nvPr/>
        </p:nvSpPr>
        <p:spPr>
          <a:xfrm>
            <a:off x="228600" y="1221581"/>
            <a:ext cx="8458199" cy="13501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1800" dirty="0"/>
              <a:t>We will now add the wires, please note that the wires leaving GPIO 19, 26, 16, 20, and 21 do not show the full connection only their endpoints with a small portion of the wire. This is done to simplify the diagram and make the connections more visible. Please ask any questions if you are unsure where a wire goes.</a:t>
            </a:r>
            <a:endParaRPr lang="en" sz="1800" dirty="0"/>
          </a:p>
          <a:p>
            <a:pPr marL="0" indent="0">
              <a:buFont typeface="Source Sans Pro"/>
              <a:buNone/>
            </a:pPr>
            <a:endParaRPr lang="en-US" sz="1800" dirty="0"/>
          </a:p>
        </p:txBody>
      </p:sp>
      <p:pic>
        <p:nvPicPr>
          <p:cNvPr id="4" name="Picture 3" descr="A screenshot of a computer&#10;&#10;Description automatically generated with medium confidence">
            <a:extLst>
              <a:ext uri="{FF2B5EF4-FFF2-40B4-BE49-F238E27FC236}">
                <a16:creationId xmlns:a16="http://schemas.microsoft.com/office/drawing/2014/main" id="{E1B1CE01-2AD6-73AB-6498-AEDDE07CFFB3}"/>
              </a:ext>
            </a:extLst>
          </p:cNvPr>
          <p:cNvPicPr>
            <a:picLocks noChangeAspect="1"/>
          </p:cNvPicPr>
          <p:nvPr/>
        </p:nvPicPr>
        <p:blipFill>
          <a:blip r:embed="rId3"/>
          <a:stretch>
            <a:fillRect/>
          </a:stretch>
        </p:blipFill>
        <p:spPr>
          <a:xfrm>
            <a:off x="633736" y="2489452"/>
            <a:ext cx="7647926" cy="2469602"/>
          </a:xfrm>
          <a:prstGeom prst="rect">
            <a:avLst/>
          </a:prstGeom>
        </p:spPr>
      </p:pic>
    </p:spTree>
    <p:extLst>
      <p:ext uri="{BB962C8B-B14F-4D97-AF65-F5344CB8AC3E}">
        <p14:creationId xmlns:p14="http://schemas.microsoft.com/office/powerpoint/2010/main" val="250343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55"/>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Written Description</a:t>
            </a:r>
            <a:endParaRPr dirty="0"/>
          </a:p>
        </p:txBody>
      </p:sp>
      <p:sp>
        <p:nvSpPr>
          <p:cNvPr id="3" name="Google Shape;1014;p60">
            <a:extLst>
              <a:ext uri="{FF2B5EF4-FFF2-40B4-BE49-F238E27FC236}">
                <a16:creationId xmlns:a16="http://schemas.microsoft.com/office/drawing/2014/main" id="{1CABCA59-A3A3-D2A5-4D15-AC86DB6A332F}"/>
              </a:ext>
            </a:extLst>
          </p:cNvPr>
          <p:cNvSpPr txBox="1">
            <a:spLocks/>
          </p:cNvSpPr>
          <p:nvPr/>
        </p:nvSpPr>
        <p:spPr>
          <a:xfrm>
            <a:off x="457200" y="1266781"/>
            <a:ext cx="2562101" cy="30551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1800" dirty="0"/>
              <a:t>GPIO 17 - Register 14</a:t>
            </a:r>
          </a:p>
          <a:p>
            <a:pPr marL="0" indent="0">
              <a:buFont typeface="Source Sans Pro"/>
              <a:buNone/>
            </a:pPr>
            <a:r>
              <a:rPr lang="en-US" sz="1800" dirty="0"/>
              <a:t>GPIO 27 - Register 12</a:t>
            </a:r>
          </a:p>
          <a:p>
            <a:pPr marL="0" indent="0">
              <a:buFont typeface="Source Sans Pro"/>
              <a:buNone/>
            </a:pPr>
            <a:r>
              <a:rPr lang="en-US" sz="1800" dirty="0"/>
              <a:t>GPIO 22 - Register 11</a:t>
            </a:r>
          </a:p>
          <a:p>
            <a:pPr marL="0" indent="0">
              <a:buFont typeface="Source Sans Pro"/>
              <a:buNone/>
            </a:pPr>
            <a:r>
              <a:rPr lang="en-US" sz="1800" dirty="0"/>
              <a:t>GPIO 19 - Button Input</a:t>
            </a:r>
          </a:p>
          <a:p>
            <a:pPr marL="0" indent="0">
              <a:buFont typeface="Source Sans Pro"/>
              <a:buNone/>
            </a:pPr>
            <a:r>
              <a:rPr lang="en-US" sz="1800" dirty="0"/>
              <a:t>GPIO 26 - D1</a:t>
            </a:r>
          </a:p>
          <a:p>
            <a:pPr marL="0" indent="0">
              <a:buFont typeface="Source Sans Pro"/>
              <a:buNone/>
            </a:pPr>
            <a:r>
              <a:rPr lang="en-US" sz="1800" dirty="0"/>
              <a:t>GPIO 16 - D2</a:t>
            </a:r>
          </a:p>
          <a:p>
            <a:pPr marL="0" indent="0">
              <a:buFont typeface="Source Sans Pro"/>
              <a:buNone/>
            </a:pPr>
            <a:r>
              <a:rPr lang="en-US" sz="1800" dirty="0"/>
              <a:t>GPIO 20 - D3</a:t>
            </a:r>
          </a:p>
          <a:p>
            <a:pPr marL="0" indent="0">
              <a:buFont typeface="Source Sans Pro"/>
              <a:buNone/>
            </a:pPr>
            <a:r>
              <a:rPr lang="en-US" sz="1800" dirty="0"/>
              <a:t>GPIO 26 - D4</a:t>
            </a:r>
          </a:p>
        </p:txBody>
      </p:sp>
      <p:sp>
        <p:nvSpPr>
          <p:cNvPr id="6" name="Google Shape;1014;p60">
            <a:extLst>
              <a:ext uri="{FF2B5EF4-FFF2-40B4-BE49-F238E27FC236}">
                <a16:creationId xmlns:a16="http://schemas.microsoft.com/office/drawing/2014/main" id="{7187F58F-D7D8-595C-DC8C-98061B69FA98}"/>
              </a:ext>
            </a:extLst>
          </p:cNvPr>
          <p:cNvSpPr txBox="1">
            <a:spLocks/>
          </p:cNvSpPr>
          <p:nvPr/>
        </p:nvSpPr>
        <p:spPr>
          <a:xfrm>
            <a:off x="3147450" y="1266781"/>
            <a:ext cx="2721944" cy="30551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1800" dirty="0"/>
              <a:t>Register 16 - 3.3V</a:t>
            </a:r>
          </a:p>
          <a:p>
            <a:pPr marL="0" indent="0">
              <a:buFont typeface="Source Sans Pro"/>
              <a:buNone/>
            </a:pPr>
            <a:r>
              <a:rPr lang="en-US" sz="1800" dirty="0"/>
              <a:t>Register 14 - GPIO 17</a:t>
            </a:r>
          </a:p>
          <a:p>
            <a:pPr marL="0" indent="0">
              <a:buFont typeface="Source Sans Pro"/>
              <a:buNone/>
            </a:pPr>
            <a:r>
              <a:rPr lang="en-US" sz="1800" dirty="0"/>
              <a:t>Register 13 - GND</a:t>
            </a:r>
          </a:p>
          <a:p>
            <a:pPr marL="0" indent="0">
              <a:buFont typeface="Source Sans Pro"/>
              <a:buNone/>
            </a:pPr>
            <a:r>
              <a:rPr lang="en-US" sz="1800" dirty="0"/>
              <a:t>Register 10 - 3.3V</a:t>
            </a:r>
          </a:p>
          <a:p>
            <a:pPr marL="0" indent="0">
              <a:buFont typeface="Source Sans Pro"/>
              <a:buNone/>
            </a:pPr>
            <a:r>
              <a:rPr lang="en-US" sz="1800" dirty="0"/>
              <a:t>Register 9 - Unconnected</a:t>
            </a:r>
          </a:p>
          <a:p>
            <a:pPr marL="0" indent="0">
              <a:buFont typeface="Source Sans Pro"/>
              <a:buNone/>
            </a:pPr>
            <a:r>
              <a:rPr lang="en-US" sz="1800" dirty="0"/>
              <a:t>Register 8 - GND</a:t>
            </a:r>
          </a:p>
        </p:txBody>
      </p:sp>
      <p:sp>
        <p:nvSpPr>
          <p:cNvPr id="7" name="Google Shape;1014;p60">
            <a:extLst>
              <a:ext uri="{FF2B5EF4-FFF2-40B4-BE49-F238E27FC236}">
                <a16:creationId xmlns:a16="http://schemas.microsoft.com/office/drawing/2014/main" id="{7D51BDC5-77D5-C5F3-CDC8-65C602D0B6E6}"/>
              </a:ext>
            </a:extLst>
          </p:cNvPr>
          <p:cNvSpPr txBox="1">
            <a:spLocks/>
          </p:cNvSpPr>
          <p:nvPr/>
        </p:nvSpPr>
        <p:spPr>
          <a:xfrm>
            <a:off x="5833516" y="1233269"/>
            <a:ext cx="3049062" cy="30551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1800" dirty="0"/>
              <a:t>Q0 (Reg 15) - A Resistor - A</a:t>
            </a:r>
          </a:p>
          <a:p>
            <a:pPr marL="0" indent="0">
              <a:buFont typeface="Source Sans Pro"/>
              <a:buNone/>
            </a:pPr>
            <a:r>
              <a:rPr lang="en-US" sz="1800" dirty="0"/>
              <a:t>Q1 (Reg 1) - B Resistor - B</a:t>
            </a:r>
          </a:p>
          <a:p>
            <a:pPr marL="0" indent="0">
              <a:buFont typeface="Source Sans Pro"/>
              <a:buNone/>
            </a:pPr>
            <a:r>
              <a:rPr lang="en-US" sz="1800" dirty="0"/>
              <a:t>Q2 (Reg 2) - C Resistor - C</a:t>
            </a:r>
          </a:p>
          <a:p>
            <a:pPr marL="0" indent="0">
              <a:buFont typeface="Source Sans Pro"/>
              <a:buNone/>
            </a:pPr>
            <a:r>
              <a:rPr lang="en-US" sz="1800" dirty="0"/>
              <a:t>Q3 (Reg 3) - D Resistor - D</a:t>
            </a:r>
          </a:p>
          <a:p>
            <a:pPr marL="0" indent="0">
              <a:buFont typeface="Source Sans Pro"/>
              <a:buNone/>
            </a:pPr>
            <a:r>
              <a:rPr lang="en-US" sz="1800" dirty="0"/>
              <a:t>Q4 (Reg 4) - E Resistor - E</a:t>
            </a:r>
          </a:p>
          <a:p>
            <a:pPr marL="0" indent="0">
              <a:buFont typeface="Source Sans Pro"/>
              <a:buNone/>
            </a:pPr>
            <a:r>
              <a:rPr lang="en-US" sz="1800" dirty="0"/>
              <a:t>Q5 (Reg 5) - F Resistor - F</a:t>
            </a:r>
          </a:p>
          <a:p>
            <a:pPr marL="0" indent="0">
              <a:buFont typeface="Source Sans Pro"/>
              <a:buNone/>
            </a:pPr>
            <a:r>
              <a:rPr lang="en-US" sz="1800" dirty="0"/>
              <a:t>Q6 (Reg 6) - G Resistor - G</a:t>
            </a:r>
          </a:p>
          <a:p>
            <a:pPr marL="0" indent="0">
              <a:buFont typeface="Source Sans Pro"/>
              <a:buNone/>
            </a:pPr>
            <a:r>
              <a:rPr lang="en-US" sz="1800" dirty="0"/>
              <a:t>Q7 (Reg 7) - DP Resistor - DP</a:t>
            </a:r>
          </a:p>
        </p:txBody>
      </p:sp>
    </p:spTree>
    <p:extLst>
      <p:ext uri="{BB962C8B-B14F-4D97-AF65-F5344CB8AC3E}">
        <p14:creationId xmlns:p14="http://schemas.microsoft.com/office/powerpoint/2010/main" val="92818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Setup</a:t>
            </a:r>
            <a:endParaRPr dirty="0"/>
          </a:p>
        </p:txBody>
      </p:sp>
      <p:sp>
        <p:nvSpPr>
          <p:cNvPr id="998" name="Google Shape;998;p58"/>
          <p:cNvSpPr txBox="1">
            <a:spLocks noGrp="1"/>
          </p:cNvSpPr>
          <p:nvPr>
            <p:ph type="body" idx="1"/>
          </p:nvPr>
        </p:nvSpPr>
        <p:spPr>
          <a:xfrm>
            <a:off x="228599" y="1314450"/>
            <a:ext cx="3886200" cy="36484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t>Create a </a:t>
            </a:r>
            <a:r>
              <a:rPr lang="en" sz="1800" dirty="0"/>
              <a:t>list containg the pin numbers for the anodes of the display and oragnzie them as [D1, D2, D3, D4]</a:t>
            </a:r>
          </a:p>
          <a:p>
            <a:pPr marL="0" lvl="0" indent="0" algn="l" rtl="0">
              <a:spcBef>
                <a:spcPts val="0"/>
              </a:spcBef>
              <a:spcAft>
                <a:spcPts val="1600"/>
              </a:spcAft>
              <a:buNone/>
            </a:pPr>
            <a:r>
              <a:rPr lang="en" sz="1800" dirty="0"/>
              <a:t>We have a timeSleep variable which controls the time we display the digits and then turn them off.</a:t>
            </a:r>
          </a:p>
          <a:p>
            <a:pPr marL="0" lvl="0" indent="0" algn="l" rtl="0">
              <a:spcBef>
                <a:spcPts val="0"/>
              </a:spcBef>
              <a:spcAft>
                <a:spcPts val="1600"/>
              </a:spcAft>
              <a:buNone/>
            </a:pPr>
            <a:r>
              <a:rPr lang="en" sz="1800" dirty="0"/>
              <a:t>.002 (2ms) will be perfect as we will use two delays so our total delay will be roughly 4ms which is under the 5ms limit.</a:t>
            </a:r>
            <a:endParaRPr sz="1800" dirty="0"/>
          </a:p>
        </p:txBody>
      </p:sp>
      <p:pic>
        <p:nvPicPr>
          <p:cNvPr id="4" name="Picture 3">
            <a:extLst>
              <a:ext uri="{FF2B5EF4-FFF2-40B4-BE49-F238E27FC236}">
                <a16:creationId xmlns:a16="http://schemas.microsoft.com/office/drawing/2014/main" id="{0A621D11-24F0-F86F-6E34-A0CD0ECE6B36}"/>
              </a:ext>
            </a:extLst>
          </p:cNvPr>
          <p:cNvPicPr>
            <a:picLocks noChangeAspect="1"/>
          </p:cNvPicPr>
          <p:nvPr/>
        </p:nvPicPr>
        <p:blipFill>
          <a:blip r:embed="rId3"/>
          <a:stretch>
            <a:fillRect/>
          </a:stretch>
        </p:blipFill>
        <p:spPr>
          <a:xfrm>
            <a:off x="4114799" y="1457884"/>
            <a:ext cx="4728883" cy="31994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Setup</a:t>
            </a:r>
            <a:endParaRPr dirty="0"/>
          </a:p>
        </p:txBody>
      </p:sp>
      <p:sp>
        <p:nvSpPr>
          <p:cNvPr id="998" name="Google Shape;998;p58"/>
          <p:cNvSpPr txBox="1">
            <a:spLocks noGrp="1"/>
          </p:cNvSpPr>
          <p:nvPr>
            <p:ph type="body" idx="1"/>
          </p:nvPr>
        </p:nvSpPr>
        <p:spPr>
          <a:xfrm>
            <a:off x="247650" y="1437875"/>
            <a:ext cx="8439149" cy="37056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t>We will setup the shift register pins as outputs.</a:t>
            </a:r>
          </a:p>
          <a:p>
            <a:pPr marL="0" lvl="0" indent="0" algn="l" rtl="0">
              <a:spcBef>
                <a:spcPts val="0"/>
              </a:spcBef>
              <a:spcAft>
                <a:spcPts val="1600"/>
              </a:spcAft>
              <a:buNone/>
            </a:pPr>
            <a:r>
              <a:rPr lang="en" sz="1800" dirty="0"/>
              <a:t>The anodes will be setup as outputs and then we will turn them all off.</a:t>
            </a:r>
            <a:endParaRPr sz="1800" dirty="0"/>
          </a:p>
        </p:txBody>
      </p:sp>
      <p:pic>
        <p:nvPicPr>
          <p:cNvPr id="3" name="Picture 2">
            <a:extLst>
              <a:ext uri="{FF2B5EF4-FFF2-40B4-BE49-F238E27FC236}">
                <a16:creationId xmlns:a16="http://schemas.microsoft.com/office/drawing/2014/main" id="{31502207-F067-AC78-BAB9-F6D0D34CCF7C}"/>
              </a:ext>
            </a:extLst>
          </p:cNvPr>
          <p:cNvPicPr>
            <a:picLocks noChangeAspect="1"/>
          </p:cNvPicPr>
          <p:nvPr/>
        </p:nvPicPr>
        <p:blipFill>
          <a:blip r:embed="rId3"/>
          <a:stretch>
            <a:fillRect/>
          </a:stretch>
        </p:blipFill>
        <p:spPr>
          <a:xfrm>
            <a:off x="1957108" y="2467311"/>
            <a:ext cx="5229784" cy="2333289"/>
          </a:xfrm>
          <a:prstGeom prst="rect">
            <a:avLst/>
          </a:prstGeom>
        </p:spPr>
      </p:pic>
    </p:spTree>
    <p:extLst>
      <p:ext uri="{BB962C8B-B14F-4D97-AF65-F5344CB8AC3E}">
        <p14:creationId xmlns:p14="http://schemas.microsoft.com/office/powerpoint/2010/main" val="1190360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7-Segment Functions</a:t>
            </a:r>
            <a:endParaRPr dirty="0"/>
          </a:p>
        </p:txBody>
      </p:sp>
      <p:sp>
        <p:nvSpPr>
          <p:cNvPr id="998" name="Google Shape;998;p58"/>
          <p:cNvSpPr txBox="1">
            <a:spLocks noGrp="1"/>
          </p:cNvSpPr>
          <p:nvPr>
            <p:ph type="body" idx="1"/>
          </p:nvPr>
        </p:nvSpPr>
        <p:spPr>
          <a:xfrm>
            <a:off x="228600" y="1444547"/>
            <a:ext cx="3590365" cy="37056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t>These functions were developed in the L2 7-Seg project and will be used again to handle the segments of each display.</a:t>
            </a:r>
          </a:p>
          <a:p>
            <a:pPr marL="0" lvl="0" indent="0" algn="l" rtl="0">
              <a:spcBef>
                <a:spcPts val="0"/>
              </a:spcBef>
              <a:spcAft>
                <a:spcPts val="1600"/>
              </a:spcAft>
              <a:buNone/>
            </a:pPr>
            <a:endParaRPr sz="1800" dirty="0"/>
          </a:p>
        </p:txBody>
      </p:sp>
      <p:pic>
        <p:nvPicPr>
          <p:cNvPr id="4" name="Picture 3">
            <a:extLst>
              <a:ext uri="{FF2B5EF4-FFF2-40B4-BE49-F238E27FC236}">
                <a16:creationId xmlns:a16="http://schemas.microsoft.com/office/drawing/2014/main" id="{16ED4E2F-E775-D90A-603C-3E89889F36CE}"/>
              </a:ext>
            </a:extLst>
          </p:cNvPr>
          <p:cNvPicPr>
            <a:picLocks noChangeAspect="1"/>
          </p:cNvPicPr>
          <p:nvPr/>
        </p:nvPicPr>
        <p:blipFill>
          <a:blip r:embed="rId3"/>
          <a:stretch>
            <a:fillRect/>
          </a:stretch>
        </p:blipFill>
        <p:spPr>
          <a:xfrm>
            <a:off x="632012" y="3378043"/>
            <a:ext cx="7879976" cy="1665564"/>
          </a:xfrm>
          <a:prstGeom prst="rect">
            <a:avLst/>
          </a:prstGeom>
        </p:spPr>
      </p:pic>
      <p:pic>
        <p:nvPicPr>
          <p:cNvPr id="6" name="Picture 5">
            <a:extLst>
              <a:ext uri="{FF2B5EF4-FFF2-40B4-BE49-F238E27FC236}">
                <a16:creationId xmlns:a16="http://schemas.microsoft.com/office/drawing/2014/main" id="{912C29BE-8533-C5C8-9029-6A89D1B56013}"/>
              </a:ext>
            </a:extLst>
          </p:cNvPr>
          <p:cNvPicPr>
            <a:picLocks noChangeAspect="1"/>
          </p:cNvPicPr>
          <p:nvPr/>
        </p:nvPicPr>
        <p:blipFill>
          <a:blip r:embed="rId4"/>
          <a:stretch>
            <a:fillRect/>
          </a:stretch>
        </p:blipFill>
        <p:spPr>
          <a:xfrm>
            <a:off x="3891117" y="1337982"/>
            <a:ext cx="5024283" cy="2040061"/>
          </a:xfrm>
          <a:prstGeom prst="rect">
            <a:avLst/>
          </a:prstGeom>
        </p:spPr>
      </p:pic>
    </p:spTree>
    <p:extLst>
      <p:ext uri="{BB962C8B-B14F-4D97-AF65-F5344CB8AC3E}">
        <p14:creationId xmlns:p14="http://schemas.microsoft.com/office/powerpoint/2010/main" val="180014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Display Function</a:t>
            </a:r>
            <a:endParaRPr dirty="0"/>
          </a:p>
        </p:txBody>
      </p:sp>
      <p:sp>
        <p:nvSpPr>
          <p:cNvPr id="998" name="Google Shape;998;p58"/>
          <p:cNvSpPr txBox="1">
            <a:spLocks noGrp="1"/>
          </p:cNvSpPr>
          <p:nvPr>
            <p:ph type="body" idx="1"/>
          </p:nvPr>
        </p:nvSpPr>
        <p:spPr>
          <a:xfrm>
            <a:off x="228600" y="1257300"/>
            <a:ext cx="8667750" cy="37056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t>The display function will take the number we want to output, the digit we want to output to and if we want the decimal point.</a:t>
            </a:r>
          </a:p>
          <a:p>
            <a:pPr marL="0" lvl="0" indent="0" algn="l" rtl="0">
              <a:spcBef>
                <a:spcPts val="0"/>
              </a:spcBef>
              <a:spcAft>
                <a:spcPts val="1600"/>
              </a:spcAft>
              <a:buNone/>
            </a:pPr>
            <a:r>
              <a:rPr lang="en-US" sz="1800" dirty="0"/>
              <a:t>We will initially turn off all the displays and then turn on the display we want to affect by accessing the pin number from the anodes list.</a:t>
            </a:r>
          </a:p>
          <a:p>
            <a:pPr marL="0" lvl="0" indent="0" algn="l" rtl="0">
              <a:spcBef>
                <a:spcPts val="0"/>
              </a:spcBef>
              <a:spcAft>
                <a:spcPts val="1600"/>
              </a:spcAft>
              <a:buNone/>
            </a:pPr>
            <a:r>
              <a:rPr lang="en-US" sz="1800" dirty="0"/>
              <a:t>We will then call the output7Seg function and pass to it the num and decimal.</a:t>
            </a:r>
            <a:br>
              <a:rPr lang="en-US" sz="1800" dirty="0"/>
            </a:br>
            <a:br>
              <a:rPr lang="en-US" sz="1800" dirty="0"/>
            </a:br>
            <a:r>
              <a:rPr lang="en-US" sz="1800" dirty="0"/>
              <a:t>We will then use a delay so the</a:t>
            </a:r>
            <a:br>
              <a:rPr lang="en-US" sz="1800" dirty="0"/>
            </a:br>
            <a:r>
              <a:rPr lang="en-US" sz="1800" dirty="0"/>
              <a:t>output appears on the display.</a:t>
            </a:r>
            <a:endParaRPr sz="1800" dirty="0"/>
          </a:p>
        </p:txBody>
      </p:sp>
      <p:pic>
        <p:nvPicPr>
          <p:cNvPr id="5" name="Picture 4">
            <a:extLst>
              <a:ext uri="{FF2B5EF4-FFF2-40B4-BE49-F238E27FC236}">
                <a16:creationId xmlns:a16="http://schemas.microsoft.com/office/drawing/2014/main" id="{CB19A7BC-609C-F05E-8FB1-C03EB8D1BEAB}"/>
              </a:ext>
            </a:extLst>
          </p:cNvPr>
          <p:cNvPicPr>
            <a:picLocks noChangeAspect="1"/>
          </p:cNvPicPr>
          <p:nvPr/>
        </p:nvPicPr>
        <p:blipFill rotWithShape="1">
          <a:blip r:embed="rId3"/>
          <a:srcRect b="34129"/>
          <a:stretch/>
        </p:blipFill>
        <p:spPr>
          <a:xfrm>
            <a:off x="3669571" y="3186008"/>
            <a:ext cx="5346061" cy="1687784"/>
          </a:xfrm>
          <a:prstGeom prst="rect">
            <a:avLst/>
          </a:prstGeom>
        </p:spPr>
      </p:pic>
    </p:spTree>
    <p:extLst>
      <p:ext uri="{BB962C8B-B14F-4D97-AF65-F5344CB8AC3E}">
        <p14:creationId xmlns:p14="http://schemas.microsoft.com/office/powerpoint/2010/main" val="3765290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Display Function</a:t>
            </a:r>
            <a:endParaRPr dirty="0"/>
          </a:p>
        </p:txBody>
      </p:sp>
      <p:sp>
        <p:nvSpPr>
          <p:cNvPr id="998" name="Google Shape;998;p58"/>
          <p:cNvSpPr txBox="1">
            <a:spLocks noGrp="1"/>
          </p:cNvSpPr>
          <p:nvPr>
            <p:ph type="body" idx="1"/>
          </p:nvPr>
        </p:nvSpPr>
        <p:spPr>
          <a:xfrm>
            <a:off x="228600" y="1344706"/>
            <a:ext cx="3724233" cy="361821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t>We will then output -1 to the display which will turn clear all the segments of the display and turn off the display then we sleep again.</a:t>
            </a:r>
          </a:p>
          <a:p>
            <a:pPr marL="0" lvl="0" indent="0" algn="l" rtl="0">
              <a:spcBef>
                <a:spcPts val="0"/>
              </a:spcBef>
              <a:spcAft>
                <a:spcPts val="1600"/>
              </a:spcAft>
              <a:buNone/>
            </a:pPr>
            <a:r>
              <a:rPr lang="en-US" sz="1800" dirty="0"/>
              <a:t>We perform this to prevent ghosting, we will discuss this more in depth in our next lesson.</a:t>
            </a:r>
          </a:p>
          <a:p>
            <a:pPr marL="0" lvl="0" indent="0" algn="l" rtl="0">
              <a:spcBef>
                <a:spcPts val="0"/>
              </a:spcBef>
              <a:spcAft>
                <a:spcPts val="1600"/>
              </a:spcAft>
              <a:buNone/>
            </a:pPr>
            <a:r>
              <a:rPr lang="en-US" sz="1800" dirty="0"/>
              <a:t>If you skip this step, a faint image of the next digit’s number will be behind yours.</a:t>
            </a:r>
          </a:p>
        </p:txBody>
      </p:sp>
      <p:pic>
        <p:nvPicPr>
          <p:cNvPr id="7" name="Picture 6">
            <a:extLst>
              <a:ext uri="{FF2B5EF4-FFF2-40B4-BE49-F238E27FC236}">
                <a16:creationId xmlns:a16="http://schemas.microsoft.com/office/drawing/2014/main" id="{BF0883D6-F194-A65F-A007-1244E0AF1D6B}"/>
              </a:ext>
            </a:extLst>
          </p:cNvPr>
          <p:cNvPicPr>
            <a:picLocks noChangeAspect="1"/>
          </p:cNvPicPr>
          <p:nvPr/>
        </p:nvPicPr>
        <p:blipFill rotWithShape="1">
          <a:blip r:embed="rId3"/>
          <a:srcRect t="1" b="1659"/>
          <a:stretch/>
        </p:blipFill>
        <p:spPr>
          <a:xfrm>
            <a:off x="3952833" y="1629810"/>
            <a:ext cx="4962567" cy="2338973"/>
          </a:xfrm>
          <a:prstGeom prst="rect">
            <a:avLst/>
          </a:prstGeom>
        </p:spPr>
      </p:pic>
    </p:spTree>
    <p:extLst>
      <p:ext uri="{BB962C8B-B14F-4D97-AF65-F5344CB8AC3E}">
        <p14:creationId xmlns:p14="http://schemas.microsoft.com/office/powerpoint/2010/main" val="2281266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Loop</a:t>
            </a:r>
            <a:endParaRPr dirty="0"/>
          </a:p>
        </p:txBody>
      </p:sp>
      <p:sp>
        <p:nvSpPr>
          <p:cNvPr id="998" name="Google Shape;998;p58"/>
          <p:cNvSpPr txBox="1">
            <a:spLocks noGrp="1"/>
          </p:cNvSpPr>
          <p:nvPr>
            <p:ph type="body" idx="1"/>
          </p:nvPr>
        </p:nvSpPr>
        <p:spPr>
          <a:xfrm>
            <a:off x="228599" y="1257300"/>
            <a:ext cx="3317753" cy="37056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t>Inside of our loop we will first test out our new functions by displaying 1234.</a:t>
            </a:r>
          </a:p>
          <a:p>
            <a:pPr marL="0" lvl="0" indent="0" algn="l" rtl="0">
              <a:spcBef>
                <a:spcPts val="0"/>
              </a:spcBef>
              <a:spcAft>
                <a:spcPts val="1600"/>
              </a:spcAft>
              <a:buNone/>
            </a:pPr>
            <a:r>
              <a:rPr lang="en-US" sz="1800" dirty="0"/>
              <a:t>We will then call the display function four times and  pass to it each digit to the </a:t>
            </a:r>
            <a:br>
              <a:rPr lang="en-US" sz="1800" dirty="0"/>
            </a:br>
            <a:r>
              <a:rPr lang="en-US" sz="1800" dirty="0"/>
              <a:t>7-Segment.</a:t>
            </a:r>
          </a:p>
          <a:p>
            <a:pPr marL="0" lvl="0" indent="0" algn="l" rtl="0">
              <a:spcBef>
                <a:spcPts val="0"/>
              </a:spcBef>
              <a:spcAft>
                <a:spcPts val="1600"/>
              </a:spcAft>
              <a:buNone/>
            </a:pPr>
            <a:r>
              <a:rPr lang="en-US" sz="1800" dirty="0"/>
              <a:t>For the 2</a:t>
            </a:r>
            <a:r>
              <a:rPr lang="en-US" sz="1800" baseline="30000" dirty="0"/>
              <a:t>nd</a:t>
            </a:r>
            <a:r>
              <a:rPr lang="en-US" sz="1800" dirty="0"/>
              <a:t> digit, we turn on the decimal.</a:t>
            </a:r>
          </a:p>
          <a:p>
            <a:pPr marL="0" lvl="0" indent="0" algn="l" rtl="0">
              <a:spcBef>
                <a:spcPts val="0"/>
              </a:spcBef>
              <a:spcAft>
                <a:spcPts val="1600"/>
              </a:spcAft>
              <a:buNone/>
            </a:pPr>
            <a:endParaRPr sz="1800" dirty="0"/>
          </a:p>
        </p:txBody>
      </p:sp>
      <p:pic>
        <p:nvPicPr>
          <p:cNvPr id="4" name="Picture 3">
            <a:extLst>
              <a:ext uri="{FF2B5EF4-FFF2-40B4-BE49-F238E27FC236}">
                <a16:creationId xmlns:a16="http://schemas.microsoft.com/office/drawing/2014/main" id="{5F05AEAC-35AE-E2DA-4F29-62416D995FAA}"/>
              </a:ext>
            </a:extLst>
          </p:cNvPr>
          <p:cNvPicPr>
            <a:picLocks noChangeAspect="1"/>
          </p:cNvPicPr>
          <p:nvPr/>
        </p:nvPicPr>
        <p:blipFill>
          <a:blip r:embed="rId3"/>
          <a:stretch>
            <a:fillRect/>
          </a:stretch>
        </p:blipFill>
        <p:spPr>
          <a:xfrm>
            <a:off x="3586110" y="1542723"/>
            <a:ext cx="5191850" cy="2343477"/>
          </a:xfrm>
          <a:prstGeom prst="rect">
            <a:avLst/>
          </a:prstGeom>
        </p:spPr>
      </p:pic>
    </p:spTree>
    <p:extLst>
      <p:ext uri="{BB962C8B-B14F-4D97-AF65-F5344CB8AC3E}">
        <p14:creationId xmlns:p14="http://schemas.microsoft.com/office/powerpoint/2010/main" val="4284899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Destroy &amp; Entrance</a:t>
            </a:r>
            <a:endParaRPr dirty="0"/>
          </a:p>
        </p:txBody>
      </p:sp>
      <p:sp>
        <p:nvSpPr>
          <p:cNvPr id="998" name="Google Shape;998;p58"/>
          <p:cNvSpPr txBox="1">
            <a:spLocks noGrp="1"/>
          </p:cNvSpPr>
          <p:nvPr>
            <p:ph type="body" idx="1"/>
          </p:nvPr>
        </p:nvSpPr>
        <p:spPr>
          <a:xfrm>
            <a:off x="228599" y="1257300"/>
            <a:ext cx="8673353" cy="37056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dirty="0"/>
              <a:t>The classic destroy and program entrance.</a:t>
            </a:r>
          </a:p>
          <a:p>
            <a:pPr marL="0" lvl="0" indent="0" algn="l" rtl="0">
              <a:spcBef>
                <a:spcPts val="0"/>
              </a:spcBef>
              <a:spcAft>
                <a:spcPts val="1600"/>
              </a:spcAft>
              <a:buNone/>
            </a:pPr>
            <a:endParaRPr sz="1800" dirty="0"/>
          </a:p>
        </p:txBody>
      </p:sp>
      <p:pic>
        <p:nvPicPr>
          <p:cNvPr id="4" name="Picture 3">
            <a:extLst>
              <a:ext uri="{FF2B5EF4-FFF2-40B4-BE49-F238E27FC236}">
                <a16:creationId xmlns:a16="http://schemas.microsoft.com/office/drawing/2014/main" id="{9211EAF7-3034-7C42-60A9-20AE36BFAF59}"/>
              </a:ext>
            </a:extLst>
          </p:cNvPr>
          <p:cNvPicPr>
            <a:picLocks noChangeAspect="1"/>
          </p:cNvPicPr>
          <p:nvPr/>
        </p:nvPicPr>
        <p:blipFill>
          <a:blip r:embed="rId3"/>
          <a:stretch>
            <a:fillRect/>
          </a:stretch>
        </p:blipFill>
        <p:spPr>
          <a:xfrm>
            <a:off x="1881522" y="1827868"/>
            <a:ext cx="5380955" cy="3206351"/>
          </a:xfrm>
          <a:prstGeom prst="rect">
            <a:avLst/>
          </a:prstGeom>
        </p:spPr>
      </p:pic>
    </p:spTree>
    <p:extLst>
      <p:ext uri="{BB962C8B-B14F-4D97-AF65-F5344CB8AC3E}">
        <p14:creationId xmlns:p14="http://schemas.microsoft.com/office/powerpoint/2010/main" val="181236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g13d2ddeb911_0_0"/>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sz="4000" dirty="0"/>
              <a:t>Machine Learning with Raspberry Pi</a:t>
            </a:r>
            <a:endParaRPr sz="4000" dirty="0"/>
          </a:p>
        </p:txBody>
      </p:sp>
      <p:sp>
        <p:nvSpPr>
          <p:cNvPr id="917" name="Google Shape;917;g13d2ddeb911_0_0"/>
          <p:cNvSpPr txBox="1">
            <a:spLocks noGrp="1"/>
          </p:cNvSpPr>
          <p:nvPr>
            <p:ph type="subTitle" idx="1"/>
          </p:nvPr>
        </p:nvSpPr>
        <p:spPr>
          <a:xfrm>
            <a:off x="177600" y="2571750"/>
            <a:ext cx="8788800" cy="765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 sz="2800" i="1" dirty="0"/>
              <a:t>4-Digit 7-Segment Display</a:t>
            </a:r>
            <a:endParaRPr sz="2500" i="1" dirty="0"/>
          </a:p>
        </p:txBody>
      </p:sp>
      <p:sp>
        <p:nvSpPr>
          <p:cNvPr id="918" name="Google Shape;918;g13d2ddeb911_0_0"/>
          <p:cNvSpPr txBox="1"/>
          <p:nvPr/>
        </p:nvSpPr>
        <p:spPr>
          <a:xfrm>
            <a:off x="6423000" y="3934900"/>
            <a:ext cx="2543400" cy="55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1400"/>
              <a:buFont typeface="Arial"/>
              <a:buNone/>
            </a:pPr>
            <a:r>
              <a:rPr lang="en-US" sz="1400" b="0" i="0" u="none" strike="noStrike" cap="none">
                <a:solidFill>
                  <a:srgbClr val="FFFFFF"/>
                </a:solidFill>
                <a:latin typeface="Source Sans Pro"/>
                <a:ea typeface="Source Sans Pro"/>
                <a:cs typeface="Source Sans Pro"/>
                <a:sym typeface="Source Sans Pro"/>
              </a:rPr>
              <a:t>AI Code Academy</a:t>
            </a:r>
            <a:endParaRPr sz="1400" b="0" i="0" u="none" strike="noStrike" cap="none">
              <a:solidFill>
                <a:srgbClr val="FFFFFF"/>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Try It Out</a:t>
            </a:r>
            <a:endParaRPr dirty="0"/>
          </a:p>
        </p:txBody>
      </p:sp>
      <p:sp>
        <p:nvSpPr>
          <p:cNvPr id="998" name="Google Shape;998;p58"/>
          <p:cNvSpPr txBox="1">
            <a:spLocks noGrp="1"/>
          </p:cNvSpPr>
          <p:nvPr>
            <p:ph type="body" idx="1"/>
          </p:nvPr>
        </p:nvSpPr>
        <p:spPr>
          <a:xfrm>
            <a:off x="228599" y="1257300"/>
            <a:ext cx="8696325" cy="37056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dirty="0"/>
              <a:t>Did the sequence display on the 7-Segment?</a:t>
            </a:r>
          </a:p>
        </p:txBody>
      </p:sp>
    </p:spTree>
    <p:extLst>
      <p:ext uri="{BB962C8B-B14F-4D97-AF65-F5344CB8AC3E}">
        <p14:creationId xmlns:p14="http://schemas.microsoft.com/office/powerpoint/2010/main" val="4213602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56"/>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a:t>
            </a:r>
            <a:endParaRPr dirty="0"/>
          </a:p>
        </p:txBody>
      </p:sp>
      <p:sp>
        <p:nvSpPr>
          <p:cNvPr id="4" name="Google Shape;1014;p60">
            <a:extLst>
              <a:ext uri="{FF2B5EF4-FFF2-40B4-BE49-F238E27FC236}">
                <a16:creationId xmlns:a16="http://schemas.microsoft.com/office/drawing/2014/main" id="{4FE61A79-160F-0820-A843-010659A9C9CE}"/>
              </a:ext>
            </a:extLst>
          </p:cNvPr>
          <p:cNvSpPr txBox="1">
            <a:spLocks/>
          </p:cNvSpPr>
          <p:nvPr/>
        </p:nvSpPr>
        <p:spPr>
          <a:xfrm>
            <a:off x="228600" y="1221581"/>
            <a:ext cx="8458199" cy="30551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1800" dirty="0"/>
              <a:t>We will now modify our program so that it will call a function called </a:t>
            </a:r>
            <a:r>
              <a:rPr lang="en-US" sz="1800" dirty="0" err="1"/>
              <a:t>stopWatch</a:t>
            </a:r>
            <a:r>
              <a:rPr lang="en-US" sz="1800" dirty="0"/>
              <a:t> and use a button to change whether or not we will count or not.</a:t>
            </a:r>
            <a:endParaRPr lang="en" sz="1800" dirty="0"/>
          </a:p>
          <a:p>
            <a:pPr marL="0" indent="0">
              <a:buFont typeface="Source Sans Pro"/>
              <a:buNone/>
            </a:pPr>
            <a:endParaRPr lang="en-US" sz="1800" dirty="0"/>
          </a:p>
        </p:txBody>
      </p:sp>
    </p:spTree>
    <p:extLst>
      <p:ext uri="{BB962C8B-B14F-4D97-AF65-F5344CB8AC3E}">
        <p14:creationId xmlns:p14="http://schemas.microsoft.com/office/powerpoint/2010/main" val="2848100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Setup</a:t>
            </a:r>
            <a:endParaRPr dirty="0"/>
          </a:p>
        </p:txBody>
      </p:sp>
      <p:sp>
        <p:nvSpPr>
          <p:cNvPr id="998" name="Google Shape;998;p58"/>
          <p:cNvSpPr txBox="1">
            <a:spLocks noGrp="1"/>
          </p:cNvSpPr>
          <p:nvPr>
            <p:ph type="body" idx="1"/>
          </p:nvPr>
        </p:nvSpPr>
        <p:spPr>
          <a:xfrm>
            <a:off x="228598" y="1257300"/>
            <a:ext cx="4657167" cy="119902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b="0" i="0" u="none" strike="noStrike" dirty="0">
                <a:solidFill>
                  <a:schemeClr val="tx1"/>
                </a:solidFill>
                <a:effectLst/>
                <a:latin typeface="Source Sans Pro" panose="020B0503030403020204" pitchFamily="34" charset="0"/>
                <a:ea typeface="Source Sans Pro" panose="020B0503030403020204" pitchFamily="34" charset="0"/>
              </a:rPr>
              <a:t>We will create a variable for the </a:t>
            </a:r>
            <a:r>
              <a:rPr lang="en-US" sz="1800" b="0" i="0" u="none" strike="noStrike" dirty="0" err="1">
                <a:solidFill>
                  <a:schemeClr val="tx1"/>
                </a:solidFill>
                <a:effectLst/>
                <a:latin typeface="Source Sans Pro" panose="020B0503030403020204" pitchFamily="34" charset="0"/>
                <a:ea typeface="Source Sans Pro" panose="020B0503030403020204" pitchFamily="34" charset="0"/>
              </a:rPr>
              <a:t>buttonPin</a:t>
            </a:r>
            <a:r>
              <a:rPr lang="en-US" sz="1800" b="0" i="0" u="none" strike="noStrike" dirty="0">
                <a:solidFill>
                  <a:schemeClr val="tx1"/>
                </a:solidFill>
                <a:effectLst/>
                <a:latin typeface="Source Sans Pro" panose="020B0503030403020204" pitchFamily="34" charset="0"/>
                <a:ea typeface="Source Sans Pro" panose="020B0503030403020204" pitchFamily="34" charset="0"/>
              </a:rPr>
              <a:t> and a variable to keep track of the current mode of the stopwatch and initially set it to True.</a:t>
            </a:r>
            <a:endParaRPr lang="en-US" sz="1800" b="0" i="1" u="none" strike="noStrike" dirty="0">
              <a:solidFill>
                <a:schemeClr val="tx1"/>
              </a:solidFill>
              <a:effectLst/>
              <a:latin typeface="Source Sans Pro" panose="020B0503030403020204" pitchFamily="34" charset="0"/>
              <a:ea typeface="Source Sans Pro" panose="020B0503030403020204" pitchFamily="34" charset="0"/>
            </a:endParaRPr>
          </a:p>
        </p:txBody>
      </p:sp>
      <p:pic>
        <p:nvPicPr>
          <p:cNvPr id="4" name="Picture 3">
            <a:extLst>
              <a:ext uri="{FF2B5EF4-FFF2-40B4-BE49-F238E27FC236}">
                <a16:creationId xmlns:a16="http://schemas.microsoft.com/office/drawing/2014/main" id="{65BC1FC1-2B3D-5E5F-FEE1-90A7CD15767A}"/>
              </a:ext>
            </a:extLst>
          </p:cNvPr>
          <p:cNvPicPr>
            <a:picLocks noChangeAspect="1"/>
          </p:cNvPicPr>
          <p:nvPr/>
        </p:nvPicPr>
        <p:blipFill>
          <a:blip r:embed="rId3"/>
          <a:stretch>
            <a:fillRect/>
          </a:stretch>
        </p:blipFill>
        <p:spPr>
          <a:xfrm>
            <a:off x="4885765" y="1357249"/>
            <a:ext cx="3801035" cy="843687"/>
          </a:xfrm>
          <a:prstGeom prst="rect">
            <a:avLst/>
          </a:prstGeom>
        </p:spPr>
      </p:pic>
      <p:pic>
        <p:nvPicPr>
          <p:cNvPr id="6" name="Picture 5">
            <a:extLst>
              <a:ext uri="{FF2B5EF4-FFF2-40B4-BE49-F238E27FC236}">
                <a16:creationId xmlns:a16="http://schemas.microsoft.com/office/drawing/2014/main" id="{E7AB0403-A774-1057-F81C-4E482EE1E766}"/>
              </a:ext>
            </a:extLst>
          </p:cNvPr>
          <p:cNvPicPr>
            <a:picLocks noChangeAspect="1"/>
          </p:cNvPicPr>
          <p:nvPr/>
        </p:nvPicPr>
        <p:blipFill>
          <a:blip r:embed="rId4"/>
          <a:stretch>
            <a:fillRect/>
          </a:stretch>
        </p:blipFill>
        <p:spPr>
          <a:xfrm>
            <a:off x="379689" y="2942565"/>
            <a:ext cx="8384621" cy="1952164"/>
          </a:xfrm>
          <a:prstGeom prst="rect">
            <a:avLst/>
          </a:prstGeom>
        </p:spPr>
      </p:pic>
      <p:sp>
        <p:nvSpPr>
          <p:cNvPr id="9" name="Google Shape;998;p58">
            <a:extLst>
              <a:ext uri="{FF2B5EF4-FFF2-40B4-BE49-F238E27FC236}">
                <a16:creationId xmlns:a16="http://schemas.microsoft.com/office/drawing/2014/main" id="{A21020EC-F0FD-2644-5516-EA955B4C2B70}"/>
              </a:ext>
            </a:extLst>
          </p:cNvPr>
          <p:cNvSpPr txBox="1">
            <a:spLocks/>
          </p:cNvSpPr>
          <p:nvPr/>
        </p:nvSpPr>
        <p:spPr>
          <a:xfrm>
            <a:off x="228598" y="2200936"/>
            <a:ext cx="8229600" cy="1199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spcAft>
                <a:spcPts val="1600"/>
              </a:spcAft>
              <a:buFont typeface="Source Sans Pro"/>
              <a:buNone/>
            </a:pPr>
            <a:r>
              <a:rPr lang="en-US" sz="1800" dirty="0">
                <a:solidFill>
                  <a:schemeClr val="tx1"/>
                </a:solidFill>
                <a:latin typeface="Source Sans Pro" panose="020B0503030403020204" pitchFamily="34" charset="0"/>
                <a:ea typeface="Source Sans Pro" panose="020B0503030403020204" pitchFamily="34" charset="0"/>
              </a:rPr>
              <a:t>Inside the setup function we will make the </a:t>
            </a:r>
            <a:r>
              <a:rPr lang="en-US" sz="1800" dirty="0" err="1">
                <a:solidFill>
                  <a:schemeClr val="tx1"/>
                </a:solidFill>
                <a:latin typeface="Source Sans Pro" panose="020B0503030403020204" pitchFamily="34" charset="0"/>
                <a:ea typeface="Source Sans Pro" panose="020B0503030403020204" pitchFamily="34" charset="0"/>
              </a:rPr>
              <a:t>buttonPin</a:t>
            </a:r>
            <a:r>
              <a:rPr lang="en-US" sz="1800" dirty="0">
                <a:solidFill>
                  <a:schemeClr val="tx1"/>
                </a:solidFill>
                <a:latin typeface="Source Sans Pro" panose="020B0503030403020204" pitchFamily="34" charset="0"/>
                <a:ea typeface="Source Sans Pro" panose="020B0503030403020204" pitchFamily="34" charset="0"/>
              </a:rPr>
              <a:t> an input and create an interrupt for it that triggers the </a:t>
            </a:r>
            <a:r>
              <a:rPr lang="en-US" sz="1800" dirty="0" err="1">
                <a:solidFill>
                  <a:schemeClr val="tx1"/>
                </a:solidFill>
                <a:latin typeface="Source Sans Pro" panose="020B0503030403020204" pitchFamily="34" charset="0"/>
                <a:ea typeface="Source Sans Pro" panose="020B0503030403020204" pitchFamily="34" charset="0"/>
              </a:rPr>
              <a:t>changeMode</a:t>
            </a:r>
            <a:r>
              <a:rPr lang="en-US" sz="1800" dirty="0">
                <a:solidFill>
                  <a:schemeClr val="tx1"/>
                </a:solidFill>
                <a:latin typeface="Source Sans Pro" panose="020B0503030403020204" pitchFamily="34" charset="0"/>
                <a:ea typeface="Source Sans Pro" panose="020B0503030403020204" pitchFamily="34" charset="0"/>
              </a:rPr>
              <a:t> function. </a:t>
            </a:r>
            <a:endParaRPr lang="en-US" sz="1800" i="1"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28209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228599" y="342900"/>
            <a:ext cx="8601635"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Extracting the Ten’s &amp; One’s Digits</a:t>
            </a:r>
            <a:endParaRPr dirty="0"/>
          </a:p>
        </p:txBody>
      </p:sp>
      <p:sp>
        <p:nvSpPr>
          <p:cNvPr id="998" name="Google Shape;998;p58"/>
          <p:cNvSpPr txBox="1">
            <a:spLocks noGrp="1"/>
          </p:cNvSpPr>
          <p:nvPr>
            <p:ph type="body" idx="1"/>
          </p:nvPr>
        </p:nvSpPr>
        <p:spPr>
          <a:xfrm>
            <a:off x="228600" y="1344706"/>
            <a:ext cx="8718176" cy="361821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t>For us to display the time to the 7-Segment, we must isolate each of the digits from the hour and minute to save into separate variables.</a:t>
            </a:r>
          </a:p>
          <a:p>
            <a:pPr marL="0" lvl="0" indent="0" algn="l" rtl="0">
              <a:spcBef>
                <a:spcPts val="0"/>
              </a:spcBef>
              <a:spcAft>
                <a:spcPts val="1600"/>
              </a:spcAft>
              <a:buNone/>
            </a:pPr>
            <a:r>
              <a:rPr lang="en-US" sz="1800" dirty="0"/>
              <a:t>If we have a number like 12,it has the ten’s place and one’s place and we need to isolate these so we can display the 1 on one display and the two on the other.</a:t>
            </a:r>
          </a:p>
          <a:p>
            <a:pPr marL="0" lvl="0" indent="0" algn="l" rtl="0">
              <a:spcBef>
                <a:spcPts val="0"/>
              </a:spcBef>
              <a:spcAft>
                <a:spcPts val="1600"/>
              </a:spcAft>
              <a:buNone/>
            </a:pPr>
            <a:r>
              <a:rPr lang="en-US" sz="1800" dirty="0"/>
              <a:t>If we want to get the ten’s place, we will divide the number by 10 using integer division so it saves the whole number only. If we want the one’s place, we will use module 10 on the number.</a:t>
            </a:r>
          </a:p>
          <a:p>
            <a:pPr marL="0" lvl="0" indent="0" algn="l" rtl="0">
              <a:spcBef>
                <a:spcPts val="0"/>
              </a:spcBef>
              <a:spcAft>
                <a:spcPts val="1600"/>
              </a:spcAft>
              <a:buNone/>
            </a:pPr>
            <a:r>
              <a:rPr lang="en-US" sz="1800" dirty="0"/>
              <a:t>Ten’s = 12//10 = 1</a:t>
            </a:r>
          </a:p>
          <a:p>
            <a:pPr marL="0" lvl="0" indent="0" algn="l" rtl="0">
              <a:spcBef>
                <a:spcPts val="0"/>
              </a:spcBef>
              <a:spcAft>
                <a:spcPts val="1600"/>
              </a:spcAft>
              <a:buNone/>
            </a:pPr>
            <a:r>
              <a:rPr lang="en-US" sz="1800" dirty="0"/>
              <a:t>One’s = 12 %10 =  2</a:t>
            </a:r>
          </a:p>
        </p:txBody>
      </p:sp>
    </p:spTree>
    <p:extLst>
      <p:ext uri="{BB962C8B-B14F-4D97-AF65-F5344CB8AC3E}">
        <p14:creationId xmlns:p14="http://schemas.microsoft.com/office/powerpoint/2010/main" val="29267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stopWatch()</a:t>
            </a:r>
            <a:endParaRPr dirty="0"/>
          </a:p>
        </p:txBody>
      </p:sp>
      <p:sp>
        <p:nvSpPr>
          <p:cNvPr id="998" name="Google Shape;998;p58"/>
          <p:cNvSpPr txBox="1">
            <a:spLocks noGrp="1"/>
          </p:cNvSpPr>
          <p:nvPr>
            <p:ph type="body" idx="1"/>
          </p:nvPr>
        </p:nvSpPr>
        <p:spPr>
          <a:xfrm>
            <a:off x="228598" y="1257300"/>
            <a:ext cx="4343401" cy="37056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solidFill>
                  <a:schemeClr val="tx1"/>
                </a:solidFill>
                <a:latin typeface="Source Sans Pro" panose="020B0503030403020204" pitchFamily="34" charset="0"/>
                <a:ea typeface="Source Sans Pro" panose="020B0503030403020204" pitchFamily="34" charset="0"/>
              </a:rPr>
              <a:t>Inside the function we will create a variable for the minute, second, and time reference.</a:t>
            </a:r>
          </a:p>
          <a:p>
            <a:pPr marL="0" lvl="0" indent="0" algn="l" rtl="0">
              <a:spcBef>
                <a:spcPts val="0"/>
              </a:spcBef>
              <a:spcAft>
                <a:spcPts val="1600"/>
              </a:spcAft>
              <a:buNone/>
            </a:pPr>
            <a:r>
              <a:rPr lang="en-US" sz="1800" dirty="0">
                <a:solidFill>
                  <a:schemeClr val="tx1"/>
                </a:solidFill>
                <a:latin typeface="Source Sans Pro" panose="020B0503030403020204" pitchFamily="34" charset="0"/>
                <a:ea typeface="Source Sans Pro" panose="020B0503030403020204" pitchFamily="34" charset="0"/>
              </a:rPr>
              <a:t>We will use the time reference to keep track of the time so that we can always output to the display since if we used </a:t>
            </a:r>
            <a:r>
              <a:rPr lang="en-US" sz="1800" dirty="0" err="1">
                <a:solidFill>
                  <a:schemeClr val="tx1"/>
                </a:solidFill>
                <a:latin typeface="Source Sans Pro" panose="020B0503030403020204" pitchFamily="34" charset="0"/>
                <a:ea typeface="Source Sans Pro" panose="020B0503030403020204" pitchFamily="34" charset="0"/>
              </a:rPr>
              <a:t>time.sleep</a:t>
            </a:r>
            <a:r>
              <a:rPr lang="en-US" sz="1800" dirty="0">
                <a:solidFill>
                  <a:schemeClr val="tx1"/>
                </a:solidFill>
                <a:latin typeface="Source Sans Pro" panose="020B0503030403020204" pitchFamily="34" charset="0"/>
                <a:ea typeface="Source Sans Pro" panose="020B0503030403020204" pitchFamily="34" charset="0"/>
              </a:rPr>
              <a:t>, we would only see the display for a moment.</a:t>
            </a:r>
          </a:p>
          <a:p>
            <a:pPr marL="0" lvl="0" indent="0" algn="l" rtl="0">
              <a:spcBef>
                <a:spcPts val="0"/>
              </a:spcBef>
              <a:spcAft>
                <a:spcPts val="1600"/>
              </a:spcAft>
              <a:buNone/>
            </a:pPr>
            <a:r>
              <a:rPr lang="en-US" sz="1800" b="0" i="0" u="none" strike="noStrike" dirty="0">
                <a:solidFill>
                  <a:schemeClr val="tx1"/>
                </a:solidFill>
                <a:effectLst/>
                <a:latin typeface="Source Sans Pro" panose="020B0503030403020204" pitchFamily="34" charset="0"/>
                <a:ea typeface="Source Sans Pro" panose="020B0503030403020204" pitchFamily="34" charset="0"/>
              </a:rPr>
              <a:t>While </a:t>
            </a:r>
            <a:r>
              <a:rPr lang="en-US" sz="1800" b="0" i="0" u="none" strike="noStrike" dirty="0" err="1">
                <a:solidFill>
                  <a:schemeClr val="tx1"/>
                </a:solidFill>
                <a:effectLst/>
                <a:latin typeface="Source Sans Pro" panose="020B0503030403020204" pitchFamily="34" charset="0"/>
                <a:ea typeface="Source Sans Pro" panose="020B0503030403020204" pitchFamily="34" charset="0"/>
              </a:rPr>
              <a:t>stopWatchMode</a:t>
            </a:r>
            <a:r>
              <a:rPr lang="en-US" sz="1800" b="0" i="0" u="none" strike="noStrike" dirty="0">
                <a:solidFill>
                  <a:schemeClr val="tx1"/>
                </a:solidFill>
                <a:effectLst/>
                <a:latin typeface="Source Sans Pro" panose="020B0503030403020204" pitchFamily="34" charset="0"/>
                <a:ea typeface="Source Sans Pro" panose="020B0503030403020204" pitchFamily="34" charset="0"/>
              </a:rPr>
              <a:t> is true (run stopwatch), we will display the minute and second onto the displays in a similar manner to the clock.</a:t>
            </a:r>
          </a:p>
        </p:txBody>
      </p:sp>
      <p:pic>
        <p:nvPicPr>
          <p:cNvPr id="3" name="Picture 2">
            <a:extLst>
              <a:ext uri="{FF2B5EF4-FFF2-40B4-BE49-F238E27FC236}">
                <a16:creationId xmlns:a16="http://schemas.microsoft.com/office/drawing/2014/main" id="{E81A0B39-0C3B-5B9F-FC54-790C6006C5FB}"/>
              </a:ext>
            </a:extLst>
          </p:cNvPr>
          <p:cNvPicPr>
            <a:picLocks noChangeAspect="1"/>
          </p:cNvPicPr>
          <p:nvPr/>
        </p:nvPicPr>
        <p:blipFill rotWithShape="1">
          <a:blip r:embed="rId3"/>
          <a:srcRect b="27605"/>
          <a:stretch/>
        </p:blipFill>
        <p:spPr>
          <a:xfrm>
            <a:off x="4638261" y="1510553"/>
            <a:ext cx="4277140" cy="2398059"/>
          </a:xfrm>
          <a:prstGeom prst="rect">
            <a:avLst/>
          </a:prstGeom>
        </p:spPr>
      </p:pic>
    </p:spTree>
    <p:extLst>
      <p:ext uri="{BB962C8B-B14F-4D97-AF65-F5344CB8AC3E}">
        <p14:creationId xmlns:p14="http://schemas.microsoft.com/office/powerpoint/2010/main" val="694969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stopWatch()</a:t>
            </a:r>
            <a:endParaRPr dirty="0"/>
          </a:p>
        </p:txBody>
      </p:sp>
      <p:sp>
        <p:nvSpPr>
          <p:cNvPr id="998" name="Google Shape;998;p58"/>
          <p:cNvSpPr txBox="1">
            <a:spLocks noGrp="1"/>
          </p:cNvSpPr>
          <p:nvPr>
            <p:ph type="body" idx="1"/>
          </p:nvPr>
        </p:nvSpPr>
        <p:spPr>
          <a:xfrm>
            <a:off x="228599" y="1257300"/>
            <a:ext cx="5174094" cy="37056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solidFill>
                  <a:schemeClr val="tx1"/>
                </a:solidFill>
                <a:latin typeface="Source Sans Pro" panose="020B0503030403020204" pitchFamily="34" charset="0"/>
                <a:ea typeface="Source Sans Pro" panose="020B0503030403020204" pitchFamily="34" charset="0"/>
              </a:rPr>
              <a:t>We will increment the value of the second variable if the difference between the current time and the time reference is greater than or equal to 1 and then reset the reference.</a:t>
            </a:r>
          </a:p>
          <a:p>
            <a:pPr marL="0" lvl="0" indent="0" algn="l" rtl="0">
              <a:spcBef>
                <a:spcPts val="0"/>
              </a:spcBef>
              <a:spcAft>
                <a:spcPts val="1600"/>
              </a:spcAft>
              <a:buNone/>
            </a:pPr>
            <a:r>
              <a:rPr lang="en-US" sz="1800" b="0" i="0" u="none" strike="noStrike" dirty="0">
                <a:solidFill>
                  <a:schemeClr val="tx1"/>
                </a:solidFill>
                <a:effectLst/>
                <a:latin typeface="Source Sans Pro" panose="020B0503030403020204" pitchFamily="34" charset="0"/>
                <a:ea typeface="Source Sans Pro" panose="020B0503030403020204" pitchFamily="34" charset="0"/>
              </a:rPr>
              <a:t>We then will check if the time is valid and if the second is greater than or equal to 60, we will reset the seconds and increment the minute.</a:t>
            </a:r>
          </a:p>
          <a:p>
            <a:pPr marL="0" lvl="0" indent="0" algn="l" rtl="0">
              <a:spcBef>
                <a:spcPts val="0"/>
              </a:spcBef>
              <a:spcAft>
                <a:spcPts val="1600"/>
              </a:spcAft>
              <a:buNone/>
            </a:pPr>
            <a:r>
              <a:rPr lang="en-US" sz="1800" dirty="0">
                <a:solidFill>
                  <a:schemeClr val="tx1"/>
                </a:solidFill>
                <a:latin typeface="Source Sans Pro" panose="020B0503030403020204" pitchFamily="34" charset="0"/>
                <a:ea typeface="Source Sans Pro" panose="020B0503030403020204" pitchFamily="34" charset="0"/>
              </a:rPr>
              <a:t>If the minute is greater than or equal to 60, we will then set the minute equal to 0.</a:t>
            </a:r>
          </a:p>
          <a:p>
            <a:pPr marL="0" lvl="0" indent="0" algn="l" rtl="0">
              <a:spcBef>
                <a:spcPts val="0"/>
              </a:spcBef>
              <a:spcAft>
                <a:spcPts val="1600"/>
              </a:spcAft>
              <a:buNone/>
            </a:pPr>
            <a:r>
              <a:rPr lang="en-US" sz="1800" b="0" i="0" u="none" strike="noStrike" dirty="0">
                <a:solidFill>
                  <a:schemeClr val="tx1"/>
                </a:solidFill>
                <a:effectLst/>
                <a:latin typeface="Source Sans Pro" panose="020B0503030403020204" pitchFamily="34" charset="0"/>
                <a:ea typeface="Source Sans Pro" panose="020B0503030403020204" pitchFamily="34" charset="0"/>
              </a:rPr>
              <a:t>If we had more displays, we would increment the hour.</a:t>
            </a:r>
          </a:p>
        </p:txBody>
      </p:sp>
      <p:pic>
        <p:nvPicPr>
          <p:cNvPr id="7" name="Picture 6">
            <a:extLst>
              <a:ext uri="{FF2B5EF4-FFF2-40B4-BE49-F238E27FC236}">
                <a16:creationId xmlns:a16="http://schemas.microsoft.com/office/drawing/2014/main" id="{0A363E93-B0D4-1996-0EE0-1D84C408B398}"/>
              </a:ext>
            </a:extLst>
          </p:cNvPr>
          <p:cNvPicPr>
            <a:picLocks noChangeAspect="1"/>
          </p:cNvPicPr>
          <p:nvPr/>
        </p:nvPicPr>
        <p:blipFill>
          <a:blip r:embed="rId3"/>
          <a:stretch>
            <a:fillRect/>
          </a:stretch>
        </p:blipFill>
        <p:spPr>
          <a:xfrm>
            <a:off x="5402693" y="1309326"/>
            <a:ext cx="3512708" cy="3601571"/>
          </a:xfrm>
          <a:prstGeom prst="rect">
            <a:avLst/>
          </a:prstGeom>
        </p:spPr>
      </p:pic>
    </p:spTree>
    <p:extLst>
      <p:ext uri="{BB962C8B-B14F-4D97-AF65-F5344CB8AC3E}">
        <p14:creationId xmlns:p14="http://schemas.microsoft.com/office/powerpoint/2010/main" val="3186625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stopWatch() &amp; changeMode()</a:t>
            </a:r>
            <a:endParaRPr dirty="0"/>
          </a:p>
        </p:txBody>
      </p:sp>
      <p:sp>
        <p:nvSpPr>
          <p:cNvPr id="998" name="Google Shape;998;p58"/>
          <p:cNvSpPr txBox="1">
            <a:spLocks noGrp="1"/>
          </p:cNvSpPr>
          <p:nvPr>
            <p:ph type="body" idx="1"/>
          </p:nvPr>
        </p:nvSpPr>
        <p:spPr>
          <a:xfrm>
            <a:off x="228600" y="1257300"/>
            <a:ext cx="4029636" cy="37056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dirty="0">
                <a:solidFill>
                  <a:schemeClr val="tx1"/>
                </a:solidFill>
                <a:latin typeface="Source Sans Pro" panose="020B0503030403020204" pitchFamily="34" charset="0"/>
                <a:ea typeface="Source Sans Pro" panose="020B0503030403020204" pitchFamily="34" charset="0"/>
              </a:rPr>
              <a:t>To end the function, we have one more loop which will repeat until the mode is inverted once more and the final values of the stopwatch are displayed on the 7-Segments.</a:t>
            </a:r>
          </a:p>
          <a:p>
            <a:pPr marL="0" lvl="0" indent="0" algn="l" rtl="0">
              <a:spcBef>
                <a:spcPts val="0"/>
              </a:spcBef>
              <a:spcAft>
                <a:spcPts val="1600"/>
              </a:spcAft>
              <a:buNone/>
            </a:pPr>
            <a:r>
              <a:rPr lang="en-US" sz="2000" b="0" i="0" u="none" strike="noStrike" dirty="0">
                <a:solidFill>
                  <a:schemeClr val="tx1"/>
                </a:solidFill>
                <a:effectLst/>
                <a:latin typeface="Source Sans Pro" panose="020B0503030403020204" pitchFamily="34" charset="0"/>
                <a:ea typeface="Source Sans Pro" panose="020B0503030403020204" pitchFamily="34" charset="0"/>
              </a:rPr>
              <a:t>The </a:t>
            </a:r>
            <a:r>
              <a:rPr lang="en-US" sz="2000" b="0" i="0" u="none" strike="noStrike" dirty="0" err="1">
                <a:solidFill>
                  <a:schemeClr val="tx1"/>
                </a:solidFill>
                <a:effectLst/>
                <a:latin typeface="Source Sans Pro" panose="020B0503030403020204" pitchFamily="34" charset="0"/>
                <a:ea typeface="Source Sans Pro" panose="020B0503030403020204" pitchFamily="34" charset="0"/>
              </a:rPr>
              <a:t>changeMode</a:t>
            </a:r>
            <a:r>
              <a:rPr lang="en-US" sz="2000" b="0" i="0" u="none" strike="noStrike" dirty="0">
                <a:solidFill>
                  <a:schemeClr val="tx1"/>
                </a:solidFill>
                <a:effectLst/>
                <a:latin typeface="Source Sans Pro" panose="020B0503030403020204" pitchFamily="34" charset="0"/>
                <a:ea typeface="Source Sans Pro" panose="020B0503030403020204" pitchFamily="34" charset="0"/>
              </a:rPr>
              <a:t> function will invert the value of </a:t>
            </a:r>
            <a:br>
              <a:rPr lang="en-US" sz="2000" b="0" i="0" u="none" strike="noStrike" dirty="0">
                <a:solidFill>
                  <a:schemeClr val="tx1"/>
                </a:solidFill>
                <a:effectLst/>
                <a:latin typeface="Source Sans Pro" panose="020B0503030403020204" pitchFamily="34" charset="0"/>
                <a:ea typeface="Source Sans Pro" panose="020B0503030403020204" pitchFamily="34" charset="0"/>
              </a:rPr>
            </a:br>
            <a:r>
              <a:rPr lang="en-US" sz="2000" b="0" i="0" u="none" strike="noStrike" dirty="0" err="1">
                <a:solidFill>
                  <a:schemeClr val="tx1"/>
                </a:solidFill>
                <a:effectLst/>
                <a:latin typeface="Source Sans Pro" panose="020B0503030403020204" pitchFamily="34" charset="0"/>
                <a:ea typeface="Source Sans Pro" panose="020B0503030403020204" pitchFamily="34" charset="0"/>
              </a:rPr>
              <a:t>stopWatchMode</a:t>
            </a:r>
            <a:r>
              <a:rPr lang="en-US" sz="2000" b="0" i="0" u="none" strike="noStrike" dirty="0">
                <a:solidFill>
                  <a:schemeClr val="tx1"/>
                </a:solidFill>
                <a:effectLst/>
                <a:latin typeface="Source Sans Pro" panose="020B0503030403020204" pitchFamily="34" charset="0"/>
                <a:ea typeface="Source Sans Pro" panose="020B0503030403020204" pitchFamily="34" charset="0"/>
              </a:rPr>
              <a:t>.</a:t>
            </a:r>
          </a:p>
        </p:txBody>
      </p:sp>
      <p:pic>
        <p:nvPicPr>
          <p:cNvPr id="3" name="Picture 2">
            <a:extLst>
              <a:ext uri="{FF2B5EF4-FFF2-40B4-BE49-F238E27FC236}">
                <a16:creationId xmlns:a16="http://schemas.microsoft.com/office/drawing/2014/main" id="{F7E2E2E7-CAED-15AC-9385-70BE5CBC1ADA}"/>
              </a:ext>
            </a:extLst>
          </p:cNvPr>
          <p:cNvPicPr>
            <a:picLocks noChangeAspect="1"/>
          </p:cNvPicPr>
          <p:nvPr/>
        </p:nvPicPr>
        <p:blipFill>
          <a:blip r:embed="rId3"/>
          <a:stretch>
            <a:fillRect/>
          </a:stretch>
        </p:blipFill>
        <p:spPr>
          <a:xfrm>
            <a:off x="4258236" y="1447577"/>
            <a:ext cx="4527051" cy="1668992"/>
          </a:xfrm>
          <a:prstGeom prst="rect">
            <a:avLst/>
          </a:prstGeom>
        </p:spPr>
      </p:pic>
      <p:pic>
        <p:nvPicPr>
          <p:cNvPr id="5" name="Picture 4">
            <a:extLst>
              <a:ext uri="{FF2B5EF4-FFF2-40B4-BE49-F238E27FC236}">
                <a16:creationId xmlns:a16="http://schemas.microsoft.com/office/drawing/2014/main" id="{9F81D1D3-0FCB-5B7F-CCD3-DD8CFC108607}"/>
              </a:ext>
            </a:extLst>
          </p:cNvPr>
          <p:cNvPicPr>
            <a:picLocks noChangeAspect="1"/>
          </p:cNvPicPr>
          <p:nvPr/>
        </p:nvPicPr>
        <p:blipFill>
          <a:blip r:embed="rId4"/>
          <a:stretch>
            <a:fillRect/>
          </a:stretch>
        </p:blipFill>
        <p:spPr>
          <a:xfrm>
            <a:off x="2510200" y="3535446"/>
            <a:ext cx="6467953" cy="1198103"/>
          </a:xfrm>
          <a:prstGeom prst="rect">
            <a:avLst/>
          </a:prstGeom>
        </p:spPr>
      </p:pic>
    </p:spTree>
    <p:extLst>
      <p:ext uri="{BB962C8B-B14F-4D97-AF65-F5344CB8AC3E}">
        <p14:creationId xmlns:p14="http://schemas.microsoft.com/office/powerpoint/2010/main" val="2442498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8"/>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Discussion</a:t>
            </a:r>
            <a:endParaRPr dirty="0"/>
          </a:p>
        </p:txBody>
      </p:sp>
      <p:sp>
        <p:nvSpPr>
          <p:cNvPr id="10" name="Google Shape;998;p58">
            <a:extLst>
              <a:ext uri="{FF2B5EF4-FFF2-40B4-BE49-F238E27FC236}">
                <a16:creationId xmlns:a16="http://schemas.microsoft.com/office/drawing/2014/main" id="{0CA40498-1B9F-1DA3-F27F-FB263FE2AD40}"/>
              </a:ext>
            </a:extLst>
          </p:cNvPr>
          <p:cNvSpPr txBox="1">
            <a:spLocks noGrp="1"/>
          </p:cNvSpPr>
          <p:nvPr>
            <p:ph type="body" idx="1"/>
          </p:nvPr>
        </p:nvSpPr>
        <p:spPr>
          <a:xfrm>
            <a:off x="228600" y="1303338"/>
            <a:ext cx="8629650" cy="365918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solidFill>
                  <a:schemeClr val="tx1"/>
                </a:solidFill>
                <a:latin typeface="Source Sans Pro" panose="020B0503030403020204" pitchFamily="34" charset="0"/>
                <a:ea typeface="Source Sans Pro" panose="020B0503030403020204" pitchFamily="34" charset="0"/>
              </a:rPr>
              <a:t>Did the stopwatch perform as expected?</a:t>
            </a:r>
          </a:p>
          <a:p>
            <a:pPr marL="0" lvl="0" indent="0" algn="l" rtl="0">
              <a:spcBef>
                <a:spcPts val="0"/>
              </a:spcBef>
              <a:spcAft>
                <a:spcPts val="1600"/>
              </a:spcAft>
              <a:buNone/>
            </a:pPr>
            <a:r>
              <a:rPr lang="en-US" sz="1800" b="0" i="0" u="none" strike="noStrike" dirty="0">
                <a:solidFill>
                  <a:schemeClr val="tx1"/>
                </a:solidFill>
                <a:effectLst/>
                <a:latin typeface="Source Sans Pro" panose="020B0503030403020204" pitchFamily="34" charset="0"/>
                <a:ea typeface="Source Sans Pro" panose="020B0503030403020204" pitchFamily="34" charset="0"/>
              </a:rPr>
              <a:t>How could we create a</a:t>
            </a:r>
            <a:r>
              <a:rPr lang="en-US" sz="1800" dirty="0">
                <a:solidFill>
                  <a:schemeClr val="tx1"/>
                </a:solidFill>
                <a:latin typeface="Source Sans Pro" panose="020B0503030403020204" pitchFamily="34" charset="0"/>
                <a:ea typeface="Source Sans Pro" panose="020B0503030403020204" pitchFamily="34" charset="0"/>
              </a:rPr>
              <a:t>n alarm that counts down?</a:t>
            </a:r>
          </a:p>
          <a:p>
            <a:pPr marL="0" lvl="0" indent="0" algn="l" rtl="0">
              <a:spcBef>
                <a:spcPts val="0"/>
              </a:spcBef>
              <a:spcAft>
                <a:spcPts val="1600"/>
              </a:spcAft>
              <a:buNone/>
            </a:pPr>
            <a:r>
              <a:rPr lang="en-US" sz="1800" b="0" i="0" u="none" strike="noStrike" dirty="0">
                <a:solidFill>
                  <a:schemeClr val="tx1"/>
                </a:solidFill>
                <a:effectLst/>
                <a:latin typeface="Source Sans Pro" panose="020B0503030403020204" pitchFamily="34" charset="0"/>
                <a:ea typeface="Source Sans Pro" panose="020B0503030403020204" pitchFamily="34" charset="0"/>
              </a:rPr>
              <a:t>What are some other projects that we can use the 4-</a:t>
            </a:r>
            <a:r>
              <a:rPr lang="en-US" sz="1800" dirty="0">
                <a:solidFill>
                  <a:schemeClr val="tx1"/>
                </a:solidFill>
                <a:latin typeface="Source Sans Pro" panose="020B0503030403020204" pitchFamily="34" charset="0"/>
                <a:ea typeface="Source Sans Pro" panose="020B0503030403020204" pitchFamily="34" charset="0"/>
              </a:rPr>
              <a:t>digit 7-Segment for?</a:t>
            </a:r>
          </a:p>
          <a:p>
            <a:pPr marL="0" lvl="0" indent="0" algn="l" rtl="0">
              <a:spcBef>
                <a:spcPts val="0"/>
              </a:spcBef>
              <a:spcAft>
                <a:spcPts val="1600"/>
              </a:spcAft>
              <a:buNone/>
            </a:pPr>
            <a:r>
              <a:rPr lang="en-US" sz="1800" b="0" i="0" u="none" strike="noStrike" dirty="0">
                <a:solidFill>
                  <a:schemeClr val="tx1"/>
                </a:solidFill>
                <a:effectLst/>
                <a:latin typeface="Source Sans Pro" panose="020B0503030403020204" pitchFamily="34" charset="0"/>
                <a:ea typeface="Source Sans Pro" panose="020B0503030403020204" pitchFamily="34" charset="0"/>
              </a:rPr>
              <a:t>If we were </a:t>
            </a:r>
            <a:r>
              <a:rPr lang="en-US" sz="1800" dirty="0">
                <a:solidFill>
                  <a:schemeClr val="tx1"/>
                </a:solidFill>
                <a:latin typeface="Source Sans Pro" panose="020B0503030403020204" pitchFamily="34" charset="0"/>
                <a:ea typeface="Source Sans Pro" panose="020B0503030403020204" pitchFamily="34" charset="0"/>
              </a:rPr>
              <a:t>given an 8-digit 7-Segment, would our code work for it? </a:t>
            </a:r>
            <a:br>
              <a:rPr lang="en-US" sz="1800" dirty="0">
                <a:solidFill>
                  <a:schemeClr val="tx1"/>
                </a:solidFill>
                <a:latin typeface="Source Sans Pro" panose="020B0503030403020204" pitchFamily="34" charset="0"/>
                <a:ea typeface="Source Sans Pro" panose="020B0503030403020204" pitchFamily="34" charset="0"/>
              </a:rPr>
            </a:br>
            <a:r>
              <a:rPr lang="en-US" sz="1800" dirty="0">
                <a:solidFill>
                  <a:schemeClr val="tx1"/>
                </a:solidFill>
                <a:latin typeface="Source Sans Pro" panose="020B0503030403020204" pitchFamily="34" charset="0"/>
                <a:ea typeface="Source Sans Pro" panose="020B0503030403020204" pitchFamily="34" charset="0"/>
              </a:rPr>
              <a:t>(assuming we added the pins for it)</a:t>
            </a:r>
            <a:endParaRPr lang="en-US" sz="1800" b="0" i="0" u="none" strike="noStrike" dirty="0">
              <a:solidFill>
                <a:schemeClr val="tx1"/>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716649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endParaRPr/>
          </a:p>
        </p:txBody>
      </p:sp>
      <p:sp>
        <p:nvSpPr>
          <p:cNvPr id="1107" name="Google Shape;1107;p72"/>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Power off</a:t>
            </a:r>
            <a:endParaRPr/>
          </a:p>
        </p:txBody>
      </p:sp>
      <p:sp>
        <p:nvSpPr>
          <p:cNvPr id="1108" name="Google Shape;1108;p72"/>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As usual, shut down your pi properly before disconnecting </a:t>
            </a:r>
            <a:r>
              <a:rPr lang="en" sz="1800"/>
              <a:t>power.</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54"/>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Materials Needed</a:t>
            </a:r>
            <a:endParaRPr/>
          </a:p>
        </p:txBody>
      </p:sp>
      <p:sp>
        <p:nvSpPr>
          <p:cNvPr id="966" name="Google Shape;966;p54"/>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For this lesson, we’ll need the following materials:</a:t>
            </a:r>
            <a:endParaRPr sz="1800" dirty="0"/>
          </a:p>
          <a:p>
            <a:pPr marL="457200" lvl="0" indent="-342900" algn="l" rtl="0">
              <a:spcBef>
                <a:spcPts val="1600"/>
              </a:spcBef>
              <a:spcAft>
                <a:spcPts val="0"/>
              </a:spcAft>
              <a:buSzPts val="1800"/>
              <a:buChar char="-"/>
            </a:pPr>
            <a:r>
              <a:rPr lang="en" sz="1800" dirty="0"/>
              <a:t>Raspberry Pi with SSH and VNC connection</a:t>
            </a:r>
            <a:endParaRPr sz="1800" dirty="0"/>
          </a:p>
          <a:p>
            <a:pPr marL="457200" lvl="0" indent="-342900" algn="l" rtl="0">
              <a:spcBef>
                <a:spcPts val="0"/>
              </a:spcBef>
              <a:spcAft>
                <a:spcPts val="0"/>
              </a:spcAft>
              <a:buSzPts val="1800"/>
              <a:buChar char="-"/>
            </a:pPr>
            <a:r>
              <a:rPr lang="en" sz="1800" dirty="0"/>
              <a:t>Breadboard</a:t>
            </a:r>
            <a:endParaRPr sz="1800" dirty="0"/>
          </a:p>
          <a:p>
            <a:pPr marL="457200" lvl="0" indent="-342900" algn="l" rtl="0">
              <a:spcBef>
                <a:spcPts val="0"/>
              </a:spcBef>
              <a:spcAft>
                <a:spcPts val="0"/>
              </a:spcAft>
              <a:buSzPts val="1800"/>
              <a:buChar char="-"/>
            </a:pPr>
            <a:r>
              <a:rPr lang="en" sz="1800" dirty="0"/>
              <a:t>GPIO extension board and wire</a:t>
            </a:r>
            <a:endParaRPr sz="1800" dirty="0"/>
          </a:p>
          <a:p>
            <a:pPr marL="457200" lvl="0" indent="-342900" algn="l" rtl="0">
              <a:spcBef>
                <a:spcPts val="0"/>
              </a:spcBef>
              <a:spcAft>
                <a:spcPts val="0"/>
              </a:spcAft>
              <a:buSzPts val="1800"/>
              <a:buChar char="-"/>
            </a:pPr>
            <a:r>
              <a:rPr lang="en-US" sz="1800" dirty="0"/>
              <a:t> 8 x 220 Ohm resistor</a:t>
            </a:r>
          </a:p>
          <a:p>
            <a:pPr marL="457200" lvl="0" indent="-342900" algn="l" rtl="0">
              <a:spcBef>
                <a:spcPts val="0"/>
              </a:spcBef>
              <a:spcAft>
                <a:spcPts val="0"/>
              </a:spcAft>
              <a:buSzPts val="1800"/>
              <a:buChar char="-"/>
            </a:pPr>
            <a:r>
              <a:rPr lang="en-US" sz="1800" dirty="0"/>
              <a:t>Button</a:t>
            </a:r>
          </a:p>
          <a:p>
            <a:pPr marL="457200" lvl="0" indent="-342900" algn="l" rtl="0">
              <a:spcBef>
                <a:spcPts val="0"/>
              </a:spcBef>
              <a:spcAft>
                <a:spcPts val="0"/>
              </a:spcAft>
              <a:buSzPts val="1800"/>
              <a:buChar char="-"/>
            </a:pPr>
            <a:r>
              <a:rPr lang="en-US" sz="1800" dirty="0"/>
              <a:t>Switch</a:t>
            </a:r>
          </a:p>
          <a:p>
            <a:pPr marL="457200" lvl="0" indent="-342900" algn="l" rtl="0">
              <a:spcBef>
                <a:spcPts val="0"/>
              </a:spcBef>
              <a:spcAft>
                <a:spcPts val="0"/>
              </a:spcAft>
              <a:buSzPts val="1800"/>
              <a:buChar char="-"/>
            </a:pPr>
            <a:r>
              <a:rPr lang="en-US" sz="1800" dirty="0"/>
              <a:t>4 Digit 7 Segment</a:t>
            </a:r>
          </a:p>
          <a:p>
            <a:pPr marL="457200" lvl="0" indent="-342900" algn="l" rtl="0">
              <a:spcBef>
                <a:spcPts val="0"/>
              </a:spcBef>
              <a:spcAft>
                <a:spcPts val="0"/>
              </a:spcAft>
              <a:buSzPts val="1800"/>
              <a:buChar char="-"/>
            </a:pPr>
            <a:r>
              <a:rPr lang="en" sz="1800" dirty="0"/>
              <a:t>Jumper wires</a:t>
            </a:r>
            <a:endParaRPr sz="1800" dirty="0"/>
          </a:p>
        </p:txBody>
      </p:sp>
      <p:pic>
        <p:nvPicPr>
          <p:cNvPr id="5" name="Google Shape;92;p17">
            <a:extLst>
              <a:ext uri="{FF2B5EF4-FFF2-40B4-BE49-F238E27FC236}">
                <a16:creationId xmlns:a16="http://schemas.microsoft.com/office/drawing/2014/main" id="{92DA03AA-F735-CA47-BAFC-D6B6218CF278}"/>
              </a:ext>
            </a:extLst>
          </p:cNvPr>
          <p:cNvPicPr preferRelativeResize="0"/>
          <p:nvPr/>
        </p:nvPicPr>
        <p:blipFill rotWithShape="1">
          <a:blip r:embed="rId3">
            <a:alphaModFix/>
          </a:blip>
          <a:srcRect l="33329" t="25340" r="16742"/>
          <a:stretch/>
        </p:blipFill>
        <p:spPr>
          <a:xfrm>
            <a:off x="5567081" y="1972235"/>
            <a:ext cx="2994213" cy="17369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83"/>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7-Segment Review</a:t>
            </a:r>
            <a:endParaRPr dirty="0"/>
          </a:p>
        </p:txBody>
      </p:sp>
      <p:sp>
        <p:nvSpPr>
          <p:cNvPr id="1120" name="Google Shape;1120;p83"/>
          <p:cNvSpPr txBox="1">
            <a:spLocks noGrp="1"/>
          </p:cNvSpPr>
          <p:nvPr>
            <p:ph type="body" idx="1"/>
          </p:nvPr>
        </p:nvSpPr>
        <p:spPr>
          <a:xfrm>
            <a:off x="228600" y="1234350"/>
            <a:ext cx="8686800" cy="3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In a 7-Segment, 7 LEDs are arranged in a shape that can be selectively lit to create any number. With a decimal point, there are 8 LEDs in total. </a:t>
            </a:r>
          </a:p>
          <a:p>
            <a:pPr marL="0" lvl="0" indent="0" algn="l" rtl="0">
              <a:spcBef>
                <a:spcPts val="0"/>
              </a:spcBef>
              <a:spcAft>
                <a:spcPts val="0"/>
              </a:spcAft>
              <a:buNone/>
            </a:pPr>
            <a:endParaRPr lang="en" sz="1800" dirty="0"/>
          </a:p>
          <a:p>
            <a:pPr marL="0" lvl="0" indent="0" algn="l" rtl="0">
              <a:spcBef>
                <a:spcPts val="0"/>
              </a:spcBef>
              <a:spcAft>
                <a:spcPts val="0"/>
              </a:spcAft>
              <a:buNone/>
            </a:pPr>
            <a:r>
              <a:rPr lang="en" sz="1800" dirty="0"/>
              <a:t>Each LED has a common Anode and individual Cathodes.</a:t>
            </a:r>
            <a:endParaRPr sz="1800" dirty="0"/>
          </a:p>
        </p:txBody>
      </p:sp>
      <p:pic>
        <p:nvPicPr>
          <p:cNvPr id="1121" name="Google Shape;1121;p83"/>
          <p:cNvPicPr preferRelativeResize="0"/>
          <p:nvPr/>
        </p:nvPicPr>
        <p:blipFill>
          <a:blip r:embed="rId3">
            <a:alphaModFix/>
          </a:blip>
          <a:stretch>
            <a:fillRect/>
          </a:stretch>
        </p:blipFill>
        <p:spPr>
          <a:xfrm>
            <a:off x="7057119" y="2925281"/>
            <a:ext cx="1346027" cy="1799750"/>
          </a:xfrm>
          <a:prstGeom prst="rect">
            <a:avLst/>
          </a:prstGeom>
          <a:noFill/>
          <a:ln>
            <a:noFill/>
          </a:ln>
        </p:spPr>
      </p:pic>
      <p:pic>
        <p:nvPicPr>
          <p:cNvPr id="1122" name="Google Shape;1122;p83"/>
          <p:cNvPicPr preferRelativeResize="0"/>
          <p:nvPr/>
        </p:nvPicPr>
        <p:blipFill>
          <a:blip r:embed="rId4">
            <a:alphaModFix/>
          </a:blip>
          <a:stretch>
            <a:fillRect/>
          </a:stretch>
        </p:blipFill>
        <p:spPr>
          <a:xfrm>
            <a:off x="4048649" y="2918557"/>
            <a:ext cx="1484650" cy="1799749"/>
          </a:xfrm>
          <a:prstGeom prst="rect">
            <a:avLst/>
          </a:prstGeom>
          <a:noFill/>
          <a:ln>
            <a:noFill/>
          </a:ln>
        </p:spPr>
      </p:pic>
      <p:pic>
        <p:nvPicPr>
          <p:cNvPr id="1123" name="Google Shape;1123;p83"/>
          <p:cNvPicPr preferRelativeResize="0"/>
          <p:nvPr/>
        </p:nvPicPr>
        <p:blipFill>
          <a:blip r:embed="rId5">
            <a:alphaModFix/>
          </a:blip>
          <a:stretch>
            <a:fillRect/>
          </a:stretch>
        </p:blipFill>
        <p:spPr>
          <a:xfrm>
            <a:off x="740854" y="2925281"/>
            <a:ext cx="1783975" cy="1793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56"/>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4-Digit 7-Segment</a:t>
            </a:r>
            <a:endParaRPr dirty="0"/>
          </a:p>
        </p:txBody>
      </p:sp>
      <p:sp>
        <p:nvSpPr>
          <p:cNvPr id="4" name="Google Shape;1014;p60">
            <a:extLst>
              <a:ext uri="{FF2B5EF4-FFF2-40B4-BE49-F238E27FC236}">
                <a16:creationId xmlns:a16="http://schemas.microsoft.com/office/drawing/2014/main" id="{4FE61A79-160F-0820-A843-010659A9C9CE}"/>
              </a:ext>
            </a:extLst>
          </p:cNvPr>
          <p:cNvSpPr txBox="1">
            <a:spLocks/>
          </p:cNvSpPr>
          <p:nvPr/>
        </p:nvSpPr>
        <p:spPr>
          <a:xfrm>
            <a:off x="228601" y="1221580"/>
            <a:ext cx="4424081" cy="34490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1800" dirty="0"/>
              <a:t>To the right is the pinout for the 4-digit 7 segment and we can see that there are the pins A-G for the individual segments and pins for D1-D4.</a:t>
            </a:r>
          </a:p>
          <a:p>
            <a:pPr marL="0" indent="0">
              <a:buFont typeface="Source Sans Pro"/>
              <a:buNone/>
            </a:pPr>
            <a:endParaRPr lang="en-US" sz="1800" dirty="0"/>
          </a:p>
          <a:p>
            <a:pPr marL="0" indent="0">
              <a:buFont typeface="Source Sans Pro"/>
              <a:buNone/>
            </a:pPr>
            <a:r>
              <a:rPr lang="en-US" sz="1800" dirty="0"/>
              <a:t>The D1-D4 pins are to control which segment is turned on and we can control the display by turning on a display and then outputting the proper value for A-G.</a:t>
            </a:r>
          </a:p>
          <a:p>
            <a:pPr marL="0" indent="0">
              <a:buFont typeface="Source Sans Pro"/>
              <a:buNone/>
            </a:pPr>
            <a:endParaRPr lang="en-US" sz="1800" dirty="0"/>
          </a:p>
          <a:p>
            <a:pPr marL="0" indent="0">
              <a:buFont typeface="Source Sans Pro"/>
              <a:buNone/>
            </a:pPr>
            <a:r>
              <a:rPr lang="en-US" sz="1800" dirty="0"/>
              <a:t>If we turn on only one display at a time, how can we view each at once?</a:t>
            </a:r>
          </a:p>
          <a:p>
            <a:pPr marL="0" indent="0">
              <a:buFont typeface="Source Sans Pro"/>
              <a:buNone/>
            </a:pPr>
            <a:endParaRPr lang="en-US" sz="1800" dirty="0"/>
          </a:p>
        </p:txBody>
      </p:sp>
      <p:pic>
        <p:nvPicPr>
          <p:cNvPr id="2" name="Picture 2" descr="How to Control a 4-digit 7-segment LED Display with an Arduino  Microcontroller">
            <a:extLst>
              <a:ext uri="{FF2B5EF4-FFF2-40B4-BE49-F238E27FC236}">
                <a16:creationId xmlns:a16="http://schemas.microsoft.com/office/drawing/2014/main" id="{F41BEF7B-CEB0-5DA8-BE73-B53A891C0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310" y="1449480"/>
            <a:ext cx="4062089" cy="28025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56"/>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Persistence of Vision</a:t>
            </a:r>
            <a:endParaRPr dirty="0"/>
          </a:p>
        </p:txBody>
      </p:sp>
      <p:sp>
        <p:nvSpPr>
          <p:cNvPr id="4" name="Google Shape;1014;p60">
            <a:extLst>
              <a:ext uri="{FF2B5EF4-FFF2-40B4-BE49-F238E27FC236}">
                <a16:creationId xmlns:a16="http://schemas.microsoft.com/office/drawing/2014/main" id="{4FE61A79-160F-0820-A843-010659A9C9CE}"/>
              </a:ext>
            </a:extLst>
          </p:cNvPr>
          <p:cNvSpPr txBox="1">
            <a:spLocks/>
          </p:cNvSpPr>
          <p:nvPr/>
        </p:nvSpPr>
        <p:spPr>
          <a:xfrm>
            <a:off x="228601" y="1221580"/>
            <a:ext cx="5706034" cy="3693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1800" dirty="0"/>
              <a:t>Have you ever moved your hand quickly and created a smear effect where you saw your hand at different points.</a:t>
            </a:r>
          </a:p>
          <a:p>
            <a:pPr marL="0" indent="0">
              <a:buFont typeface="Source Sans Pro"/>
              <a:buNone/>
            </a:pPr>
            <a:endParaRPr lang="en-US" sz="1800" dirty="0"/>
          </a:p>
          <a:p>
            <a:pPr marL="0" indent="0">
              <a:buFont typeface="Source Sans Pro"/>
              <a:buNone/>
            </a:pPr>
            <a:r>
              <a:rPr lang="en-US" sz="1800" dirty="0"/>
              <a:t>This illusion is persistence of vision and there is period after we see light where it remains in our vision before it disappears.</a:t>
            </a:r>
          </a:p>
          <a:p>
            <a:pPr marL="0" indent="0">
              <a:buFont typeface="Source Sans Pro"/>
              <a:buNone/>
            </a:pPr>
            <a:endParaRPr lang="en-US" sz="1800" dirty="0"/>
          </a:p>
          <a:p>
            <a:pPr marL="0" indent="0">
              <a:buFont typeface="Source Sans Pro"/>
              <a:buNone/>
            </a:pPr>
            <a:r>
              <a:rPr lang="en-US" sz="1800" dirty="0"/>
              <a:t>We will use this property to quickly turn on and off the displays so that they will register in our vision and each display will appear to be on at the same time.</a:t>
            </a:r>
          </a:p>
          <a:p>
            <a:pPr marL="0" indent="0">
              <a:buFont typeface="Source Sans Pro"/>
              <a:buNone/>
            </a:pPr>
            <a:endParaRPr lang="en-US" sz="1800" dirty="0"/>
          </a:p>
          <a:p>
            <a:pPr marL="0" indent="0">
              <a:buFont typeface="Source Sans Pro"/>
              <a:buNone/>
            </a:pPr>
            <a:r>
              <a:rPr lang="en-US" sz="1800" dirty="0"/>
              <a:t>If we change the displays at too slow of a speed, the illusion will fail, and we will see flickering.</a:t>
            </a:r>
          </a:p>
        </p:txBody>
      </p:sp>
      <p:pic>
        <p:nvPicPr>
          <p:cNvPr id="3074" name="Picture 2" descr="Persistence of Vision | CAWorld3">
            <a:extLst>
              <a:ext uri="{FF2B5EF4-FFF2-40B4-BE49-F238E27FC236}">
                <a16:creationId xmlns:a16="http://schemas.microsoft.com/office/drawing/2014/main" id="{9C4C0DF7-716C-B6F6-ED78-643741F7A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885" y="1221580"/>
            <a:ext cx="2084182" cy="176268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parkler - Wikiwand">
            <a:extLst>
              <a:ext uri="{FF2B5EF4-FFF2-40B4-BE49-F238E27FC236}">
                <a16:creationId xmlns:a16="http://schemas.microsoft.com/office/drawing/2014/main" id="{DD6FB1BB-B50F-E052-2E6F-38BC0FAB74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642" t="10051"/>
          <a:stretch/>
        </p:blipFill>
        <p:spPr bwMode="auto">
          <a:xfrm>
            <a:off x="6078070" y="3024620"/>
            <a:ext cx="2503812" cy="1890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02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56"/>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4-Digit 7-Segment</a:t>
            </a:r>
            <a:endParaRPr dirty="0"/>
          </a:p>
        </p:txBody>
      </p:sp>
      <p:sp>
        <p:nvSpPr>
          <p:cNvPr id="4" name="Google Shape;1014;p60">
            <a:extLst>
              <a:ext uri="{FF2B5EF4-FFF2-40B4-BE49-F238E27FC236}">
                <a16:creationId xmlns:a16="http://schemas.microsoft.com/office/drawing/2014/main" id="{4FE61A79-160F-0820-A843-010659A9C9CE}"/>
              </a:ext>
            </a:extLst>
          </p:cNvPr>
          <p:cNvSpPr txBox="1">
            <a:spLocks/>
          </p:cNvSpPr>
          <p:nvPr/>
        </p:nvSpPr>
        <p:spPr>
          <a:xfrm>
            <a:off x="228601" y="1351569"/>
            <a:ext cx="5037577" cy="34490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1800" dirty="0"/>
              <a:t>We will use a frequency of at least 200Hz when we turn all the displays on and off to create the illusion that all of them are on. We must turn on each segment and output the digit all within 5ms.</a:t>
            </a:r>
          </a:p>
          <a:p>
            <a:pPr marL="0" indent="0">
              <a:buFont typeface="Source Sans Pro"/>
              <a:buNone/>
            </a:pPr>
            <a:endParaRPr lang="en-US" sz="1800" dirty="0"/>
          </a:p>
          <a:p>
            <a:pPr marL="0" indent="0">
              <a:buFont typeface="Source Sans Pro"/>
              <a:buNone/>
            </a:pPr>
            <a:r>
              <a:rPr lang="en-US" sz="1800" dirty="0"/>
              <a:t>We can slow down our code so that we can view each segment turn on.</a:t>
            </a:r>
          </a:p>
          <a:p>
            <a:pPr marL="0" indent="0">
              <a:buFont typeface="Source Sans Pro"/>
              <a:buNone/>
            </a:pPr>
            <a:endParaRPr lang="en-US" sz="1800" dirty="0"/>
          </a:p>
          <a:p>
            <a:pPr marL="0" indent="0">
              <a:buFont typeface="Source Sans Pro"/>
              <a:buNone/>
            </a:pPr>
            <a:r>
              <a:rPr lang="en-US" sz="1800" dirty="0"/>
              <a:t>The display is common anode, and we will use the same approach to setting the values of A-G as we did for the one digit 7-segment.</a:t>
            </a:r>
          </a:p>
          <a:p>
            <a:pPr marL="0" indent="0">
              <a:buFont typeface="Source Sans Pro"/>
              <a:buNone/>
            </a:pPr>
            <a:endParaRPr lang="en-US" sz="1800" dirty="0"/>
          </a:p>
        </p:txBody>
      </p:sp>
      <p:pic>
        <p:nvPicPr>
          <p:cNvPr id="2" name="Picture 2" descr="How to Control a 4-digit 7-segment LED Display with an Arduino  Microcontroller">
            <a:extLst>
              <a:ext uri="{FF2B5EF4-FFF2-40B4-BE49-F238E27FC236}">
                <a16:creationId xmlns:a16="http://schemas.microsoft.com/office/drawing/2014/main" id="{F41BEF7B-CEB0-5DA8-BE73-B53A891C0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6178" y="1709456"/>
            <a:ext cx="3499312" cy="2414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19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82"/>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Integrated Circuit (IC) Review</a:t>
            </a:r>
            <a:endParaRPr/>
          </a:p>
        </p:txBody>
      </p:sp>
      <p:sp>
        <p:nvSpPr>
          <p:cNvPr id="1111" name="Google Shape;1111;p82"/>
          <p:cNvSpPr txBox="1">
            <a:spLocks noGrp="1"/>
          </p:cNvSpPr>
          <p:nvPr>
            <p:ph type="body" idx="1"/>
          </p:nvPr>
        </p:nvSpPr>
        <p:spPr>
          <a:xfrm>
            <a:off x="228600" y="1302925"/>
            <a:ext cx="8686800" cy="366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b="0" i="0" u="none" strike="noStrike" dirty="0">
                <a:solidFill>
                  <a:srgbClr val="FFFFFF"/>
                </a:solidFill>
                <a:effectLst/>
                <a:latin typeface="Source Sans Pro" panose="020B0503030403020204" pitchFamily="34" charset="0"/>
              </a:rPr>
              <a:t>The 74HC595 is an integrated circuit used to store data sent from a serial input and output it as parallel data. The register can perform shift operations and store 1 byte of data. Using this chip, we can output data from the Pi and only need to use 3 pins rather than 8.</a:t>
            </a:r>
            <a:endParaRPr lang="en-US" sz="1800" dirty="0"/>
          </a:p>
        </p:txBody>
      </p:sp>
      <p:pic>
        <p:nvPicPr>
          <p:cNvPr id="1112" name="Google Shape;1112;p82"/>
          <p:cNvPicPr preferRelativeResize="0"/>
          <p:nvPr/>
        </p:nvPicPr>
        <p:blipFill>
          <a:blip r:embed="rId3">
            <a:alphaModFix/>
          </a:blip>
          <a:stretch>
            <a:fillRect/>
          </a:stretch>
        </p:blipFill>
        <p:spPr>
          <a:xfrm>
            <a:off x="5747406" y="2571750"/>
            <a:ext cx="1262525" cy="1897550"/>
          </a:xfrm>
          <a:prstGeom prst="rect">
            <a:avLst/>
          </a:prstGeom>
          <a:noFill/>
          <a:ln>
            <a:noFill/>
          </a:ln>
        </p:spPr>
      </p:pic>
      <p:pic>
        <p:nvPicPr>
          <p:cNvPr id="1113" name="Google Shape;1113;p82"/>
          <p:cNvPicPr preferRelativeResize="0"/>
          <p:nvPr/>
        </p:nvPicPr>
        <p:blipFill>
          <a:blip r:embed="rId4">
            <a:alphaModFix/>
          </a:blip>
          <a:stretch>
            <a:fillRect/>
          </a:stretch>
        </p:blipFill>
        <p:spPr>
          <a:xfrm>
            <a:off x="7324725" y="2571750"/>
            <a:ext cx="1590675" cy="1707066"/>
          </a:xfrm>
          <a:prstGeom prst="rect">
            <a:avLst/>
          </a:prstGeom>
          <a:noFill/>
          <a:ln>
            <a:noFill/>
          </a:ln>
        </p:spPr>
      </p:pic>
      <p:pic>
        <p:nvPicPr>
          <p:cNvPr id="1114" name="Google Shape;1114;p82"/>
          <p:cNvPicPr preferRelativeResize="0"/>
          <p:nvPr/>
        </p:nvPicPr>
        <p:blipFill>
          <a:blip r:embed="rId5">
            <a:alphaModFix/>
          </a:blip>
          <a:stretch>
            <a:fillRect/>
          </a:stretch>
        </p:blipFill>
        <p:spPr>
          <a:xfrm>
            <a:off x="304755" y="2526825"/>
            <a:ext cx="5127857" cy="243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56"/>
          <p:cNvSpPr txBox="1">
            <a:spLocks noGrp="1"/>
          </p:cNvSpPr>
          <p:nvPr>
            <p:ph type="title"/>
          </p:nvPr>
        </p:nvSpPr>
        <p:spPr>
          <a:xfrm>
            <a:off x="457200" y="342900"/>
            <a:ext cx="82296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a:t>
            </a:r>
            <a:endParaRPr dirty="0"/>
          </a:p>
        </p:txBody>
      </p:sp>
      <p:sp>
        <p:nvSpPr>
          <p:cNvPr id="4" name="Google Shape;1014;p60">
            <a:extLst>
              <a:ext uri="{FF2B5EF4-FFF2-40B4-BE49-F238E27FC236}">
                <a16:creationId xmlns:a16="http://schemas.microsoft.com/office/drawing/2014/main" id="{4FE61A79-160F-0820-A843-010659A9C9CE}"/>
              </a:ext>
            </a:extLst>
          </p:cNvPr>
          <p:cNvSpPr txBox="1">
            <a:spLocks/>
          </p:cNvSpPr>
          <p:nvPr/>
        </p:nvSpPr>
        <p:spPr>
          <a:xfrm>
            <a:off x="228600" y="1221581"/>
            <a:ext cx="8458199" cy="30551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rgbClr val="FFFFFF"/>
              </a:buClr>
              <a:buSzPts val="1400"/>
              <a:buFont typeface="Source Sans Pro"/>
              <a:buChar char="■"/>
              <a:defRPr sz="1400" b="0" i="0" u="none" strike="noStrike" cap="none">
                <a:solidFill>
                  <a:srgbClr val="FFFFFF"/>
                </a:solidFill>
                <a:latin typeface="Source Sans Pro"/>
                <a:ea typeface="Source Sans Pro"/>
                <a:cs typeface="Source Sans Pro"/>
                <a:sym typeface="Source Sans Pro"/>
              </a:defRPr>
            </a:lvl9pPr>
          </a:lstStyle>
          <a:p>
            <a:pPr marL="0" indent="0">
              <a:buFont typeface="Source Sans Pro"/>
              <a:buNone/>
            </a:pPr>
            <a:r>
              <a:rPr lang="en-US" sz="2000" dirty="0"/>
              <a:t>For our project, we are going to create a circuit that will act as a stopwatch and will be triggered by a button.</a:t>
            </a:r>
          </a:p>
          <a:p>
            <a:pPr marL="0" indent="0">
              <a:buFont typeface="Source Sans Pro"/>
              <a:buNone/>
            </a:pPr>
            <a:endParaRPr lang="en-US" sz="2000" dirty="0"/>
          </a:p>
          <a:p>
            <a:pPr marL="0" indent="0">
              <a:buFont typeface="Source Sans Pro"/>
              <a:buNone/>
            </a:pPr>
            <a:r>
              <a:rPr lang="en-US" sz="2000" dirty="0"/>
              <a:t>For the stopwatch, the first two digits will be the minute and the other two will be the seconds. A button will be used to start and stop the stopwatch.</a:t>
            </a:r>
          </a:p>
          <a:p>
            <a:pPr marL="0" indent="0">
              <a:buFont typeface="Source Sans Pro"/>
              <a:buNone/>
            </a:pPr>
            <a:endParaRPr lang="en-US" sz="2000" dirty="0"/>
          </a:p>
          <a:p>
            <a:pPr marL="0" indent="0">
              <a:buNone/>
            </a:pPr>
            <a:r>
              <a:rPr lang="en" sz="2000" dirty="0"/>
              <a:t>Please open the template file wh</a:t>
            </a:r>
            <a:r>
              <a:rPr lang="en-US" sz="2000" dirty="0" err="1"/>
              <a:t>ic</a:t>
            </a:r>
            <a:r>
              <a:rPr lang="en" sz="2000" dirty="0"/>
              <a:t>h contains code from</a:t>
            </a:r>
            <a:r>
              <a:rPr lang="en-US" sz="2000" dirty="0"/>
              <a:t> t</a:t>
            </a:r>
            <a:r>
              <a:rPr lang="en" sz="2000" dirty="0"/>
              <a:t>he level 2’s class.</a:t>
            </a:r>
          </a:p>
          <a:p>
            <a:pPr marL="0" indent="0">
              <a:buNone/>
            </a:pPr>
            <a:endParaRPr lang="en" sz="2000" dirty="0"/>
          </a:p>
          <a:p>
            <a:pPr marL="0" indent="0">
              <a:buNone/>
            </a:pPr>
            <a:r>
              <a:rPr lang="en" sz="2000" dirty="0"/>
              <a:t>We will first test the display and then program it to act as a stopwatch.</a:t>
            </a:r>
          </a:p>
          <a:p>
            <a:pPr marL="0" indent="0">
              <a:buFont typeface="Source Sans Pro"/>
              <a:buNone/>
            </a:pPr>
            <a:endParaRPr lang="en-US" sz="1800" dirty="0"/>
          </a:p>
        </p:txBody>
      </p:sp>
    </p:spTree>
    <p:extLst>
      <p:ext uri="{BB962C8B-B14F-4D97-AF65-F5344CB8AC3E}">
        <p14:creationId xmlns:p14="http://schemas.microsoft.com/office/powerpoint/2010/main" val="1609028105"/>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1156</TotalTime>
  <Words>1743</Words>
  <Application>Microsoft Office PowerPoint</Application>
  <PresentationFormat>On-screen Show (16:9)</PresentationFormat>
  <Paragraphs>140</Paragraphs>
  <Slides>28</Slides>
  <Notes>28</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Raleway</vt:lpstr>
      <vt:lpstr>Lato</vt:lpstr>
      <vt:lpstr>Bebas Neue</vt:lpstr>
      <vt:lpstr>Times New Roman</vt:lpstr>
      <vt:lpstr>Montserrat</vt:lpstr>
      <vt:lpstr>Josefin Slab SemiBold</vt:lpstr>
      <vt:lpstr>Source Sans Pro</vt:lpstr>
      <vt:lpstr>Arial</vt:lpstr>
      <vt:lpstr>Simple Dark</vt:lpstr>
      <vt:lpstr>Electronic Circuit Style CV by Slidesgo</vt:lpstr>
      <vt:lpstr>Coach Notes</vt:lpstr>
      <vt:lpstr>Machine Learning with Raspberry Pi</vt:lpstr>
      <vt:lpstr>Materials Needed</vt:lpstr>
      <vt:lpstr>7-Segment Review</vt:lpstr>
      <vt:lpstr>4-Digit 7-Segment</vt:lpstr>
      <vt:lpstr>Persistence of Vision</vt:lpstr>
      <vt:lpstr>4-Digit 7-Segment</vt:lpstr>
      <vt:lpstr>Integrated Circuit (IC) Review</vt:lpstr>
      <vt:lpstr>Project</vt:lpstr>
      <vt:lpstr>Circuit for this Project</vt:lpstr>
      <vt:lpstr>Circuit for this Project</vt:lpstr>
      <vt:lpstr>Written Description</vt:lpstr>
      <vt:lpstr>Setup</vt:lpstr>
      <vt:lpstr>Setup</vt:lpstr>
      <vt:lpstr>7-Segment Functions</vt:lpstr>
      <vt:lpstr>Display Function</vt:lpstr>
      <vt:lpstr>Display Function</vt:lpstr>
      <vt:lpstr>Loop</vt:lpstr>
      <vt:lpstr>Destroy &amp; Entrance</vt:lpstr>
      <vt:lpstr>Try It Out</vt:lpstr>
      <vt:lpstr>Project</vt:lpstr>
      <vt:lpstr>Setup</vt:lpstr>
      <vt:lpstr>Extracting the Ten’s &amp; One’s Digits</vt:lpstr>
      <vt:lpstr>stopWatch()</vt:lpstr>
      <vt:lpstr>stopWatch()</vt:lpstr>
      <vt:lpstr>stopWatch() &amp; changeMode()</vt:lpstr>
      <vt:lpstr>Discussion</vt:lpstr>
      <vt:lpstr>Power off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Raspberry Pi</dc:title>
  <cp:lastModifiedBy>Kyler J. Martinez</cp:lastModifiedBy>
  <cp:revision>27</cp:revision>
  <dcterms:modified xsi:type="dcterms:W3CDTF">2022-07-21T22:51:34Z</dcterms:modified>
</cp:coreProperties>
</file>