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58" r:id="rId3"/>
    <p:sldId id="259" r:id="rId4"/>
    <p:sldId id="260" r:id="rId5"/>
    <p:sldId id="261" r:id="rId6"/>
    <p:sldId id="263" r:id="rId7"/>
    <p:sldId id="276" r:id="rId8"/>
    <p:sldId id="289" r:id="rId9"/>
    <p:sldId id="290" r:id="rId10"/>
    <p:sldId id="291" r:id="rId11"/>
    <p:sldId id="297" r:id="rId12"/>
    <p:sldId id="295" r:id="rId13"/>
    <p:sldId id="292" r:id="rId14"/>
    <p:sldId id="293" r:id="rId15"/>
    <p:sldId id="294" r:id="rId16"/>
    <p:sldId id="296" r:id="rId17"/>
    <p:sldId id="298" r:id="rId18"/>
    <p:sldId id="285" r:id="rId19"/>
    <p:sldId id="301" r:id="rId20"/>
    <p:sldId id="300" r:id="rId21"/>
    <p:sldId id="299" r:id="rId22"/>
    <p:sldId id="275" r:id="rId23"/>
  </p:sldIdLst>
  <p:sldSz cx="9144000" cy="5143500" type="screen16x9"/>
  <p:notesSz cx="6858000" cy="9144000"/>
  <p:embeddedFontLst>
    <p:embeddedFont>
      <p:font typeface="Bebas Neue" panose="020B0606020202050201" pitchFamily="34" charset="0"/>
      <p:regular r:id="rId25"/>
    </p:embeddedFont>
    <p:embeddedFont>
      <p:font typeface="Josefin Slab SemiBold" pitchFamily="2"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Raleway" pitchFamily="2" charset="0"/>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C4VzEPVQMfQKIlgyAzRrN97X+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933F2-91DE-4DF7-B6E3-054570EE3266}">
  <a:tblStyle styleId="{3C5933F2-91DE-4DF7-B6E3-054570EE32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chemeClr val="dk1"/>
          </a:solidFill>
        </a:fill>
      </a:tcStyle>
    </a:wholeTbl>
    <a:band1H>
      <a:tcTxStyle/>
      <a:tcStyle>
        <a:tcBdr/>
        <a:fill>
          <a:solidFill>
            <a:schemeClr val="dk1"/>
          </a:solidFill>
        </a:fill>
      </a:tcStyle>
    </a:band1H>
    <a:band2H>
      <a:tcTxStyle/>
      <a:tcStyle>
        <a:tcBdr/>
      </a:tcStyle>
    </a:band2H>
    <a:band1V>
      <a:tcTxStyle/>
      <a:tcStyle>
        <a:tcBdr/>
        <a:fill>
          <a:solidFill>
            <a:schemeClr val="dk1"/>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812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966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360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6178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805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851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4086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4875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534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38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8163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618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458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607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237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8"/>
        <p:cNvGrpSpPr/>
        <p:nvPr/>
      </p:nvGrpSpPr>
      <p:grpSpPr>
        <a:xfrm>
          <a:off x="0" y="0"/>
          <a:ext cx="0" cy="0"/>
          <a:chOff x="0" y="0"/>
          <a:chExt cx="0" cy="0"/>
        </a:xfrm>
      </p:grpSpPr>
      <p:sp>
        <p:nvSpPr>
          <p:cNvPr id="9" name="Google Shape;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 name="Google Shape;12;p2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grpSp>
        <p:nvGrpSpPr>
          <p:cNvPr id="222" name="Google Shape;222;p31"/>
          <p:cNvGrpSpPr/>
          <p:nvPr/>
        </p:nvGrpSpPr>
        <p:grpSpPr>
          <a:xfrm>
            <a:off x="260351" y="2145760"/>
            <a:ext cx="289868" cy="852000"/>
            <a:chOff x="456616" y="2161477"/>
            <a:chExt cx="289868" cy="852000"/>
          </a:xfrm>
        </p:grpSpPr>
        <p:sp>
          <p:nvSpPr>
            <p:cNvPr id="223" name="Google Shape;223;p3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1"/>
          <p:cNvGrpSpPr/>
          <p:nvPr/>
        </p:nvGrpSpPr>
        <p:grpSpPr>
          <a:xfrm>
            <a:off x="6514438" y="4556641"/>
            <a:ext cx="2808779" cy="1148975"/>
            <a:chOff x="6525475" y="148600"/>
            <a:chExt cx="2808779" cy="1148975"/>
          </a:xfrm>
        </p:grpSpPr>
        <p:sp>
          <p:nvSpPr>
            <p:cNvPr id="229" name="Google Shape;22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31"/>
          <p:cNvGrpSpPr/>
          <p:nvPr/>
        </p:nvGrpSpPr>
        <p:grpSpPr>
          <a:xfrm rot="-5400000">
            <a:off x="7480661" y="4711607"/>
            <a:ext cx="2014792" cy="719732"/>
            <a:chOff x="-85249" y="4203623"/>
            <a:chExt cx="2014792" cy="719732"/>
          </a:xfrm>
        </p:grpSpPr>
        <p:grpSp>
          <p:nvGrpSpPr>
            <p:cNvPr id="232" name="Google Shape;232;p31"/>
            <p:cNvGrpSpPr/>
            <p:nvPr/>
          </p:nvGrpSpPr>
          <p:grpSpPr>
            <a:xfrm>
              <a:off x="-85248" y="4203623"/>
              <a:ext cx="2014792" cy="469196"/>
              <a:chOff x="-35118" y="4163517"/>
              <a:chExt cx="2014792" cy="469196"/>
            </a:xfrm>
          </p:grpSpPr>
          <p:sp>
            <p:nvSpPr>
              <p:cNvPr id="233" name="Google Shape;233;p3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31"/>
            <p:cNvGrpSpPr/>
            <p:nvPr/>
          </p:nvGrpSpPr>
          <p:grpSpPr>
            <a:xfrm>
              <a:off x="-85248" y="4454155"/>
              <a:ext cx="2014792" cy="469200"/>
              <a:chOff x="-35118" y="4345992"/>
              <a:chExt cx="2014792" cy="469200"/>
            </a:xfrm>
          </p:grpSpPr>
          <p:sp>
            <p:nvSpPr>
              <p:cNvPr id="236" name="Google Shape;236;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31"/>
          <p:cNvGrpSpPr/>
          <p:nvPr/>
        </p:nvGrpSpPr>
        <p:grpSpPr>
          <a:xfrm rot="-5400000">
            <a:off x="7870685" y="4684473"/>
            <a:ext cx="2014792" cy="469200"/>
            <a:chOff x="-35118" y="4345992"/>
            <a:chExt cx="2014792" cy="469200"/>
          </a:xfrm>
        </p:grpSpPr>
        <p:sp>
          <p:nvSpPr>
            <p:cNvPr id="239" name="Google Shape;239;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1"/>
          <p:cNvGrpSpPr/>
          <p:nvPr/>
        </p:nvGrpSpPr>
        <p:grpSpPr>
          <a:xfrm>
            <a:off x="7619075" y="-472615"/>
            <a:ext cx="1623175" cy="1439250"/>
            <a:chOff x="7619075" y="-179925"/>
            <a:chExt cx="1623175" cy="1439250"/>
          </a:xfrm>
        </p:grpSpPr>
        <p:grpSp>
          <p:nvGrpSpPr>
            <p:cNvPr id="242" name="Google Shape;242;p31"/>
            <p:cNvGrpSpPr/>
            <p:nvPr/>
          </p:nvGrpSpPr>
          <p:grpSpPr>
            <a:xfrm>
              <a:off x="7619075" y="-179925"/>
              <a:ext cx="920275" cy="1078300"/>
              <a:chOff x="4679675" y="-443725"/>
              <a:chExt cx="920275" cy="1078300"/>
            </a:xfrm>
          </p:grpSpPr>
          <p:sp>
            <p:nvSpPr>
              <p:cNvPr id="243" name="Google Shape;243;p3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31"/>
            <p:cNvGrpSpPr/>
            <p:nvPr/>
          </p:nvGrpSpPr>
          <p:grpSpPr>
            <a:xfrm>
              <a:off x="8113025" y="-179925"/>
              <a:ext cx="1129225" cy="1439250"/>
              <a:chOff x="5173625" y="-443725"/>
              <a:chExt cx="1129225" cy="1439250"/>
            </a:xfrm>
          </p:grpSpPr>
          <p:sp>
            <p:nvSpPr>
              <p:cNvPr id="246" name="Google Shape;246;p3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362038" y="4861441"/>
            <a:ext cx="2808779" cy="1148975"/>
            <a:chOff x="6525475" y="148600"/>
            <a:chExt cx="2808779" cy="1148975"/>
          </a:xfrm>
        </p:grpSpPr>
        <p:sp>
          <p:nvSpPr>
            <p:cNvPr id="249" name="Google Shape;24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31"/>
          <p:cNvSpPr txBox="1">
            <a:spLocks noGrp="1"/>
          </p:cNvSpPr>
          <p:nvPr>
            <p:ph type="title"/>
          </p:nvPr>
        </p:nvSpPr>
        <p:spPr>
          <a:xfrm>
            <a:off x="766675" y="1421850"/>
            <a:ext cx="4616100" cy="22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grpSp>
        <p:nvGrpSpPr>
          <p:cNvPr id="253" name="Google Shape;253;p32"/>
          <p:cNvGrpSpPr/>
          <p:nvPr/>
        </p:nvGrpSpPr>
        <p:grpSpPr>
          <a:xfrm rot="-5400000" flipH="1">
            <a:off x="8142388" y="3383598"/>
            <a:ext cx="1138350" cy="1418750"/>
            <a:chOff x="-784112" y="3818928"/>
            <a:chExt cx="1138350" cy="1418750"/>
          </a:xfrm>
        </p:grpSpPr>
        <p:sp>
          <p:nvSpPr>
            <p:cNvPr id="254" name="Google Shape;254;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2"/>
          <p:cNvGrpSpPr/>
          <p:nvPr/>
        </p:nvGrpSpPr>
        <p:grpSpPr>
          <a:xfrm rot="-5400000" flipH="1">
            <a:off x="8374988" y="3596148"/>
            <a:ext cx="1138350" cy="1418750"/>
            <a:chOff x="-784112" y="3818928"/>
            <a:chExt cx="1138350" cy="1418750"/>
          </a:xfrm>
        </p:grpSpPr>
        <p:sp>
          <p:nvSpPr>
            <p:cNvPr id="257" name="Google Shape;257;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2"/>
          <p:cNvGrpSpPr/>
          <p:nvPr/>
        </p:nvGrpSpPr>
        <p:grpSpPr>
          <a:xfrm>
            <a:off x="-272765" y="74745"/>
            <a:ext cx="2014792" cy="473129"/>
            <a:chOff x="-35118" y="4342063"/>
            <a:chExt cx="2014792" cy="473129"/>
          </a:xfrm>
        </p:grpSpPr>
        <p:sp>
          <p:nvSpPr>
            <p:cNvPr id="260" name="Google Shape;26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2"/>
          <p:cNvGrpSpPr/>
          <p:nvPr/>
        </p:nvGrpSpPr>
        <p:grpSpPr>
          <a:xfrm>
            <a:off x="7413751" y="76596"/>
            <a:ext cx="2033838" cy="1117222"/>
            <a:chOff x="7413751" y="76596"/>
            <a:chExt cx="2033838" cy="1117222"/>
          </a:xfrm>
        </p:grpSpPr>
        <p:grpSp>
          <p:nvGrpSpPr>
            <p:cNvPr id="263" name="Google Shape;263;p32"/>
            <p:cNvGrpSpPr/>
            <p:nvPr/>
          </p:nvGrpSpPr>
          <p:grpSpPr>
            <a:xfrm flipH="1">
              <a:off x="7413751" y="76596"/>
              <a:ext cx="2033838" cy="463108"/>
              <a:chOff x="-101292" y="3967072"/>
              <a:chExt cx="2033838" cy="463108"/>
            </a:xfrm>
          </p:grpSpPr>
          <p:sp>
            <p:nvSpPr>
              <p:cNvPr id="264" name="Google Shape;264;p32"/>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2"/>
            <p:cNvGrpSpPr/>
            <p:nvPr/>
          </p:nvGrpSpPr>
          <p:grpSpPr>
            <a:xfrm flipH="1">
              <a:off x="7423283" y="366543"/>
              <a:ext cx="2014792" cy="473125"/>
              <a:chOff x="-35118" y="4159588"/>
              <a:chExt cx="2014792" cy="473125"/>
            </a:xfrm>
          </p:grpSpPr>
          <p:sp>
            <p:nvSpPr>
              <p:cNvPr id="267" name="Google Shape;267;p3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32"/>
            <p:cNvGrpSpPr/>
            <p:nvPr/>
          </p:nvGrpSpPr>
          <p:grpSpPr>
            <a:xfrm flipH="1">
              <a:off x="7423275" y="720689"/>
              <a:ext cx="2014792" cy="473129"/>
              <a:chOff x="-35118" y="4342063"/>
              <a:chExt cx="2014792" cy="473129"/>
            </a:xfrm>
          </p:grpSpPr>
          <p:sp>
            <p:nvSpPr>
              <p:cNvPr id="270" name="Google Shape;27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2" name="Google Shape;272;p32"/>
          <p:cNvGrpSpPr/>
          <p:nvPr/>
        </p:nvGrpSpPr>
        <p:grpSpPr>
          <a:xfrm>
            <a:off x="-370265" y="473288"/>
            <a:ext cx="2014792" cy="473129"/>
            <a:chOff x="-35118" y="4342063"/>
            <a:chExt cx="2014792" cy="473129"/>
          </a:xfrm>
        </p:grpSpPr>
        <p:sp>
          <p:nvSpPr>
            <p:cNvPr id="273" name="Google Shape;273;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2"/>
          <p:cNvSpPr txBox="1">
            <a:spLocks noGrp="1"/>
          </p:cNvSpPr>
          <p:nvPr>
            <p:ph type="title"/>
          </p:nvPr>
        </p:nvSpPr>
        <p:spPr>
          <a:xfrm>
            <a:off x="4691075" y="1303150"/>
            <a:ext cx="3663300" cy="717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6" name="Google Shape;276;p32"/>
          <p:cNvSpPr txBox="1">
            <a:spLocks noGrp="1"/>
          </p:cNvSpPr>
          <p:nvPr>
            <p:ph type="subTitle" idx="1"/>
          </p:nvPr>
        </p:nvSpPr>
        <p:spPr>
          <a:xfrm>
            <a:off x="4691175" y="2143100"/>
            <a:ext cx="3663300" cy="167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1150" y="4095000"/>
            <a:ext cx="9226200" cy="508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grpSp>
        <p:nvGrpSpPr>
          <p:cNvPr id="280" name="Google Shape;280;p34"/>
          <p:cNvGrpSpPr/>
          <p:nvPr/>
        </p:nvGrpSpPr>
        <p:grpSpPr>
          <a:xfrm rot="10800000" flipH="1">
            <a:off x="5345388" y="4117956"/>
            <a:ext cx="482550" cy="1505350"/>
            <a:chOff x="3121150" y="-443725"/>
            <a:chExt cx="482550" cy="1505350"/>
          </a:xfrm>
        </p:grpSpPr>
        <p:sp>
          <p:nvSpPr>
            <p:cNvPr id="281" name="Google Shape;28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 name="Google Shape;283;p34"/>
          <p:cNvGrpSpPr/>
          <p:nvPr/>
        </p:nvGrpSpPr>
        <p:grpSpPr>
          <a:xfrm rot="10800000" flipH="1">
            <a:off x="4214663" y="4545006"/>
            <a:ext cx="929375" cy="1078300"/>
            <a:chOff x="1990425" y="-443725"/>
            <a:chExt cx="929375" cy="1078300"/>
          </a:xfrm>
        </p:grpSpPr>
        <p:sp>
          <p:nvSpPr>
            <p:cNvPr id="284" name="Google Shape;28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34"/>
          <p:cNvGrpSpPr/>
          <p:nvPr/>
        </p:nvGrpSpPr>
        <p:grpSpPr>
          <a:xfrm rot="10800000" flipH="1">
            <a:off x="3511763" y="4184056"/>
            <a:ext cx="1138350" cy="1439250"/>
            <a:chOff x="1287525" y="-443725"/>
            <a:chExt cx="1138350" cy="1439250"/>
          </a:xfrm>
        </p:grpSpPr>
        <p:sp>
          <p:nvSpPr>
            <p:cNvPr id="287" name="Google Shape;28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4"/>
          <p:cNvGrpSpPr/>
          <p:nvPr/>
        </p:nvGrpSpPr>
        <p:grpSpPr>
          <a:xfrm rot="10800000" flipH="1">
            <a:off x="6220013" y="4117956"/>
            <a:ext cx="474200" cy="1505350"/>
            <a:chOff x="3995775" y="-443725"/>
            <a:chExt cx="474200" cy="1505350"/>
          </a:xfrm>
        </p:grpSpPr>
        <p:sp>
          <p:nvSpPr>
            <p:cNvPr id="290" name="Google Shape;29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4"/>
          <p:cNvGrpSpPr/>
          <p:nvPr/>
        </p:nvGrpSpPr>
        <p:grpSpPr>
          <a:xfrm rot="10800000" flipH="1">
            <a:off x="6903913" y="4545006"/>
            <a:ext cx="920275" cy="1078300"/>
            <a:chOff x="4679675" y="-443725"/>
            <a:chExt cx="920275" cy="1078300"/>
          </a:xfrm>
        </p:grpSpPr>
        <p:sp>
          <p:nvSpPr>
            <p:cNvPr id="293" name="Google Shape;29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4"/>
          <p:cNvGrpSpPr/>
          <p:nvPr/>
        </p:nvGrpSpPr>
        <p:grpSpPr>
          <a:xfrm rot="10800000" flipH="1">
            <a:off x="7397863" y="4184056"/>
            <a:ext cx="1129225" cy="1439250"/>
            <a:chOff x="5173625" y="-443725"/>
            <a:chExt cx="1129225" cy="1439250"/>
          </a:xfrm>
        </p:grpSpPr>
        <p:sp>
          <p:nvSpPr>
            <p:cNvPr id="296" name="Google Shape;29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4"/>
          <p:cNvGrpSpPr/>
          <p:nvPr/>
        </p:nvGrpSpPr>
        <p:grpSpPr>
          <a:xfrm rot="10800000" flipH="1">
            <a:off x="8350838" y="3965981"/>
            <a:ext cx="2240950" cy="1657325"/>
            <a:chOff x="4603700" y="-443725"/>
            <a:chExt cx="2240950" cy="1657325"/>
          </a:xfrm>
        </p:grpSpPr>
        <p:sp>
          <p:nvSpPr>
            <p:cNvPr id="299" name="Google Shape;299;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4"/>
          <p:cNvGrpSpPr/>
          <p:nvPr/>
        </p:nvGrpSpPr>
        <p:grpSpPr>
          <a:xfrm>
            <a:off x="8285739" y="2145760"/>
            <a:ext cx="289868" cy="852000"/>
            <a:chOff x="456616" y="2161477"/>
            <a:chExt cx="289868" cy="852000"/>
          </a:xfrm>
        </p:grpSpPr>
        <p:sp>
          <p:nvSpPr>
            <p:cNvPr id="302" name="Google Shape;302;p3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34"/>
          <p:cNvGrpSpPr/>
          <p:nvPr/>
        </p:nvGrpSpPr>
        <p:grpSpPr>
          <a:xfrm>
            <a:off x="7733951" y="-104276"/>
            <a:ext cx="1129225" cy="1439250"/>
            <a:chOff x="5173625" y="-443725"/>
            <a:chExt cx="1129225" cy="1439250"/>
          </a:xfrm>
        </p:grpSpPr>
        <p:sp>
          <p:nvSpPr>
            <p:cNvPr id="308" name="Google Shape;308;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4"/>
          <p:cNvSpPr txBox="1">
            <a:spLocks noGrp="1"/>
          </p:cNvSpPr>
          <p:nvPr>
            <p:ph type="title" hasCustomPrompt="1"/>
          </p:nvPr>
        </p:nvSpPr>
        <p:spPr>
          <a:xfrm>
            <a:off x="1681800" y="1603075"/>
            <a:ext cx="5780400" cy="136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11" name="Google Shape;311;p34"/>
          <p:cNvSpPr txBox="1">
            <a:spLocks noGrp="1"/>
          </p:cNvSpPr>
          <p:nvPr>
            <p:ph type="subTitle" idx="1"/>
          </p:nvPr>
        </p:nvSpPr>
        <p:spPr>
          <a:xfrm>
            <a:off x="2059200" y="2969825"/>
            <a:ext cx="5025600" cy="5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13325"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5" name="Google Shape;315;p36"/>
          <p:cNvSpPr txBox="1">
            <a:spLocks noGrp="1"/>
          </p:cNvSpPr>
          <p:nvPr>
            <p:ph type="title" idx="2"/>
          </p:nvPr>
        </p:nvSpPr>
        <p:spPr>
          <a:xfrm>
            <a:off x="713325"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6" name="Google Shape;316;p36"/>
          <p:cNvSpPr txBox="1">
            <a:spLocks noGrp="1"/>
          </p:cNvSpPr>
          <p:nvPr>
            <p:ph type="subTitle" idx="1"/>
          </p:nvPr>
        </p:nvSpPr>
        <p:spPr>
          <a:xfrm>
            <a:off x="713313"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17" name="Google Shape;317;p36"/>
          <p:cNvSpPr txBox="1">
            <a:spLocks noGrp="1"/>
          </p:cNvSpPr>
          <p:nvPr>
            <p:ph type="title" idx="3"/>
          </p:nvPr>
        </p:nvSpPr>
        <p:spPr>
          <a:xfrm>
            <a:off x="3878250"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8" name="Google Shape;318;p36"/>
          <p:cNvSpPr txBox="1">
            <a:spLocks noGrp="1"/>
          </p:cNvSpPr>
          <p:nvPr>
            <p:ph type="title" idx="4"/>
          </p:nvPr>
        </p:nvSpPr>
        <p:spPr>
          <a:xfrm>
            <a:off x="3878250"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9" name="Google Shape;319;p36"/>
          <p:cNvSpPr txBox="1">
            <a:spLocks noGrp="1"/>
          </p:cNvSpPr>
          <p:nvPr>
            <p:ph type="subTitle" idx="5"/>
          </p:nvPr>
        </p:nvSpPr>
        <p:spPr>
          <a:xfrm>
            <a:off x="3878238"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0" name="Google Shape;320;p36"/>
          <p:cNvSpPr txBox="1">
            <a:spLocks noGrp="1"/>
          </p:cNvSpPr>
          <p:nvPr>
            <p:ph type="title" idx="6"/>
          </p:nvPr>
        </p:nvSpPr>
        <p:spPr>
          <a:xfrm>
            <a:off x="720000" y="539700"/>
            <a:ext cx="5365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321" name="Google Shape;321;p36"/>
          <p:cNvSpPr txBox="1">
            <a:spLocks noGrp="1"/>
          </p:cNvSpPr>
          <p:nvPr>
            <p:ph type="title" idx="7"/>
          </p:nvPr>
        </p:nvSpPr>
        <p:spPr>
          <a:xfrm>
            <a:off x="720000"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2" name="Google Shape;322;p36"/>
          <p:cNvSpPr txBox="1">
            <a:spLocks noGrp="1"/>
          </p:cNvSpPr>
          <p:nvPr>
            <p:ph type="title" idx="8"/>
          </p:nvPr>
        </p:nvSpPr>
        <p:spPr>
          <a:xfrm>
            <a:off x="720000"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3" name="Google Shape;323;p36"/>
          <p:cNvSpPr txBox="1">
            <a:spLocks noGrp="1"/>
          </p:cNvSpPr>
          <p:nvPr>
            <p:ph type="subTitle" idx="9"/>
          </p:nvPr>
        </p:nvSpPr>
        <p:spPr>
          <a:xfrm>
            <a:off x="719988"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13"/>
          </p:nvPr>
        </p:nvSpPr>
        <p:spPr>
          <a:xfrm>
            <a:off x="3884925"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5" name="Google Shape;325;p36"/>
          <p:cNvSpPr txBox="1">
            <a:spLocks noGrp="1"/>
          </p:cNvSpPr>
          <p:nvPr>
            <p:ph type="title" idx="14"/>
          </p:nvPr>
        </p:nvSpPr>
        <p:spPr>
          <a:xfrm>
            <a:off x="3884925"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6" name="Google Shape;326;p36"/>
          <p:cNvSpPr txBox="1">
            <a:spLocks noGrp="1"/>
          </p:cNvSpPr>
          <p:nvPr>
            <p:ph type="subTitle" idx="15"/>
          </p:nvPr>
        </p:nvSpPr>
        <p:spPr>
          <a:xfrm>
            <a:off x="3884913"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327" name="Google Shape;327;p36"/>
          <p:cNvGrpSpPr/>
          <p:nvPr/>
        </p:nvGrpSpPr>
        <p:grpSpPr>
          <a:xfrm>
            <a:off x="7730824" y="2876232"/>
            <a:ext cx="1697125" cy="1382731"/>
            <a:chOff x="7748374" y="2845645"/>
            <a:chExt cx="1697125" cy="1382731"/>
          </a:xfrm>
        </p:grpSpPr>
        <p:grpSp>
          <p:nvGrpSpPr>
            <p:cNvPr id="328" name="Google Shape;328;p36"/>
            <p:cNvGrpSpPr/>
            <p:nvPr/>
          </p:nvGrpSpPr>
          <p:grpSpPr>
            <a:xfrm rot="-5400000">
              <a:off x="8306336" y="3089213"/>
              <a:ext cx="581202" cy="1697125"/>
              <a:chOff x="79461" y="58200"/>
              <a:chExt cx="581202" cy="1697125"/>
            </a:xfrm>
          </p:grpSpPr>
          <p:grpSp>
            <p:nvGrpSpPr>
              <p:cNvPr id="329" name="Google Shape;329;p36"/>
              <p:cNvGrpSpPr/>
              <p:nvPr/>
            </p:nvGrpSpPr>
            <p:grpSpPr>
              <a:xfrm>
                <a:off x="236836" y="140933"/>
                <a:ext cx="423827" cy="1614380"/>
                <a:chOff x="236836" y="140933"/>
                <a:chExt cx="423827" cy="1614380"/>
              </a:xfrm>
            </p:grpSpPr>
            <p:sp>
              <p:nvSpPr>
                <p:cNvPr id="330" name="Google Shape;330;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6"/>
              <p:cNvGrpSpPr/>
              <p:nvPr/>
            </p:nvGrpSpPr>
            <p:grpSpPr>
              <a:xfrm>
                <a:off x="79461" y="58200"/>
                <a:ext cx="428800" cy="1697125"/>
                <a:chOff x="79461" y="58200"/>
                <a:chExt cx="428800" cy="1697125"/>
              </a:xfrm>
            </p:grpSpPr>
            <p:sp>
              <p:nvSpPr>
                <p:cNvPr id="334" name="Google Shape;334;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7" name="Google Shape;337;p36"/>
            <p:cNvGrpSpPr/>
            <p:nvPr/>
          </p:nvGrpSpPr>
          <p:grpSpPr>
            <a:xfrm rot="-5400000" flipH="1">
              <a:off x="8306336" y="2287684"/>
              <a:ext cx="581202" cy="1697125"/>
              <a:chOff x="79461" y="58200"/>
              <a:chExt cx="581202" cy="1697125"/>
            </a:xfrm>
          </p:grpSpPr>
          <p:grpSp>
            <p:nvGrpSpPr>
              <p:cNvPr id="338" name="Google Shape;338;p36"/>
              <p:cNvGrpSpPr/>
              <p:nvPr/>
            </p:nvGrpSpPr>
            <p:grpSpPr>
              <a:xfrm>
                <a:off x="236836" y="140933"/>
                <a:ext cx="423827" cy="1614380"/>
                <a:chOff x="236836" y="140933"/>
                <a:chExt cx="423827" cy="1614380"/>
              </a:xfrm>
            </p:grpSpPr>
            <p:sp>
              <p:nvSpPr>
                <p:cNvPr id="339" name="Google Shape;339;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79461" y="58200"/>
                <a:ext cx="428800" cy="1697125"/>
                <a:chOff x="79461" y="58200"/>
                <a:chExt cx="428800" cy="1697125"/>
              </a:xfrm>
            </p:grpSpPr>
            <p:sp>
              <p:nvSpPr>
                <p:cNvPr id="343" name="Google Shape;343;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6" name="Google Shape;346;p36"/>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6"/>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36"/>
          <p:cNvGrpSpPr/>
          <p:nvPr/>
        </p:nvGrpSpPr>
        <p:grpSpPr>
          <a:xfrm>
            <a:off x="8620769" y="604477"/>
            <a:ext cx="640686" cy="543854"/>
            <a:chOff x="8620769" y="639586"/>
            <a:chExt cx="640686" cy="543854"/>
          </a:xfrm>
        </p:grpSpPr>
        <p:sp>
          <p:nvSpPr>
            <p:cNvPr id="349" name="Google Shape;349;p36"/>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6"/>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2601150" y="3162600"/>
            <a:ext cx="39417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53" name="Google Shape;353;p37"/>
          <p:cNvSpPr txBox="1">
            <a:spLocks noGrp="1"/>
          </p:cNvSpPr>
          <p:nvPr>
            <p:ph type="subTitle" idx="1"/>
          </p:nvPr>
        </p:nvSpPr>
        <p:spPr>
          <a:xfrm>
            <a:off x="1776005" y="1484125"/>
            <a:ext cx="5592000" cy="171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54" name="Google Shape;354;p37"/>
          <p:cNvGrpSpPr/>
          <p:nvPr/>
        </p:nvGrpSpPr>
        <p:grpSpPr>
          <a:xfrm flipH="1">
            <a:off x="7586434" y="1581995"/>
            <a:ext cx="2290315" cy="1518338"/>
            <a:chOff x="-736445" y="1581995"/>
            <a:chExt cx="2290315" cy="1518338"/>
          </a:xfrm>
        </p:grpSpPr>
        <p:sp>
          <p:nvSpPr>
            <p:cNvPr id="355" name="Google Shape;355;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7"/>
            <p:cNvGrpSpPr/>
            <p:nvPr/>
          </p:nvGrpSpPr>
          <p:grpSpPr>
            <a:xfrm>
              <a:off x="-736445" y="1581995"/>
              <a:ext cx="2290315" cy="1518338"/>
              <a:chOff x="-565732" y="1582220"/>
              <a:chExt cx="2290315" cy="1518338"/>
            </a:xfrm>
          </p:grpSpPr>
          <p:sp>
            <p:nvSpPr>
              <p:cNvPr id="357" name="Google Shape;357;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8" name="Google Shape;358;p37"/>
              <p:cNvGrpSpPr/>
              <p:nvPr/>
            </p:nvGrpSpPr>
            <p:grpSpPr>
              <a:xfrm>
                <a:off x="-565732" y="1582220"/>
                <a:ext cx="2290315" cy="435914"/>
                <a:chOff x="-565732" y="1582220"/>
                <a:chExt cx="2290315" cy="435914"/>
              </a:xfrm>
            </p:grpSpPr>
            <p:sp>
              <p:nvSpPr>
                <p:cNvPr id="359" name="Google Shape;359;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37"/>
              <p:cNvGrpSpPr/>
              <p:nvPr/>
            </p:nvGrpSpPr>
            <p:grpSpPr>
              <a:xfrm>
                <a:off x="-565732" y="1759770"/>
                <a:ext cx="1948882" cy="441084"/>
                <a:chOff x="-565732" y="1759770"/>
                <a:chExt cx="1948882" cy="441084"/>
              </a:xfrm>
            </p:grpSpPr>
            <p:sp>
              <p:nvSpPr>
                <p:cNvPr id="362" name="Google Shape;362;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37"/>
              <p:cNvGrpSpPr/>
              <p:nvPr/>
            </p:nvGrpSpPr>
            <p:grpSpPr>
              <a:xfrm>
                <a:off x="-390503" y="2295383"/>
                <a:ext cx="1572778" cy="118575"/>
                <a:chOff x="-390503" y="2295383"/>
                <a:chExt cx="1572778" cy="118575"/>
              </a:xfrm>
            </p:grpSpPr>
            <p:sp>
              <p:nvSpPr>
                <p:cNvPr id="365" name="Google Shape;365;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37"/>
              <p:cNvGrpSpPr/>
              <p:nvPr/>
            </p:nvGrpSpPr>
            <p:grpSpPr>
              <a:xfrm>
                <a:off x="-565732" y="2666266"/>
                <a:ext cx="2239329" cy="434292"/>
                <a:chOff x="-565732" y="2666266"/>
                <a:chExt cx="2239329" cy="434292"/>
              </a:xfrm>
            </p:grpSpPr>
            <p:sp>
              <p:nvSpPr>
                <p:cNvPr id="368" name="Google Shape;368;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70" name="Google Shape;370;p37"/>
          <p:cNvGrpSpPr/>
          <p:nvPr/>
        </p:nvGrpSpPr>
        <p:grpSpPr>
          <a:xfrm>
            <a:off x="-736445" y="1581995"/>
            <a:ext cx="2290315" cy="1518338"/>
            <a:chOff x="-736445" y="1581995"/>
            <a:chExt cx="2290315" cy="1518338"/>
          </a:xfrm>
        </p:grpSpPr>
        <p:sp>
          <p:nvSpPr>
            <p:cNvPr id="371" name="Google Shape;371;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37"/>
            <p:cNvGrpSpPr/>
            <p:nvPr/>
          </p:nvGrpSpPr>
          <p:grpSpPr>
            <a:xfrm>
              <a:off x="-736445" y="1581995"/>
              <a:ext cx="2290315" cy="1518338"/>
              <a:chOff x="-565732" y="1582220"/>
              <a:chExt cx="2290315" cy="1518338"/>
            </a:xfrm>
          </p:grpSpPr>
          <p:sp>
            <p:nvSpPr>
              <p:cNvPr id="373" name="Google Shape;373;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37"/>
              <p:cNvGrpSpPr/>
              <p:nvPr/>
            </p:nvGrpSpPr>
            <p:grpSpPr>
              <a:xfrm>
                <a:off x="-565732" y="1582220"/>
                <a:ext cx="2290315" cy="435914"/>
                <a:chOff x="-565732" y="1582220"/>
                <a:chExt cx="2290315" cy="435914"/>
              </a:xfrm>
            </p:grpSpPr>
            <p:sp>
              <p:nvSpPr>
                <p:cNvPr id="375" name="Google Shape;375;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7"/>
              <p:cNvGrpSpPr/>
              <p:nvPr/>
            </p:nvGrpSpPr>
            <p:grpSpPr>
              <a:xfrm>
                <a:off x="-565732" y="1759770"/>
                <a:ext cx="1948882" cy="441084"/>
                <a:chOff x="-565732" y="1759770"/>
                <a:chExt cx="1948882" cy="441084"/>
              </a:xfrm>
            </p:grpSpPr>
            <p:sp>
              <p:nvSpPr>
                <p:cNvPr id="378" name="Google Shape;378;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7"/>
              <p:cNvGrpSpPr/>
              <p:nvPr/>
            </p:nvGrpSpPr>
            <p:grpSpPr>
              <a:xfrm>
                <a:off x="-390503" y="2295383"/>
                <a:ext cx="1572778" cy="118575"/>
                <a:chOff x="-390503" y="2295383"/>
                <a:chExt cx="1572778" cy="118575"/>
              </a:xfrm>
            </p:grpSpPr>
            <p:sp>
              <p:nvSpPr>
                <p:cNvPr id="381" name="Google Shape;381;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7"/>
              <p:cNvGrpSpPr/>
              <p:nvPr/>
            </p:nvGrpSpPr>
            <p:grpSpPr>
              <a:xfrm>
                <a:off x="-565732" y="2666266"/>
                <a:ext cx="2239329" cy="434292"/>
                <a:chOff x="-565732" y="2666266"/>
                <a:chExt cx="2239329" cy="434292"/>
              </a:xfrm>
            </p:grpSpPr>
            <p:sp>
              <p:nvSpPr>
                <p:cNvPr id="384" name="Google Shape;384;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86" name="Google Shape;386;p37"/>
          <p:cNvGrpSpPr/>
          <p:nvPr/>
        </p:nvGrpSpPr>
        <p:grpSpPr>
          <a:xfrm rot="10800000" flipH="1">
            <a:off x="3897588" y="4408140"/>
            <a:ext cx="482550" cy="1505350"/>
            <a:chOff x="3121150" y="-443725"/>
            <a:chExt cx="482550" cy="1505350"/>
          </a:xfrm>
        </p:grpSpPr>
        <p:sp>
          <p:nvSpPr>
            <p:cNvPr id="387" name="Google Shape;387;p3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7"/>
          <p:cNvGrpSpPr/>
          <p:nvPr/>
        </p:nvGrpSpPr>
        <p:grpSpPr>
          <a:xfrm rot="10800000" flipH="1">
            <a:off x="2766863" y="4835190"/>
            <a:ext cx="929375" cy="1078300"/>
            <a:chOff x="1990425" y="-443725"/>
            <a:chExt cx="929375" cy="1078300"/>
          </a:xfrm>
        </p:grpSpPr>
        <p:sp>
          <p:nvSpPr>
            <p:cNvPr id="390" name="Google Shape;390;p37"/>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7"/>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7"/>
          <p:cNvGrpSpPr/>
          <p:nvPr/>
        </p:nvGrpSpPr>
        <p:grpSpPr>
          <a:xfrm rot="10800000" flipH="1">
            <a:off x="2063963" y="4474240"/>
            <a:ext cx="1138350" cy="1439250"/>
            <a:chOff x="1287525" y="-443725"/>
            <a:chExt cx="1138350" cy="1439250"/>
          </a:xfrm>
        </p:grpSpPr>
        <p:sp>
          <p:nvSpPr>
            <p:cNvPr id="393" name="Google Shape;393;p37"/>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7"/>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7"/>
          <p:cNvGrpSpPr/>
          <p:nvPr/>
        </p:nvGrpSpPr>
        <p:grpSpPr>
          <a:xfrm rot="10800000" flipH="1">
            <a:off x="4772213" y="4408140"/>
            <a:ext cx="474200" cy="1505350"/>
            <a:chOff x="3995775" y="-443725"/>
            <a:chExt cx="474200" cy="1505350"/>
          </a:xfrm>
        </p:grpSpPr>
        <p:sp>
          <p:nvSpPr>
            <p:cNvPr id="396" name="Google Shape;396;p3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7"/>
          <p:cNvGrpSpPr/>
          <p:nvPr/>
        </p:nvGrpSpPr>
        <p:grpSpPr>
          <a:xfrm rot="10800000" flipH="1">
            <a:off x="5456113" y="4835190"/>
            <a:ext cx="920275" cy="1078300"/>
            <a:chOff x="4679675" y="-443725"/>
            <a:chExt cx="920275" cy="1078300"/>
          </a:xfrm>
        </p:grpSpPr>
        <p:sp>
          <p:nvSpPr>
            <p:cNvPr id="399" name="Google Shape;39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7"/>
          <p:cNvGrpSpPr/>
          <p:nvPr/>
        </p:nvGrpSpPr>
        <p:grpSpPr>
          <a:xfrm rot="10800000" flipH="1">
            <a:off x="5950063" y="4474240"/>
            <a:ext cx="1129225" cy="1439250"/>
            <a:chOff x="5173625" y="-443725"/>
            <a:chExt cx="1129225" cy="1439250"/>
          </a:xfrm>
        </p:grpSpPr>
        <p:sp>
          <p:nvSpPr>
            <p:cNvPr id="402" name="Google Shape;402;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04"/>
        <p:cNvGrpSpPr/>
        <p:nvPr/>
      </p:nvGrpSpPr>
      <p:grpSpPr>
        <a:xfrm>
          <a:off x="0" y="0"/>
          <a:ext cx="0" cy="0"/>
          <a:chOff x="0" y="0"/>
          <a:chExt cx="0" cy="0"/>
        </a:xfrm>
      </p:grpSpPr>
      <p:grpSp>
        <p:nvGrpSpPr>
          <p:cNvPr id="405" name="Google Shape;405;p38"/>
          <p:cNvGrpSpPr/>
          <p:nvPr/>
        </p:nvGrpSpPr>
        <p:grpSpPr>
          <a:xfrm>
            <a:off x="7513631" y="-475160"/>
            <a:ext cx="482550" cy="1505350"/>
            <a:chOff x="3121150" y="-443725"/>
            <a:chExt cx="482550" cy="1505350"/>
          </a:xfrm>
        </p:grpSpPr>
        <p:sp>
          <p:nvSpPr>
            <p:cNvPr id="406" name="Google Shape;406;p38"/>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8"/>
          <p:cNvGrpSpPr/>
          <p:nvPr/>
        </p:nvGrpSpPr>
        <p:grpSpPr>
          <a:xfrm>
            <a:off x="8388256" y="-475160"/>
            <a:ext cx="474200" cy="1505350"/>
            <a:chOff x="3995775" y="-443725"/>
            <a:chExt cx="474200" cy="1505350"/>
          </a:xfrm>
        </p:grpSpPr>
        <p:sp>
          <p:nvSpPr>
            <p:cNvPr id="409" name="Google Shape;409;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38"/>
          <p:cNvGrpSpPr/>
          <p:nvPr/>
        </p:nvGrpSpPr>
        <p:grpSpPr>
          <a:xfrm rot="10800000" flipH="1">
            <a:off x="119138" y="4268208"/>
            <a:ext cx="1129225" cy="1439250"/>
            <a:chOff x="5173625" y="-443725"/>
            <a:chExt cx="1129225" cy="1439250"/>
          </a:xfrm>
        </p:grpSpPr>
        <p:sp>
          <p:nvSpPr>
            <p:cNvPr id="412" name="Google Shape;412;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38"/>
          <p:cNvGrpSpPr/>
          <p:nvPr/>
        </p:nvGrpSpPr>
        <p:grpSpPr>
          <a:xfrm rot="10800000">
            <a:off x="713779" y="4534879"/>
            <a:ext cx="920275" cy="1078300"/>
            <a:chOff x="4679675" y="-443725"/>
            <a:chExt cx="920275" cy="1078300"/>
          </a:xfrm>
        </p:grpSpPr>
        <p:sp>
          <p:nvSpPr>
            <p:cNvPr id="415" name="Google Shape;415;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8"/>
          <p:cNvGrpSpPr/>
          <p:nvPr/>
        </p:nvGrpSpPr>
        <p:grpSpPr>
          <a:xfrm>
            <a:off x="1050348" y="-469529"/>
            <a:ext cx="1195349" cy="1078296"/>
            <a:chOff x="4404625" y="-443721"/>
            <a:chExt cx="1195349" cy="1078296"/>
          </a:xfrm>
        </p:grpSpPr>
        <p:sp>
          <p:nvSpPr>
            <p:cNvPr id="418" name="Google Shape;418;p3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8"/>
          <p:cNvGrpSpPr/>
          <p:nvPr/>
        </p:nvGrpSpPr>
        <p:grpSpPr>
          <a:xfrm rot="-5400000">
            <a:off x="-393663" y="-505555"/>
            <a:ext cx="2181860" cy="892524"/>
            <a:chOff x="6525475" y="148600"/>
            <a:chExt cx="2808779" cy="1148975"/>
          </a:xfrm>
        </p:grpSpPr>
        <p:sp>
          <p:nvSpPr>
            <p:cNvPr id="421" name="Google Shape;421;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38"/>
          <p:cNvGrpSpPr/>
          <p:nvPr/>
        </p:nvGrpSpPr>
        <p:grpSpPr>
          <a:xfrm rot="-5400000">
            <a:off x="29766" y="-247490"/>
            <a:ext cx="2181860" cy="892524"/>
            <a:chOff x="6525475" y="148600"/>
            <a:chExt cx="2808779" cy="1148975"/>
          </a:xfrm>
        </p:grpSpPr>
        <p:sp>
          <p:nvSpPr>
            <p:cNvPr id="424" name="Google Shape;424;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8"/>
          <p:cNvGrpSpPr/>
          <p:nvPr/>
        </p:nvGrpSpPr>
        <p:grpSpPr>
          <a:xfrm rot="10800000">
            <a:off x="7892346" y="4268208"/>
            <a:ext cx="1129225" cy="1439250"/>
            <a:chOff x="5173625" y="-443725"/>
            <a:chExt cx="1129225" cy="1439250"/>
          </a:xfrm>
        </p:grpSpPr>
        <p:sp>
          <p:nvSpPr>
            <p:cNvPr id="427" name="Google Shape;427;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8"/>
          <p:cNvGrpSpPr/>
          <p:nvPr/>
        </p:nvGrpSpPr>
        <p:grpSpPr>
          <a:xfrm rot="10800000" flipH="1">
            <a:off x="7506654" y="4534879"/>
            <a:ext cx="920275" cy="1078300"/>
            <a:chOff x="4679675" y="-443725"/>
            <a:chExt cx="920275" cy="1078300"/>
          </a:xfrm>
        </p:grpSpPr>
        <p:sp>
          <p:nvSpPr>
            <p:cNvPr id="430" name="Google Shape;430;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 name="Google Shape;432;p38"/>
          <p:cNvSpPr txBox="1">
            <a:spLocks noGrp="1"/>
          </p:cNvSpPr>
          <p:nvPr>
            <p:ph type="title"/>
          </p:nvPr>
        </p:nvSpPr>
        <p:spPr>
          <a:xfrm>
            <a:off x="7200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3" name="Google Shape;433;p38"/>
          <p:cNvSpPr txBox="1">
            <a:spLocks noGrp="1"/>
          </p:cNvSpPr>
          <p:nvPr>
            <p:ph type="subTitle" idx="1"/>
          </p:nvPr>
        </p:nvSpPr>
        <p:spPr>
          <a:xfrm>
            <a:off x="7200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8"/>
          <p:cNvSpPr txBox="1">
            <a:spLocks noGrp="1"/>
          </p:cNvSpPr>
          <p:nvPr>
            <p:ph type="title" idx="2"/>
          </p:nvPr>
        </p:nvSpPr>
        <p:spPr>
          <a:xfrm>
            <a:off x="352185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5" name="Google Shape;435;p38"/>
          <p:cNvSpPr txBox="1">
            <a:spLocks noGrp="1"/>
          </p:cNvSpPr>
          <p:nvPr>
            <p:ph type="subTitle" idx="3"/>
          </p:nvPr>
        </p:nvSpPr>
        <p:spPr>
          <a:xfrm>
            <a:off x="352185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8"/>
          <p:cNvSpPr txBox="1">
            <a:spLocks noGrp="1"/>
          </p:cNvSpPr>
          <p:nvPr>
            <p:ph type="title" idx="4"/>
          </p:nvPr>
        </p:nvSpPr>
        <p:spPr>
          <a:xfrm>
            <a:off x="63237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7" name="Google Shape;437;p38"/>
          <p:cNvSpPr txBox="1">
            <a:spLocks noGrp="1"/>
          </p:cNvSpPr>
          <p:nvPr>
            <p:ph type="subTitle" idx="5"/>
          </p:nvPr>
        </p:nvSpPr>
        <p:spPr>
          <a:xfrm>
            <a:off x="63237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8"/>
          <p:cNvSpPr txBox="1">
            <a:spLocks noGrp="1"/>
          </p:cNvSpPr>
          <p:nvPr>
            <p:ph type="title" idx="6"/>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39"/>
          <p:cNvSpPr txBox="1">
            <a:spLocks noGrp="1"/>
          </p:cNvSpPr>
          <p:nvPr>
            <p:ph type="title"/>
          </p:nvPr>
        </p:nvSpPr>
        <p:spPr>
          <a:xfrm>
            <a:off x="713288"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1" name="Google Shape;441;p39"/>
          <p:cNvSpPr txBox="1">
            <a:spLocks noGrp="1"/>
          </p:cNvSpPr>
          <p:nvPr>
            <p:ph type="subTitle" idx="1"/>
          </p:nvPr>
        </p:nvSpPr>
        <p:spPr>
          <a:xfrm>
            <a:off x="713288"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2" name="Google Shape;442;p39"/>
          <p:cNvSpPr txBox="1">
            <a:spLocks noGrp="1"/>
          </p:cNvSpPr>
          <p:nvPr>
            <p:ph type="title" idx="2"/>
          </p:nvPr>
        </p:nvSpPr>
        <p:spPr>
          <a:xfrm>
            <a:off x="2704760"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3" name="Google Shape;443;p39"/>
          <p:cNvSpPr txBox="1">
            <a:spLocks noGrp="1"/>
          </p:cNvSpPr>
          <p:nvPr>
            <p:ph type="subTitle" idx="3"/>
          </p:nvPr>
        </p:nvSpPr>
        <p:spPr>
          <a:xfrm>
            <a:off x="2704760"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4" name="Google Shape;444;p39"/>
          <p:cNvSpPr txBox="1">
            <a:spLocks noGrp="1"/>
          </p:cNvSpPr>
          <p:nvPr>
            <p:ph type="title" idx="4"/>
          </p:nvPr>
        </p:nvSpPr>
        <p:spPr>
          <a:xfrm>
            <a:off x="6687713"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5" name="Google Shape;445;p39"/>
          <p:cNvSpPr txBox="1">
            <a:spLocks noGrp="1"/>
          </p:cNvSpPr>
          <p:nvPr>
            <p:ph type="subTitle" idx="5"/>
          </p:nvPr>
        </p:nvSpPr>
        <p:spPr>
          <a:xfrm>
            <a:off x="6687713"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6" name="Google Shape;446;p39"/>
          <p:cNvSpPr txBox="1">
            <a:spLocks noGrp="1"/>
          </p:cNvSpPr>
          <p:nvPr>
            <p:ph type="title" idx="6"/>
          </p:nvPr>
        </p:nvSpPr>
        <p:spPr>
          <a:xfrm>
            <a:off x="4696235"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7" name="Google Shape;447;p39"/>
          <p:cNvSpPr txBox="1">
            <a:spLocks noGrp="1"/>
          </p:cNvSpPr>
          <p:nvPr>
            <p:ph type="subTitle" idx="7"/>
          </p:nvPr>
        </p:nvSpPr>
        <p:spPr>
          <a:xfrm>
            <a:off x="4696235"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8" name="Google Shape;448;p39"/>
          <p:cNvSpPr txBox="1">
            <a:spLocks noGrp="1"/>
          </p:cNvSpPr>
          <p:nvPr>
            <p:ph type="title" idx="8"/>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49" name="Google Shape;449;p39"/>
          <p:cNvGrpSpPr/>
          <p:nvPr/>
        </p:nvGrpSpPr>
        <p:grpSpPr>
          <a:xfrm rot="-5400000" flipH="1">
            <a:off x="7480661" y="-165192"/>
            <a:ext cx="2014792" cy="719732"/>
            <a:chOff x="-85249" y="4203623"/>
            <a:chExt cx="2014792" cy="719732"/>
          </a:xfrm>
        </p:grpSpPr>
        <p:grpSp>
          <p:nvGrpSpPr>
            <p:cNvPr id="450" name="Google Shape;450;p39"/>
            <p:cNvGrpSpPr/>
            <p:nvPr/>
          </p:nvGrpSpPr>
          <p:grpSpPr>
            <a:xfrm>
              <a:off x="-85248" y="4203623"/>
              <a:ext cx="2014792" cy="469196"/>
              <a:chOff x="-35118" y="4163517"/>
              <a:chExt cx="2014792" cy="469196"/>
            </a:xfrm>
          </p:grpSpPr>
          <p:sp>
            <p:nvSpPr>
              <p:cNvPr id="451" name="Google Shape;451;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9"/>
            <p:cNvGrpSpPr/>
            <p:nvPr/>
          </p:nvGrpSpPr>
          <p:grpSpPr>
            <a:xfrm>
              <a:off x="-85248" y="4454155"/>
              <a:ext cx="2014792" cy="469200"/>
              <a:chOff x="-35118" y="4345992"/>
              <a:chExt cx="2014792" cy="469200"/>
            </a:xfrm>
          </p:grpSpPr>
          <p:sp>
            <p:nvSpPr>
              <p:cNvPr id="454" name="Google Shape;454;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6" name="Google Shape;456;p39"/>
          <p:cNvGrpSpPr/>
          <p:nvPr/>
        </p:nvGrpSpPr>
        <p:grpSpPr>
          <a:xfrm rot="-5400000" flipH="1">
            <a:off x="7870685" y="112474"/>
            <a:ext cx="2014792" cy="469200"/>
            <a:chOff x="-35118" y="4345992"/>
            <a:chExt cx="2014792" cy="469200"/>
          </a:xfrm>
        </p:grpSpPr>
        <p:sp>
          <p:nvSpPr>
            <p:cNvPr id="457" name="Google Shape;457;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39"/>
          <p:cNvGrpSpPr/>
          <p:nvPr/>
        </p:nvGrpSpPr>
        <p:grpSpPr>
          <a:xfrm>
            <a:off x="-272765" y="4539543"/>
            <a:ext cx="2014792" cy="473129"/>
            <a:chOff x="-35118" y="4342063"/>
            <a:chExt cx="2014792" cy="473129"/>
          </a:xfrm>
        </p:grpSpPr>
        <p:sp>
          <p:nvSpPr>
            <p:cNvPr id="460" name="Google Shape;460;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9"/>
          <p:cNvGrpSpPr/>
          <p:nvPr/>
        </p:nvGrpSpPr>
        <p:grpSpPr>
          <a:xfrm>
            <a:off x="-217865" y="4785686"/>
            <a:ext cx="2014792" cy="473129"/>
            <a:chOff x="-35118" y="4342063"/>
            <a:chExt cx="2014792" cy="473129"/>
          </a:xfrm>
        </p:grpSpPr>
        <p:sp>
          <p:nvSpPr>
            <p:cNvPr id="463" name="Google Shape;463;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9"/>
          <p:cNvGrpSpPr/>
          <p:nvPr/>
        </p:nvGrpSpPr>
        <p:grpSpPr>
          <a:xfrm>
            <a:off x="-519444" y="4310943"/>
            <a:ext cx="2014792" cy="473129"/>
            <a:chOff x="-35118" y="4342063"/>
            <a:chExt cx="2014792" cy="473129"/>
          </a:xfrm>
        </p:grpSpPr>
        <p:sp>
          <p:nvSpPr>
            <p:cNvPr id="466" name="Google Shape;466;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719975"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0" name="Google Shape;470;p40"/>
          <p:cNvSpPr txBox="1">
            <a:spLocks noGrp="1"/>
          </p:cNvSpPr>
          <p:nvPr>
            <p:ph type="subTitle" idx="1"/>
          </p:nvPr>
        </p:nvSpPr>
        <p:spPr>
          <a:xfrm>
            <a:off x="71997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1" name="Google Shape;471;p40"/>
          <p:cNvSpPr txBox="1">
            <a:spLocks noGrp="1"/>
          </p:cNvSpPr>
          <p:nvPr>
            <p:ph type="title" idx="2"/>
          </p:nvPr>
        </p:nvSpPr>
        <p:spPr>
          <a:xfrm>
            <a:off x="3512851"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2" name="Google Shape;472;p40"/>
          <p:cNvSpPr txBox="1">
            <a:spLocks noGrp="1"/>
          </p:cNvSpPr>
          <p:nvPr>
            <p:ph type="subTitle" idx="3"/>
          </p:nvPr>
        </p:nvSpPr>
        <p:spPr>
          <a:xfrm>
            <a:off x="3512850"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3" name="Google Shape;473;p40"/>
          <p:cNvSpPr txBox="1">
            <a:spLocks noGrp="1"/>
          </p:cNvSpPr>
          <p:nvPr>
            <p:ph type="title" idx="4"/>
          </p:nvPr>
        </p:nvSpPr>
        <p:spPr>
          <a:xfrm>
            <a:off x="719975"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4" name="Google Shape;474;p40"/>
          <p:cNvSpPr txBox="1">
            <a:spLocks noGrp="1"/>
          </p:cNvSpPr>
          <p:nvPr>
            <p:ph type="subTitle" idx="5"/>
          </p:nvPr>
        </p:nvSpPr>
        <p:spPr>
          <a:xfrm>
            <a:off x="71997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5" name="Google Shape;475;p40"/>
          <p:cNvSpPr txBox="1">
            <a:spLocks noGrp="1"/>
          </p:cNvSpPr>
          <p:nvPr>
            <p:ph type="title" idx="6"/>
          </p:nvPr>
        </p:nvSpPr>
        <p:spPr>
          <a:xfrm>
            <a:off x="3512851"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6" name="Google Shape;476;p40"/>
          <p:cNvSpPr txBox="1">
            <a:spLocks noGrp="1"/>
          </p:cNvSpPr>
          <p:nvPr>
            <p:ph type="subTitle" idx="7"/>
          </p:nvPr>
        </p:nvSpPr>
        <p:spPr>
          <a:xfrm>
            <a:off x="3512850"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7" name="Google Shape;477;p40"/>
          <p:cNvSpPr txBox="1">
            <a:spLocks noGrp="1"/>
          </p:cNvSpPr>
          <p:nvPr>
            <p:ph type="title" idx="8"/>
          </p:nvPr>
        </p:nvSpPr>
        <p:spPr>
          <a:xfrm>
            <a:off x="6305728"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8" name="Google Shape;478;p40"/>
          <p:cNvSpPr txBox="1">
            <a:spLocks noGrp="1"/>
          </p:cNvSpPr>
          <p:nvPr>
            <p:ph type="subTitle" idx="9"/>
          </p:nvPr>
        </p:nvSpPr>
        <p:spPr>
          <a:xfrm>
            <a:off x="630572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9" name="Google Shape;479;p40"/>
          <p:cNvSpPr txBox="1">
            <a:spLocks noGrp="1"/>
          </p:cNvSpPr>
          <p:nvPr>
            <p:ph type="title" idx="13"/>
          </p:nvPr>
        </p:nvSpPr>
        <p:spPr>
          <a:xfrm>
            <a:off x="6305728"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80" name="Google Shape;480;p40"/>
          <p:cNvSpPr txBox="1">
            <a:spLocks noGrp="1"/>
          </p:cNvSpPr>
          <p:nvPr>
            <p:ph type="subTitle" idx="14"/>
          </p:nvPr>
        </p:nvSpPr>
        <p:spPr>
          <a:xfrm>
            <a:off x="630572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81" name="Google Shape;481;p40"/>
          <p:cNvSpPr txBox="1">
            <a:spLocks noGrp="1"/>
          </p:cNvSpPr>
          <p:nvPr>
            <p:ph type="title" idx="15"/>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82" name="Google Shape;482;p40"/>
          <p:cNvGrpSpPr/>
          <p:nvPr/>
        </p:nvGrpSpPr>
        <p:grpSpPr>
          <a:xfrm>
            <a:off x="7895789" y="-867371"/>
            <a:ext cx="1368260" cy="1078296"/>
            <a:chOff x="4231725" y="-443721"/>
            <a:chExt cx="1368260" cy="1078296"/>
          </a:xfrm>
        </p:grpSpPr>
        <p:sp>
          <p:nvSpPr>
            <p:cNvPr id="483" name="Google Shape;483;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40"/>
          <p:cNvGrpSpPr/>
          <p:nvPr/>
        </p:nvGrpSpPr>
        <p:grpSpPr>
          <a:xfrm>
            <a:off x="8380489" y="-105375"/>
            <a:ext cx="1129225" cy="1439250"/>
            <a:chOff x="5173625" y="-443725"/>
            <a:chExt cx="1129225" cy="1439250"/>
          </a:xfrm>
        </p:grpSpPr>
        <p:sp>
          <p:nvSpPr>
            <p:cNvPr id="486" name="Google Shape;486;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40"/>
          <p:cNvGrpSpPr/>
          <p:nvPr/>
        </p:nvGrpSpPr>
        <p:grpSpPr>
          <a:xfrm>
            <a:off x="8142568" y="-638771"/>
            <a:ext cx="1368260" cy="1078296"/>
            <a:chOff x="4231725" y="-443721"/>
            <a:chExt cx="1368260" cy="1078296"/>
          </a:xfrm>
        </p:grpSpPr>
        <p:sp>
          <p:nvSpPr>
            <p:cNvPr id="489" name="Google Shape;489;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40"/>
          <p:cNvGrpSpPr/>
          <p:nvPr/>
        </p:nvGrpSpPr>
        <p:grpSpPr>
          <a:xfrm flipH="1">
            <a:off x="149468" y="-695771"/>
            <a:ext cx="1368260" cy="1078296"/>
            <a:chOff x="4231725" y="-443721"/>
            <a:chExt cx="1368260" cy="1078296"/>
          </a:xfrm>
        </p:grpSpPr>
        <p:sp>
          <p:nvSpPr>
            <p:cNvPr id="492" name="Google Shape;492;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40"/>
          <p:cNvGrpSpPr/>
          <p:nvPr/>
        </p:nvGrpSpPr>
        <p:grpSpPr>
          <a:xfrm flipH="1">
            <a:off x="-97311" y="-467171"/>
            <a:ext cx="1368260" cy="1078296"/>
            <a:chOff x="4231725" y="-443721"/>
            <a:chExt cx="1368260" cy="1078296"/>
          </a:xfrm>
        </p:grpSpPr>
        <p:sp>
          <p:nvSpPr>
            <p:cNvPr id="495" name="Google Shape;495;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40"/>
          <p:cNvGrpSpPr/>
          <p:nvPr/>
        </p:nvGrpSpPr>
        <p:grpSpPr>
          <a:xfrm flipH="1">
            <a:off x="-609048" y="-238571"/>
            <a:ext cx="1368260" cy="1078296"/>
            <a:chOff x="4231725" y="-443721"/>
            <a:chExt cx="1368260" cy="1078296"/>
          </a:xfrm>
        </p:grpSpPr>
        <p:sp>
          <p:nvSpPr>
            <p:cNvPr id="498" name="Google Shape;498;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00" name="Google Shape;500;p40"/>
          <p:cNvCxnSpPr/>
          <p:nvPr/>
        </p:nvCxnSpPr>
        <p:spPr>
          <a:xfrm>
            <a:off x="-6850" y="4601725"/>
            <a:ext cx="8517600" cy="0"/>
          </a:xfrm>
          <a:prstGeom prst="straightConnector1">
            <a:avLst/>
          </a:prstGeom>
          <a:noFill/>
          <a:ln w="28575" cap="flat" cmpd="sng">
            <a:solidFill>
              <a:schemeClr val="dk1"/>
            </a:solidFill>
            <a:prstDash val="solid"/>
            <a:round/>
            <a:headEnd type="none" w="sm" len="sm"/>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13"/>
        <p:cNvGrpSpPr/>
        <p:nvPr/>
      </p:nvGrpSpPr>
      <p:grpSpPr>
        <a:xfrm>
          <a:off x="0" y="0"/>
          <a:ext cx="0" cy="0"/>
          <a:chOff x="0" y="0"/>
          <a:chExt cx="0" cy="0"/>
        </a:xfrm>
      </p:grpSpPr>
      <p:sp>
        <p:nvSpPr>
          <p:cNvPr id="14" name="Google Shape;14;p2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 name="Google Shape;1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23"/>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17" name="Google Shape;17;p23"/>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01"/>
        <p:cNvGrpSpPr/>
        <p:nvPr/>
      </p:nvGrpSpPr>
      <p:grpSpPr>
        <a:xfrm>
          <a:off x="0" y="0"/>
          <a:ext cx="0" cy="0"/>
          <a:chOff x="0" y="0"/>
          <a:chExt cx="0" cy="0"/>
        </a:xfrm>
      </p:grpSpPr>
      <p:grpSp>
        <p:nvGrpSpPr>
          <p:cNvPr id="502" name="Google Shape;502;p41"/>
          <p:cNvGrpSpPr/>
          <p:nvPr/>
        </p:nvGrpSpPr>
        <p:grpSpPr>
          <a:xfrm>
            <a:off x="7068170" y="-466234"/>
            <a:ext cx="1368260" cy="1078296"/>
            <a:chOff x="4231725" y="-443721"/>
            <a:chExt cx="1368260" cy="1078296"/>
          </a:xfrm>
        </p:grpSpPr>
        <p:sp>
          <p:nvSpPr>
            <p:cNvPr id="503" name="Google Shape;503;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41"/>
          <p:cNvGrpSpPr/>
          <p:nvPr/>
        </p:nvGrpSpPr>
        <p:grpSpPr>
          <a:xfrm>
            <a:off x="8010070" y="-466238"/>
            <a:ext cx="1129225" cy="1439250"/>
            <a:chOff x="5173625" y="-443725"/>
            <a:chExt cx="1129225" cy="1439250"/>
          </a:xfrm>
        </p:grpSpPr>
        <p:sp>
          <p:nvSpPr>
            <p:cNvPr id="506" name="Google Shape;506;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41"/>
          <p:cNvGrpSpPr/>
          <p:nvPr/>
        </p:nvGrpSpPr>
        <p:grpSpPr>
          <a:xfrm flipH="1">
            <a:off x="707991" y="-472343"/>
            <a:ext cx="920275" cy="1078300"/>
            <a:chOff x="4679675" y="-443725"/>
            <a:chExt cx="920275" cy="1078300"/>
          </a:xfrm>
        </p:grpSpPr>
        <p:sp>
          <p:nvSpPr>
            <p:cNvPr id="509" name="Google Shape;509;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41"/>
          <p:cNvGrpSpPr/>
          <p:nvPr/>
        </p:nvGrpSpPr>
        <p:grpSpPr>
          <a:xfrm flipH="1">
            <a:off x="5091" y="-472343"/>
            <a:ext cx="1129225" cy="1439250"/>
            <a:chOff x="5173625" y="-443725"/>
            <a:chExt cx="1129225" cy="1439250"/>
          </a:xfrm>
        </p:grpSpPr>
        <p:sp>
          <p:nvSpPr>
            <p:cNvPr id="512" name="Google Shape;512;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41"/>
          <p:cNvGrpSpPr/>
          <p:nvPr/>
        </p:nvGrpSpPr>
        <p:grpSpPr>
          <a:xfrm>
            <a:off x="8479270" y="-223284"/>
            <a:ext cx="1368260" cy="1078296"/>
            <a:chOff x="4231725" y="-443721"/>
            <a:chExt cx="1368260" cy="1078296"/>
          </a:xfrm>
        </p:grpSpPr>
        <p:sp>
          <p:nvSpPr>
            <p:cNvPr id="515" name="Google Shape;515;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41"/>
          <p:cNvGrpSpPr/>
          <p:nvPr/>
        </p:nvGrpSpPr>
        <p:grpSpPr>
          <a:xfrm flipH="1">
            <a:off x="-98709" y="-223280"/>
            <a:ext cx="920275" cy="1078300"/>
            <a:chOff x="4679675" y="-443725"/>
            <a:chExt cx="920275" cy="1078300"/>
          </a:xfrm>
        </p:grpSpPr>
        <p:sp>
          <p:nvSpPr>
            <p:cNvPr id="518" name="Google Shape;518;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41"/>
          <p:cNvSpPr txBox="1">
            <a:spLocks noGrp="1"/>
          </p:cNvSpPr>
          <p:nvPr>
            <p:ph type="title"/>
          </p:nvPr>
        </p:nvSpPr>
        <p:spPr>
          <a:xfrm>
            <a:off x="1774800" y="539700"/>
            <a:ext cx="55944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21"/>
        <p:cNvGrpSpPr/>
        <p:nvPr/>
      </p:nvGrpSpPr>
      <p:grpSpPr>
        <a:xfrm>
          <a:off x="0" y="0"/>
          <a:ext cx="0" cy="0"/>
          <a:chOff x="0" y="0"/>
          <a:chExt cx="0" cy="0"/>
        </a:xfrm>
      </p:grpSpPr>
      <p:sp>
        <p:nvSpPr>
          <p:cNvPr id="522" name="Google Shape;522;p42"/>
          <p:cNvSpPr txBox="1">
            <a:spLocks noGrp="1"/>
          </p:cNvSpPr>
          <p:nvPr>
            <p:ph type="title"/>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23" name="Google Shape;523;p42"/>
          <p:cNvGrpSpPr/>
          <p:nvPr/>
        </p:nvGrpSpPr>
        <p:grpSpPr>
          <a:xfrm>
            <a:off x="6521425" y="-33816"/>
            <a:ext cx="2852632" cy="755873"/>
            <a:chOff x="6521425" y="153500"/>
            <a:chExt cx="2852632" cy="755873"/>
          </a:xfrm>
        </p:grpSpPr>
        <p:grpSp>
          <p:nvGrpSpPr>
            <p:cNvPr id="524" name="Google Shape;524;p42"/>
            <p:cNvGrpSpPr/>
            <p:nvPr/>
          </p:nvGrpSpPr>
          <p:grpSpPr>
            <a:xfrm>
              <a:off x="6521425" y="153500"/>
              <a:ext cx="2257381" cy="391400"/>
              <a:chOff x="6521425" y="153500"/>
              <a:chExt cx="2257381" cy="391400"/>
            </a:xfrm>
          </p:grpSpPr>
          <p:sp>
            <p:nvSpPr>
              <p:cNvPr id="525" name="Google Shape;525;p42"/>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2"/>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2"/>
            <p:cNvGrpSpPr/>
            <p:nvPr/>
          </p:nvGrpSpPr>
          <p:grpSpPr>
            <a:xfrm>
              <a:off x="6826225" y="326868"/>
              <a:ext cx="2547832" cy="405547"/>
              <a:chOff x="6826225" y="344423"/>
              <a:chExt cx="2547832" cy="405547"/>
            </a:xfrm>
          </p:grpSpPr>
          <p:sp>
            <p:nvSpPr>
              <p:cNvPr id="528" name="Google Shape;528;p42"/>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2"/>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2"/>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2"/>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34" name="Google Shape;534;p43"/>
          <p:cNvGrpSpPr/>
          <p:nvPr/>
        </p:nvGrpSpPr>
        <p:grpSpPr>
          <a:xfrm>
            <a:off x="-217865" y="4785686"/>
            <a:ext cx="2014792" cy="473129"/>
            <a:chOff x="-35118" y="4342063"/>
            <a:chExt cx="2014792" cy="473129"/>
          </a:xfrm>
        </p:grpSpPr>
        <p:sp>
          <p:nvSpPr>
            <p:cNvPr id="535" name="Google Shape;535;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43"/>
          <p:cNvGrpSpPr/>
          <p:nvPr/>
        </p:nvGrpSpPr>
        <p:grpSpPr>
          <a:xfrm>
            <a:off x="-519444" y="4548261"/>
            <a:ext cx="2014792" cy="473129"/>
            <a:chOff x="-35118" y="4342063"/>
            <a:chExt cx="2014792" cy="473129"/>
          </a:xfrm>
        </p:grpSpPr>
        <p:sp>
          <p:nvSpPr>
            <p:cNvPr id="538" name="Google Shape;538;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43"/>
          <p:cNvGrpSpPr/>
          <p:nvPr/>
        </p:nvGrpSpPr>
        <p:grpSpPr>
          <a:xfrm>
            <a:off x="283349" y="-475160"/>
            <a:ext cx="482550" cy="1505350"/>
            <a:chOff x="3121150" y="-443725"/>
            <a:chExt cx="482550" cy="1505350"/>
          </a:xfrm>
        </p:grpSpPr>
        <p:sp>
          <p:nvSpPr>
            <p:cNvPr id="541" name="Google Shape;541;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3"/>
          <p:cNvGrpSpPr/>
          <p:nvPr/>
        </p:nvGrpSpPr>
        <p:grpSpPr>
          <a:xfrm>
            <a:off x="87035" y="-122260"/>
            <a:ext cx="482550" cy="1505350"/>
            <a:chOff x="3121150" y="-443725"/>
            <a:chExt cx="482550" cy="1505350"/>
          </a:xfrm>
        </p:grpSpPr>
        <p:sp>
          <p:nvSpPr>
            <p:cNvPr id="544" name="Google Shape;544;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43"/>
          <p:cNvGrpSpPr/>
          <p:nvPr/>
        </p:nvGrpSpPr>
        <p:grpSpPr>
          <a:xfrm flipH="1">
            <a:off x="8377659" y="-483877"/>
            <a:ext cx="482550" cy="1505350"/>
            <a:chOff x="3121150" y="-443725"/>
            <a:chExt cx="482550" cy="1505350"/>
          </a:xfrm>
        </p:grpSpPr>
        <p:sp>
          <p:nvSpPr>
            <p:cNvPr id="547" name="Google Shape;547;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43"/>
          <p:cNvGrpSpPr/>
          <p:nvPr/>
        </p:nvGrpSpPr>
        <p:grpSpPr>
          <a:xfrm flipH="1">
            <a:off x="8573974" y="-130977"/>
            <a:ext cx="482550" cy="1505350"/>
            <a:chOff x="3121150" y="-443725"/>
            <a:chExt cx="482550" cy="1505350"/>
          </a:xfrm>
        </p:grpSpPr>
        <p:sp>
          <p:nvSpPr>
            <p:cNvPr id="550" name="Google Shape;550;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52"/>
        <p:cNvGrpSpPr/>
        <p:nvPr/>
      </p:nvGrpSpPr>
      <p:grpSpPr>
        <a:xfrm>
          <a:off x="0" y="0"/>
          <a:ext cx="0" cy="0"/>
          <a:chOff x="0" y="0"/>
          <a:chExt cx="0" cy="0"/>
        </a:xfrm>
      </p:grpSpPr>
      <p:grpSp>
        <p:nvGrpSpPr>
          <p:cNvPr id="553" name="Google Shape;553;p44"/>
          <p:cNvGrpSpPr/>
          <p:nvPr/>
        </p:nvGrpSpPr>
        <p:grpSpPr>
          <a:xfrm rot="10800000" flipH="1">
            <a:off x="7503134" y="4535967"/>
            <a:ext cx="920275" cy="1078300"/>
            <a:chOff x="4679675" y="-443725"/>
            <a:chExt cx="920275" cy="1078300"/>
          </a:xfrm>
        </p:grpSpPr>
        <p:sp>
          <p:nvSpPr>
            <p:cNvPr id="554" name="Google Shape;554;p4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6" name="Google Shape;556;p44"/>
          <p:cNvGrpSpPr/>
          <p:nvPr/>
        </p:nvGrpSpPr>
        <p:grpSpPr>
          <a:xfrm rot="10800000" flipH="1">
            <a:off x="7997084" y="4251217"/>
            <a:ext cx="1129225" cy="1439250"/>
            <a:chOff x="5173625" y="-443725"/>
            <a:chExt cx="1129225" cy="1439250"/>
          </a:xfrm>
        </p:grpSpPr>
        <p:sp>
          <p:nvSpPr>
            <p:cNvPr id="557" name="Google Shape;55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44"/>
          <p:cNvGrpSpPr/>
          <p:nvPr/>
        </p:nvGrpSpPr>
        <p:grpSpPr>
          <a:xfrm rot="10800000" flipH="1">
            <a:off x="8527088" y="4255494"/>
            <a:ext cx="2240950" cy="1657325"/>
            <a:chOff x="4603700" y="-443725"/>
            <a:chExt cx="2240950" cy="1657325"/>
          </a:xfrm>
        </p:grpSpPr>
        <p:sp>
          <p:nvSpPr>
            <p:cNvPr id="560" name="Google Shape;560;p4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4"/>
          <p:cNvGrpSpPr/>
          <p:nvPr/>
        </p:nvGrpSpPr>
        <p:grpSpPr>
          <a:xfrm rot="10800000">
            <a:off x="7021" y="-639006"/>
            <a:ext cx="1623175" cy="1972650"/>
            <a:chOff x="4193384" y="4053542"/>
            <a:chExt cx="1623175" cy="1972650"/>
          </a:xfrm>
        </p:grpSpPr>
        <p:grpSp>
          <p:nvGrpSpPr>
            <p:cNvPr id="563" name="Google Shape;563;p44"/>
            <p:cNvGrpSpPr/>
            <p:nvPr/>
          </p:nvGrpSpPr>
          <p:grpSpPr>
            <a:xfrm rot="10800000" flipH="1">
              <a:off x="4193384" y="4947892"/>
              <a:ext cx="920275" cy="1078300"/>
              <a:chOff x="4679675" y="-1053325"/>
              <a:chExt cx="920275" cy="1078300"/>
            </a:xfrm>
          </p:grpSpPr>
          <p:sp>
            <p:nvSpPr>
              <p:cNvPr id="564" name="Google Shape;564;p44"/>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4"/>
            <p:cNvGrpSpPr/>
            <p:nvPr/>
          </p:nvGrpSpPr>
          <p:grpSpPr>
            <a:xfrm rot="10800000" flipH="1">
              <a:off x="4687334" y="4053542"/>
              <a:ext cx="1129225" cy="1439250"/>
              <a:chOff x="5173625" y="-443725"/>
              <a:chExt cx="1129225" cy="1439250"/>
            </a:xfrm>
          </p:grpSpPr>
          <p:sp>
            <p:nvSpPr>
              <p:cNvPr id="567" name="Google Shape;56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69" name="Google Shape;569;p44"/>
          <p:cNvGrpSpPr/>
          <p:nvPr/>
        </p:nvGrpSpPr>
        <p:grpSpPr>
          <a:xfrm>
            <a:off x="-1256132" y="715243"/>
            <a:ext cx="2014792" cy="473129"/>
            <a:chOff x="-35118" y="4342063"/>
            <a:chExt cx="2014792" cy="473129"/>
          </a:xfrm>
        </p:grpSpPr>
        <p:sp>
          <p:nvSpPr>
            <p:cNvPr id="570" name="Google Shape;570;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44"/>
          <p:cNvGrpSpPr/>
          <p:nvPr/>
        </p:nvGrpSpPr>
        <p:grpSpPr>
          <a:xfrm>
            <a:off x="-1179938" y="967068"/>
            <a:ext cx="2014792" cy="473129"/>
            <a:chOff x="-35118" y="4342063"/>
            <a:chExt cx="2014792" cy="473129"/>
          </a:xfrm>
        </p:grpSpPr>
        <p:sp>
          <p:nvSpPr>
            <p:cNvPr id="573" name="Google Shape;573;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5" name="Google Shape;575;p44"/>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76"/>
        <p:cNvGrpSpPr/>
        <p:nvPr/>
      </p:nvGrpSpPr>
      <p:grpSpPr>
        <a:xfrm>
          <a:off x="0" y="0"/>
          <a:ext cx="0" cy="0"/>
          <a:chOff x="0" y="0"/>
          <a:chExt cx="0" cy="0"/>
        </a:xfrm>
      </p:grpSpPr>
      <p:grpSp>
        <p:nvGrpSpPr>
          <p:cNvPr id="577" name="Google Shape;577;p45"/>
          <p:cNvGrpSpPr/>
          <p:nvPr/>
        </p:nvGrpSpPr>
        <p:grpSpPr>
          <a:xfrm>
            <a:off x="87588" y="-482281"/>
            <a:ext cx="482550" cy="1505350"/>
            <a:chOff x="3121150" y="-443725"/>
            <a:chExt cx="482550" cy="1505350"/>
          </a:xfrm>
        </p:grpSpPr>
        <p:sp>
          <p:nvSpPr>
            <p:cNvPr id="578" name="Google Shape;578;p4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45"/>
          <p:cNvGrpSpPr/>
          <p:nvPr/>
        </p:nvGrpSpPr>
        <p:grpSpPr>
          <a:xfrm>
            <a:off x="999825" y="-467301"/>
            <a:ext cx="929375" cy="1078300"/>
            <a:chOff x="1990425" y="-443725"/>
            <a:chExt cx="929375" cy="1078300"/>
          </a:xfrm>
        </p:grpSpPr>
        <p:sp>
          <p:nvSpPr>
            <p:cNvPr id="581" name="Google Shape;581;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45"/>
          <p:cNvGrpSpPr/>
          <p:nvPr/>
        </p:nvGrpSpPr>
        <p:grpSpPr>
          <a:xfrm>
            <a:off x="296925" y="-1076901"/>
            <a:ext cx="1138350" cy="1439250"/>
            <a:chOff x="1287525" y="-443725"/>
            <a:chExt cx="1138350" cy="1439250"/>
          </a:xfrm>
        </p:grpSpPr>
        <p:sp>
          <p:nvSpPr>
            <p:cNvPr id="584" name="Google Shape;584;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45"/>
          <p:cNvGrpSpPr/>
          <p:nvPr/>
        </p:nvGrpSpPr>
        <p:grpSpPr>
          <a:xfrm>
            <a:off x="8582213" y="-482281"/>
            <a:ext cx="474200" cy="1505350"/>
            <a:chOff x="3995775" y="-443725"/>
            <a:chExt cx="474200" cy="1505350"/>
          </a:xfrm>
        </p:grpSpPr>
        <p:sp>
          <p:nvSpPr>
            <p:cNvPr id="587" name="Google Shape;587;p4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45"/>
          <p:cNvGrpSpPr/>
          <p:nvPr/>
        </p:nvGrpSpPr>
        <p:grpSpPr>
          <a:xfrm>
            <a:off x="7270475" y="-467301"/>
            <a:ext cx="920275" cy="1078300"/>
            <a:chOff x="4679675" y="-443725"/>
            <a:chExt cx="920275" cy="1078300"/>
          </a:xfrm>
        </p:grpSpPr>
        <p:sp>
          <p:nvSpPr>
            <p:cNvPr id="590" name="Google Shape;590;p4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45"/>
          <p:cNvGrpSpPr/>
          <p:nvPr/>
        </p:nvGrpSpPr>
        <p:grpSpPr>
          <a:xfrm>
            <a:off x="7764425" y="-1076901"/>
            <a:ext cx="1129225" cy="1439250"/>
            <a:chOff x="5173625" y="-443725"/>
            <a:chExt cx="1129225" cy="1439250"/>
          </a:xfrm>
        </p:grpSpPr>
        <p:sp>
          <p:nvSpPr>
            <p:cNvPr id="593" name="Google Shape;593;p4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5"/>
          <p:cNvGrpSpPr/>
          <p:nvPr/>
        </p:nvGrpSpPr>
        <p:grpSpPr>
          <a:xfrm>
            <a:off x="-1220287" y="-761576"/>
            <a:ext cx="2249325" cy="1657325"/>
            <a:chOff x="746475" y="-443725"/>
            <a:chExt cx="2249325" cy="1657325"/>
          </a:xfrm>
        </p:grpSpPr>
        <p:sp>
          <p:nvSpPr>
            <p:cNvPr id="596" name="Google Shape;596;p45"/>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5"/>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5"/>
          <p:cNvGrpSpPr/>
          <p:nvPr/>
        </p:nvGrpSpPr>
        <p:grpSpPr>
          <a:xfrm>
            <a:off x="8123338" y="-761576"/>
            <a:ext cx="2240950" cy="1657325"/>
            <a:chOff x="4603700" y="-443725"/>
            <a:chExt cx="2240950" cy="1657325"/>
          </a:xfrm>
        </p:grpSpPr>
        <p:sp>
          <p:nvSpPr>
            <p:cNvPr id="599" name="Google Shape;599;p4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5"/>
          <p:cNvGrpSpPr/>
          <p:nvPr/>
        </p:nvGrpSpPr>
        <p:grpSpPr>
          <a:xfrm>
            <a:off x="2926213" y="-467301"/>
            <a:ext cx="929375" cy="1078300"/>
            <a:chOff x="1990425" y="-443725"/>
            <a:chExt cx="929375" cy="1078300"/>
          </a:xfrm>
        </p:grpSpPr>
        <p:sp>
          <p:nvSpPr>
            <p:cNvPr id="602" name="Google Shape;602;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5"/>
          <p:cNvGrpSpPr/>
          <p:nvPr/>
        </p:nvGrpSpPr>
        <p:grpSpPr>
          <a:xfrm>
            <a:off x="3535813" y="-695901"/>
            <a:ext cx="929375" cy="1078300"/>
            <a:chOff x="1990425" y="-443725"/>
            <a:chExt cx="929375" cy="1078300"/>
          </a:xfrm>
        </p:grpSpPr>
        <p:sp>
          <p:nvSpPr>
            <p:cNvPr id="605" name="Google Shape;605;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7" name="Google Shape;607;p45"/>
          <p:cNvSpPr txBox="1">
            <a:spLocks noGrp="1"/>
          </p:cNvSpPr>
          <p:nvPr>
            <p:ph type="title"/>
          </p:nvPr>
        </p:nvSpPr>
        <p:spPr>
          <a:xfrm>
            <a:off x="1096600" y="262546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08" name="Google Shape;608;p45"/>
          <p:cNvSpPr txBox="1">
            <a:spLocks noGrp="1"/>
          </p:cNvSpPr>
          <p:nvPr>
            <p:ph type="subTitle" idx="1"/>
          </p:nvPr>
        </p:nvSpPr>
        <p:spPr>
          <a:xfrm>
            <a:off x="775750" y="385376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9" name="Google Shape;609;p45"/>
          <p:cNvSpPr txBox="1">
            <a:spLocks noGrp="1"/>
          </p:cNvSpPr>
          <p:nvPr>
            <p:ph type="title" idx="2"/>
          </p:nvPr>
        </p:nvSpPr>
        <p:spPr>
          <a:xfrm>
            <a:off x="775750" y="347456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5"/>
          <p:cNvSpPr txBox="1">
            <a:spLocks noGrp="1"/>
          </p:cNvSpPr>
          <p:nvPr>
            <p:ph type="title" idx="3"/>
          </p:nvPr>
        </p:nvSpPr>
        <p:spPr>
          <a:xfrm>
            <a:off x="37812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1" name="Google Shape;611;p45"/>
          <p:cNvSpPr txBox="1">
            <a:spLocks noGrp="1"/>
          </p:cNvSpPr>
          <p:nvPr>
            <p:ph type="subTitle" idx="4"/>
          </p:nvPr>
        </p:nvSpPr>
        <p:spPr>
          <a:xfrm>
            <a:off x="34603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2" name="Google Shape;612;p45"/>
          <p:cNvSpPr txBox="1">
            <a:spLocks noGrp="1"/>
          </p:cNvSpPr>
          <p:nvPr>
            <p:ph type="title" idx="5"/>
          </p:nvPr>
        </p:nvSpPr>
        <p:spPr>
          <a:xfrm>
            <a:off x="34603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3" name="Google Shape;613;p45"/>
          <p:cNvSpPr txBox="1">
            <a:spLocks noGrp="1"/>
          </p:cNvSpPr>
          <p:nvPr>
            <p:ph type="title" idx="6"/>
          </p:nvPr>
        </p:nvSpPr>
        <p:spPr>
          <a:xfrm>
            <a:off x="64658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4" name="Google Shape;614;p45"/>
          <p:cNvSpPr txBox="1">
            <a:spLocks noGrp="1"/>
          </p:cNvSpPr>
          <p:nvPr>
            <p:ph type="subTitle" idx="7"/>
          </p:nvPr>
        </p:nvSpPr>
        <p:spPr>
          <a:xfrm>
            <a:off x="61449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5" name="Google Shape;615;p45"/>
          <p:cNvSpPr txBox="1">
            <a:spLocks noGrp="1"/>
          </p:cNvSpPr>
          <p:nvPr>
            <p:ph type="title" idx="8"/>
          </p:nvPr>
        </p:nvSpPr>
        <p:spPr>
          <a:xfrm>
            <a:off x="61449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616" name="Google Shape;616;p45"/>
          <p:cNvGrpSpPr/>
          <p:nvPr/>
        </p:nvGrpSpPr>
        <p:grpSpPr>
          <a:xfrm>
            <a:off x="4852625" y="-1035569"/>
            <a:ext cx="1138350" cy="1439250"/>
            <a:chOff x="1287525" y="-443725"/>
            <a:chExt cx="1138350" cy="1439250"/>
          </a:xfrm>
        </p:grpSpPr>
        <p:sp>
          <p:nvSpPr>
            <p:cNvPr id="617" name="Google Shape;617;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19"/>
        <p:cNvGrpSpPr/>
        <p:nvPr/>
      </p:nvGrpSpPr>
      <p:grpSpPr>
        <a:xfrm>
          <a:off x="0" y="0"/>
          <a:ext cx="0" cy="0"/>
          <a:chOff x="0" y="0"/>
          <a:chExt cx="0" cy="0"/>
        </a:xfrm>
      </p:grpSpPr>
      <p:sp>
        <p:nvSpPr>
          <p:cNvPr id="620" name="Google Shape;620;p46"/>
          <p:cNvSpPr txBox="1">
            <a:spLocks noGrp="1"/>
          </p:cNvSpPr>
          <p:nvPr>
            <p:ph type="title"/>
          </p:nvPr>
        </p:nvSpPr>
        <p:spPr>
          <a:xfrm>
            <a:off x="803750" y="1813650"/>
            <a:ext cx="3372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21" name="Google Shape;621;p46"/>
          <p:cNvSpPr txBox="1">
            <a:spLocks noGrp="1"/>
          </p:cNvSpPr>
          <p:nvPr>
            <p:ph type="subTitle" idx="1"/>
          </p:nvPr>
        </p:nvSpPr>
        <p:spPr>
          <a:xfrm>
            <a:off x="803738" y="2546138"/>
            <a:ext cx="3453900" cy="95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22" name="Google Shape;622;p46"/>
          <p:cNvGrpSpPr/>
          <p:nvPr/>
        </p:nvGrpSpPr>
        <p:grpSpPr>
          <a:xfrm>
            <a:off x="8429813" y="-482281"/>
            <a:ext cx="474200" cy="1505350"/>
            <a:chOff x="3995775" y="-443725"/>
            <a:chExt cx="474200" cy="1505350"/>
          </a:xfrm>
        </p:grpSpPr>
        <p:sp>
          <p:nvSpPr>
            <p:cNvPr id="623" name="Google Shape;623;p4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46"/>
          <p:cNvGrpSpPr/>
          <p:nvPr/>
        </p:nvGrpSpPr>
        <p:grpSpPr>
          <a:xfrm>
            <a:off x="7118075" y="-467301"/>
            <a:ext cx="920275" cy="1078300"/>
            <a:chOff x="4679675" y="-443725"/>
            <a:chExt cx="920275" cy="1078300"/>
          </a:xfrm>
        </p:grpSpPr>
        <p:sp>
          <p:nvSpPr>
            <p:cNvPr id="626" name="Google Shape;626;p4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6"/>
          <p:cNvGrpSpPr/>
          <p:nvPr/>
        </p:nvGrpSpPr>
        <p:grpSpPr>
          <a:xfrm>
            <a:off x="7612025" y="-1076901"/>
            <a:ext cx="1129225" cy="1439250"/>
            <a:chOff x="5173625" y="-443725"/>
            <a:chExt cx="1129225" cy="1439250"/>
          </a:xfrm>
        </p:grpSpPr>
        <p:sp>
          <p:nvSpPr>
            <p:cNvPr id="629" name="Google Shape;629;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6"/>
          <p:cNvGrpSpPr/>
          <p:nvPr/>
        </p:nvGrpSpPr>
        <p:grpSpPr>
          <a:xfrm>
            <a:off x="7970938" y="-761576"/>
            <a:ext cx="2240950" cy="1657325"/>
            <a:chOff x="4603700" y="-443725"/>
            <a:chExt cx="2240950" cy="1657325"/>
          </a:xfrm>
        </p:grpSpPr>
        <p:sp>
          <p:nvSpPr>
            <p:cNvPr id="632" name="Google Shape;632;p46"/>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6"/>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6"/>
          <p:cNvGrpSpPr/>
          <p:nvPr/>
        </p:nvGrpSpPr>
        <p:grpSpPr>
          <a:xfrm rot="10800000" flipH="1">
            <a:off x="-483488" y="4432691"/>
            <a:ext cx="2014792" cy="473129"/>
            <a:chOff x="-35118" y="4342063"/>
            <a:chExt cx="2014792" cy="473129"/>
          </a:xfrm>
        </p:grpSpPr>
        <p:sp>
          <p:nvSpPr>
            <p:cNvPr id="635" name="Google Shape;635;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6"/>
          <p:cNvGrpSpPr/>
          <p:nvPr/>
        </p:nvGrpSpPr>
        <p:grpSpPr>
          <a:xfrm>
            <a:off x="-483496" y="4392827"/>
            <a:ext cx="2014792" cy="473129"/>
            <a:chOff x="-35118" y="4342063"/>
            <a:chExt cx="2014792" cy="473129"/>
          </a:xfrm>
        </p:grpSpPr>
        <p:sp>
          <p:nvSpPr>
            <p:cNvPr id="638" name="Google Shape;638;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46"/>
          <p:cNvGrpSpPr/>
          <p:nvPr/>
        </p:nvGrpSpPr>
        <p:grpSpPr>
          <a:xfrm>
            <a:off x="239988" y="-482281"/>
            <a:ext cx="482550" cy="1505350"/>
            <a:chOff x="3121150" y="-443725"/>
            <a:chExt cx="482550" cy="1505350"/>
          </a:xfrm>
        </p:grpSpPr>
        <p:sp>
          <p:nvSpPr>
            <p:cNvPr id="641" name="Google Shape;641;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46"/>
          <p:cNvGrpSpPr/>
          <p:nvPr/>
        </p:nvGrpSpPr>
        <p:grpSpPr>
          <a:xfrm>
            <a:off x="444769" y="-913981"/>
            <a:ext cx="482550" cy="1505350"/>
            <a:chOff x="3121150" y="-443725"/>
            <a:chExt cx="482550" cy="1505350"/>
          </a:xfrm>
        </p:grpSpPr>
        <p:sp>
          <p:nvSpPr>
            <p:cNvPr id="644" name="Google Shape;644;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46"/>
          <p:cNvGrpSpPr/>
          <p:nvPr/>
        </p:nvGrpSpPr>
        <p:grpSpPr>
          <a:xfrm rot="5400000">
            <a:off x="965855" y="-856180"/>
            <a:ext cx="2290315" cy="1518338"/>
            <a:chOff x="-736445" y="1581995"/>
            <a:chExt cx="2290315" cy="1518338"/>
          </a:xfrm>
        </p:grpSpPr>
        <p:sp>
          <p:nvSpPr>
            <p:cNvPr id="647" name="Google Shape;647;p4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46"/>
            <p:cNvGrpSpPr/>
            <p:nvPr/>
          </p:nvGrpSpPr>
          <p:grpSpPr>
            <a:xfrm>
              <a:off x="-736445" y="1581995"/>
              <a:ext cx="2290315" cy="1518338"/>
              <a:chOff x="-565732" y="1582220"/>
              <a:chExt cx="2290315" cy="1518338"/>
            </a:xfrm>
          </p:grpSpPr>
          <p:sp>
            <p:nvSpPr>
              <p:cNvPr id="649" name="Google Shape;649;p4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6"/>
              <p:cNvGrpSpPr/>
              <p:nvPr/>
            </p:nvGrpSpPr>
            <p:grpSpPr>
              <a:xfrm>
                <a:off x="-565732" y="1582220"/>
                <a:ext cx="2290315" cy="435914"/>
                <a:chOff x="-565732" y="1582220"/>
                <a:chExt cx="2290315" cy="435914"/>
              </a:xfrm>
            </p:grpSpPr>
            <p:sp>
              <p:nvSpPr>
                <p:cNvPr id="651" name="Google Shape;651;p4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46"/>
              <p:cNvGrpSpPr/>
              <p:nvPr/>
            </p:nvGrpSpPr>
            <p:grpSpPr>
              <a:xfrm>
                <a:off x="-565732" y="1759770"/>
                <a:ext cx="1948882" cy="441084"/>
                <a:chOff x="-565732" y="1759770"/>
                <a:chExt cx="1948882" cy="441084"/>
              </a:xfrm>
            </p:grpSpPr>
            <p:sp>
              <p:nvSpPr>
                <p:cNvPr id="654" name="Google Shape;654;p4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6" name="Google Shape;656;p46"/>
              <p:cNvGrpSpPr/>
              <p:nvPr/>
            </p:nvGrpSpPr>
            <p:grpSpPr>
              <a:xfrm>
                <a:off x="-390503" y="2295383"/>
                <a:ext cx="1572778" cy="118575"/>
                <a:chOff x="-390503" y="2295383"/>
                <a:chExt cx="1572778" cy="118575"/>
              </a:xfrm>
            </p:grpSpPr>
            <p:sp>
              <p:nvSpPr>
                <p:cNvPr id="657" name="Google Shape;657;p4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46"/>
              <p:cNvGrpSpPr/>
              <p:nvPr/>
            </p:nvGrpSpPr>
            <p:grpSpPr>
              <a:xfrm>
                <a:off x="-565732" y="2666266"/>
                <a:ext cx="2239329" cy="434292"/>
                <a:chOff x="-565732" y="2666266"/>
                <a:chExt cx="2239329" cy="434292"/>
              </a:xfrm>
            </p:grpSpPr>
            <p:sp>
              <p:nvSpPr>
                <p:cNvPr id="660" name="Google Shape;660;p4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62"/>
        <p:cNvGrpSpPr/>
        <p:nvPr/>
      </p:nvGrpSpPr>
      <p:grpSpPr>
        <a:xfrm>
          <a:off x="0" y="0"/>
          <a:ext cx="0" cy="0"/>
          <a:chOff x="0" y="0"/>
          <a:chExt cx="0" cy="0"/>
        </a:xfrm>
      </p:grpSpPr>
      <p:grpSp>
        <p:nvGrpSpPr>
          <p:cNvPr id="663" name="Google Shape;663;p47"/>
          <p:cNvGrpSpPr/>
          <p:nvPr/>
        </p:nvGrpSpPr>
        <p:grpSpPr>
          <a:xfrm>
            <a:off x="1050348" y="-469529"/>
            <a:ext cx="1195349" cy="1078296"/>
            <a:chOff x="4404625" y="-443721"/>
            <a:chExt cx="1195349" cy="1078296"/>
          </a:xfrm>
        </p:grpSpPr>
        <p:sp>
          <p:nvSpPr>
            <p:cNvPr id="664" name="Google Shape;66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47"/>
          <p:cNvGrpSpPr/>
          <p:nvPr/>
        </p:nvGrpSpPr>
        <p:grpSpPr>
          <a:xfrm rot="-5400000">
            <a:off x="-393663" y="-505555"/>
            <a:ext cx="2181860" cy="892524"/>
            <a:chOff x="6525475" y="148600"/>
            <a:chExt cx="2808779" cy="1148975"/>
          </a:xfrm>
        </p:grpSpPr>
        <p:sp>
          <p:nvSpPr>
            <p:cNvPr id="667" name="Google Shape;66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7"/>
          <p:cNvGrpSpPr/>
          <p:nvPr/>
        </p:nvGrpSpPr>
        <p:grpSpPr>
          <a:xfrm rot="-5400000">
            <a:off x="38041" y="-247490"/>
            <a:ext cx="2181860" cy="892524"/>
            <a:chOff x="6525475" y="148600"/>
            <a:chExt cx="2808779" cy="1148975"/>
          </a:xfrm>
        </p:grpSpPr>
        <p:sp>
          <p:nvSpPr>
            <p:cNvPr id="670" name="Google Shape;67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7"/>
          <p:cNvGrpSpPr/>
          <p:nvPr/>
        </p:nvGrpSpPr>
        <p:grpSpPr>
          <a:xfrm flipH="1">
            <a:off x="6888679" y="-997823"/>
            <a:ext cx="1994692" cy="2439925"/>
            <a:chOff x="403405" y="-997823"/>
            <a:chExt cx="1994692" cy="2439925"/>
          </a:xfrm>
        </p:grpSpPr>
        <p:grpSp>
          <p:nvGrpSpPr>
            <p:cNvPr id="673" name="Google Shape;673;p47"/>
            <p:cNvGrpSpPr/>
            <p:nvPr/>
          </p:nvGrpSpPr>
          <p:grpSpPr>
            <a:xfrm>
              <a:off x="1202748" y="-317129"/>
              <a:ext cx="1195349" cy="1078296"/>
              <a:chOff x="4404625" y="-443721"/>
              <a:chExt cx="1195349" cy="1078296"/>
            </a:xfrm>
          </p:grpSpPr>
          <p:sp>
            <p:nvSpPr>
              <p:cNvPr id="674" name="Google Shape;67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47"/>
            <p:cNvGrpSpPr/>
            <p:nvPr/>
          </p:nvGrpSpPr>
          <p:grpSpPr>
            <a:xfrm rot="-5400000">
              <a:off x="-241263" y="-353155"/>
              <a:ext cx="2181860" cy="892524"/>
              <a:chOff x="6525475" y="148600"/>
              <a:chExt cx="2808779" cy="1148975"/>
            </a:xfrm>
          </p:grpSpPr>
          <p:sp>
            <p:nvSpPr>
              <p:cNvPr id="677" name="Google Shape;67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7"/>
            <p:cNvGrpSpPr/>
            <p:nvPr/>
          </p:nvGrpSpPr>
          <p:grpSpPr>
            <a:xfrm rot="-5400000">
              <a:off x="182166" y="-95090"/>
              <a:ext cx="2181860" cy="892524"/>
              <a:chOff x="6525475" y="148600"/>
              <a:chExt cx="2808779" cy="1148975"/>
            </a:xfrm>
          </p:grpSpPr>
          <p:sp>
            <p:nvSpPr>
              <p:cNvPr id="680" name="Google Shape;68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2" name="Google Shape;682;p47"/>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83" name="Google Shape;683;p47"/>
          <p:cNvSpPr txBox="1">
            <a:spLocks noGrp="1"/>
          </p:cNvSpPr>
          <p:nvPr>
            <p:ph type="body" idx="1"/>
          </p:nvPr>
        </p:nvSpPr>
        <p:spPr>
          <a:xfrm>
            <a:off x="713250" y="1342250"/>
            <a:ext cx="7717500" cy="3261600"/>
          </a:xfrm>
          <a:prstGeom prst="rect">
            <a:avLst/>
          </a:prstGeom>
          <a:noFill/>
          <a:ln>
            <a:noFill/>
          </a:ln>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Clr>
                <a:schemeClr val="accent1"/>
              </a:buClr>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84" name="Google Shape;684;p47"/>
          <p:cNvGrpSpPr/>
          <p:nvPr/>
        </p:nvGrpSpPr>
        <p:grpSpPr>
          <a:xfrm>
            <a:off x="-272765" y="4539543"/>
            <a:ext cx="2014792" cy="473129"/>
            <a:chOff x="-35118" y="4342063"/>
            <a:chExt cx="2014792" cy="473129"/>
          </a:xfrm>
        </p:grpSpPr>
        <p:sp>
          <p:nvSpPr>
            <p:cNvPr id="685" name="Google Shape;685;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7"/>
          <p:cNvGrpSpPr/>
          <p:nvPr/>
        </p:nvGrpSpPr>
        <p:grpSpPr>
          <a:xfrm>
            <a:off x="-217865" y="4785686"/>
            <a:ext cx="2014792" cy="473129"/>
            <a:chOff x="-35118" y="4342063"/>
            <a:chExt cx="2014792" cy="473129"/>
          </a:xfrm>
        </p:grpSpPr>
        <p:sp>
          <p:nvSpPr>
            <p:cNvPr id="688" name="Google Shape;688;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0" name="Google Shape;690;p47"/>
          <p:cNvGrpSpPr/>
          <p:nvPr/>
        </p:nvGrpSpPr>
        <p:grpSpPr>
          <a:xfrm rot="10800000">
            <a:off x="7239829" y="4310942"/>
            <a:ext cx="2014792" cy="473129"/>
            <a:chOff x="-35118" y="4342063"/>
            <a:chExt cx="2014792" cy="473129"/>
          </a:xfrm>
        </p:grpSpPr>
        <p:sp>
          <p:nvSpPr>
            <p:cNvPr id="691" name="Google Shape;691;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93"/>
        <p:cNvGrpSpPr/>
        <p:nvPr/>
      </p:nvGrpSpPr>
      <p:grpSpPr>
        <a:xfrm>
          <a:off x="0" y="0"/>
          <a:ext cx="0" cy="0"/>
          <a:chOff x="0" y="0"/>
          <a:chExt cx="0" cy="0"/>
        </a:xfrm>
      </p:grpSpPr>
      <p:sp>
        <p:nvSpPr>
          <p:cNvPr id="694" name="Google Shape;694;p48"/>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95" name="Google Shape;695;p48"/>
          <p:cNvSpPr txBox="1">
            <a:spLocks noGrp="1"/>
          </p:cNvSpPr>
          <p:nvPr>
            <p:ph type="body" idx="1"/>
          </p:nvPr>
        </p:nvSpPr>
        <p:spPr>
          <a:xfrm>
            <a:off x="3818675" y="1681875"/>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96" name="Google Shape;696;p48"/>
          <p:cNvGrpSpPr/>
          <p:nvPr/>
        </p:nvGrpSpPr>
        <p:grpSpPr>
          <a:xfrm>
            <a:off x="7068170" y="-466234"/>
            <a:ext cx="1368260" cy="1078296"/>
            <a:chOff x="4231725" y="-443721"/>
            <a:chExt cx="1368260" cy="1078296"/>
          </a:xfrm>
        </p:grpSpPr>
        <p:sp>
          <p:nvSpPr>
            <p:cNvPr id="697" name="Google Shape;697;p4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48"/>
          <p:cNvGrpSpPr/>
          <p:nvPr/>
        </p:nvGrpSpPr>
        <p:grpSpPr>
          <a:xfrm>
            <a:off x="8010070" y="-466238"/>
            <a:ext cx="1129225" cy="1439250"/>
            <a:chOff x="5173625" y="-443725"/>
            <a:chExt cx="1129225" cy="1439250"/>
          </a:xfrm>
        </p:grpSpPr>
        <p:sp>
          <p:nvSpPr>
            <p:cNvPr id="700" name="Google Shape;700;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48"/>
          <p:cNvGrpSpPr/>
          <p:nvPr/>
        </p:nvGrpSpPr>
        <p:grpSpPr>
          <a:xfrm flipH="1">
            <a:off x="5091" y="-472343"/>
            <a:ext cx="1129225" cy="1439250"/>
            <a:chOff x="5173625" y="-443725"/>
            <a:chExt cx="1129225" cy="1439250"/>
          </a:xfrm>
        </p:grpSpPr>
        <p:sp>
          <p:nvSpPr>
            <p:cNvPr id="703" name="Google Shape;703;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48"/>
          <p:cNvGrpSpPr/>
          <p:nvPr/>
        </p:nvGrpSpPr>
        <p:grpSpPr>
          <a:xfrm flipH="1">
            <a:off x="-98709" y="-223280"/>
            <a:ext cx="920275" cy="1078300"/>
            <a:chOff x="4679675" y="-443725"/>
            <a:chExt cx="920275" cy="1078300"/>
          </a:xfrm>
        </p:grpSpPr>
        <p:sp>
          <p:nvSpPr>
            <p:cNvPr id="706" name="Google Shape;706;p4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8" name="Google Shape;708;p48"/>
          <p:cNvGrpSpPr/>
          <p:nvPr/>
        </p:nvGrpSpPr>
        <p:grpSpPr>
          <a:xfrm flipH="1">
            <a:off x="6573567" y="-671954"/>
            <a:ext cx="1195349" cy="1078296"/>
            <a:chOff x="4404625" y="-443721"/>
            <a:chExt cx="1195349" cy="1078296"/>
          </a:xfrm>
        </p:grpSpPr>
        <p:sp>
          <p:nvSpPr>
            <p:cNvPr id="709" name="Google Shape;709;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48"/>
          <p:cNvGrpSpPr/>
          <p:nvPr/>
        </p:nvGrpSpPr>
        <p:grpSpPr>
          <a:xfrm>
            <a:off x="1375492" y="-671954"/>
            <a:ext cx="1195349" cy="1078296"/>
            <a:chOff x="4404625" y="-443721"/>
            <a:chExt cx="1195349" cy="1078296"/>
          </a:xfrm>
        </p:grpSpPr>
        <p:sp>
          <p:nvSpPr>
            <p:cNvPr id="712" name="Google Shape;712;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14"/>
        <p:cNvGrpSpPr/>
        <p:nvPr/>
      </p:nvGrpSpPr>
      <p:grpSpPr>
        <a:xfrm>
          <a:off x="0" y="0"/>
          <a:ext cx="0" cy="0"/>
          <a:chOff x="0" y="0"/>
          <a:chExt cx="0" cy="0"/>
        </a:xfrm>
      </p:grpSpPr>
      <p:sp>
        <p:nvSpPr>
          <p:cNvPr id="715" name="Google Shape;715;p49"/>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716" name="Google Shape;716;p49"/>
          <p:cNvSpPr txBox="1">
            <a:spLocks noGrp="1"/>
          </p:cNvSpPr>
          <p:nvPr>
            <p:ph type="body" idx="1"/>
          </p:nvPr>
        </p:nvSpPr>
        <p:spPr>
          <a:xfrm>
            <a:off x="1370205" y="1727864"/>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717" name="Google Shape;717;p49"/>
          <p:cNvGrpSpPr/>
          <p:nvPr/>
        </p:nvGrpSpPr>
        <p:grpSpPr>
          <a:xfrm>
            <a:off x="-1411812" y="3924763"/>
            <a:ext cx="2961179" cy="2085653"/>
            <a:chOff x="-1411812" y="3924763"/>
            <a:chExt cx="2961179" cy="2085653"/>
          </a:xfrm>
        </p:grpSpPr>
        <p:grpSp>
          <p:nvGrpSpPr>
            <p:cNvPr id="718" name="Google Shape;718;p49"/>
            <p:cNvGrpSpPr/>
            <p:nvPr/>
          </p:nvGrpSpPr>
          <p:grpSpPr>
            <a:xfrm flipH="1">
              <a:off x="-1411812" y="4556641"/>
              <a:ext cx="2808779" cy="1148975"/>
              <a:chOff x="6525475" y="148600"/>
              <a:chExt cx="2808779" cy="1148975"/>
            </a:xfrm>
          </p:grpSpPr>
          <p:sp>
            <p:nvSpPr>
              <p:cNvPr id="719" name="Google Shape;719;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49"/>
            <p:cNvGrpSpPr/>
            <p:nvPr/>
          </p:nvGrpSpPr>
          <p:grpSpPr>
            <a:xfrm rot="10800000">
              <a:off x="282879" y="3924763"/>
              <a:ext cx="474200" cy="1505350"/>
              <a:chOff x="3995775" y="-443725"/>
              <a:chExt cx="474200" cy="1505350"/>
            </a:xfrm>
          </p:grpSpPr>
          <p:sp>
            <p:nvSpPr>
              <p:cNvPr id="722" name="Google Shape;722;p4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49"/>
            <p:cNvGrpSpPr/>
            <p:nvPr/>
          </p:nvGrpSpPr>
          <p:grpSpPr>
            <a:xfrm flipH="1">
              <a:off x="-1259412" y="4861441"/>
              <a:ext cx="2808779" cy="1148975"/>
              <a:chOff x="6525475" y="148600"/>
              <a:chExt cx="2808779" cy="1148975"/>
            </a:xfrm>
          </p:grpSpPr>
          <p:sp>
            <p:nvSpPr>
              <p:cNvPr id="725" name="Google Shape;725;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7" name="Google Shape;727;p49"/>
          <p:cNvGrpSpPr/>
          <p:nvPr/>
        </p:nvGrpSpPr>
        <p:grpSpPr>
          <a:xfrm flipH="1">
            <a:off x="7393916" y="159663"/>
            <a:ext cx="2014792" cy="464411"/>
            <a:chOff x="-35118" y="4350781"/>
            <a:chExt cx="2014792" cy="464411"/>
          </a:xfrm>
        </p:grpSpPr>
        <p:sp>
          <p:nvSpPr>
            <p:cNvPr id="728" name="Google Shape;728;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9"/>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49"/>
          <p:cNvGrpSpPr/>
          <p:nvPr/>
        </p:nvGrpSpPr>
        <p:grpSpPr>
          <a:xfrm flipH="1">
            <a:off x="7393916" y="480896"/>
            <a:ext cx="2014792" cy="473129"/>
            <a:chOff x="-35118" y="4342063"/>
            <a:chExt cx="2014792" cy="473129"/>
          </a:xfrm>
        </p:grpSpPr>
        <p:sp>
          <p:nvSpPr>
            <p:cNvPr id="731" name="Google Shape;731;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3"/>
        <p:cNvGrpSpPr/>
        <p:nvPr/>
      </p:nvGrpSpPr>
      <p:grpSpPr>
        <a:xfrm>
          <a:off x="0" y="0"/>
          <a:ext cx="0" cy="0"/>
          <a:chOff x="0" y="0"/>
          <a:chExt cx="0" cy="0"/>
        </a:xfrm>
      </p:grpSpPr>
      <p:sp>
        <p:nvSpPr>
          <p:cNvPr id="734" name="Google Shape;734;p50"/>
          <p:cNvSpPr txBox="1">
            <a:spLocks noGrp="1"/>
          </p:cNvSpPr>
          <p:nvPr>
            <p:ph type="ctrTitle"/>
          </p:nvPr>
        </p:nvSpPr>
        <p:spPr>
          <a:xfrm>
            <a:off x="713325" y="565547"/>
            <a:ext cx="4069500" cy="124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5" name="Google Shape;735;p50"/>
          <p:cNvSpPr txBox="1">
            <a:spLocks noGrp="1"/>
          </p:cNvSpPr>
          <p:nvPr>
            <p:ph type="subTitle" idx="1"/>
          </p:nvPr>
        </p:nvSpPr>
        <p:spPr>
          <a:xfrm>
            <a:off x="713325" y="1736300"/>
            <a:ext cx="3583500" cy="83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6" name="Google Shape;736;p50"/>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b="0" i="0" u="none" strike="noStrike" cap="none">
              <a:solidFill>
                <a:schemeClr val="accent1"/>
              </a:solidFill>
              <a:latin typeface="Montserrat"/>
              <a:ea typeface="Montserrat"/>
              <a:cs typeface="Montserrat"/>
              <a:sym typeface="Montserrat"/>
            </a:endParaRPr>
          </a:p>
        </p:txBody>
      </p:sp>
      <p:sp>
        <p:nvSpPr>
          <p:cNvPr id="737" name="Google Shape;737;p50"/>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50"/>
          <p:cNvGrpSpPr/>
          <p:nvPr/>
        </p:nvGrpSpPr>
        <p:grpSpPr>
          <a:xfrm flipH="1">
            <a:off x="7136201" y="4054216"/>
            <a:ext cx="2074949" cy="962380"/>
            <a:chOff x="-85249" y="3960975"/>
            <a:chExt cx="2074949" cy="962380"/>
          </a:xfrm>
        </p:grpSpPr>
        <p:grpSp>
          <p:nvGrpSpPr>
            <p:cNvPr id="739" name="Google Shape;739;p50"/>
            <p:cNvGrpSpPr/>
            <p:nvPr/>
          </p:nvGrpSpPr>
          <p:grpSpPr>
            <a:xfrm>
              <a:off x="-44137" y="3960975"/>
              <a:ext cx="2033838" cy="459179"/>
              <a:chOff x="-101292" y="3971002"/>
              <a:chExt cx="2033838" cy="459179"/>
            </a:xfrm>
          </p:grpSpPr>
          <p:sp>
            <p:nvSpPr>
              <p:cNvPr id="740" name="Google Shape;740;p50"/>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50"/>
            <p:cNvGrpSpPr/>
            <p:nvPr/>
          </p:nvGrpSpPr>
          <p:grpSpPr>
            <a:xfrm>
              <a:off x="-85248" y="4203623"/>
              <a:ext cx="2014792" cy="469196"/>
              <a:chOff x="-35118" y="4163517"/>
              <a:chExt cx="2014792" cy="469196"/>
            </a:xfrm>
          </p:grpSpPr>
          <p:sp>
            <p:nvSpPr>
              <p:cNvPr id="743" name="Google Shape;743;p5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50"/>
            <p:cNvGrpSpPr/>
            <p:nvPr/>
          </p:nvGrpSpPr>
          <p:grpSpPr>
            <a:xfrm>
              <a:off x="-85248" y="4454155"/>
              <a:ext cx="2014792" cy="469200"/>
              <a:chOff x="-35118" y="4345992"/>
              <a:chExt cx="2014792" cy="469200"/>
            </a:xfrm>
          </p:grpSpPr>
          <p:sp>
            <p:nvSpPr>
              <p:cNvPr id="746" name="Google Shape;746;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8" name="Google Shape;748;p50"/>
          <p:cNvGrpSpPr/>
          <p:nvPr/>
        </p:nvGrpSpPr>
        <p:grpSpPr>
          <a:xfrm>
            <a:off x="7691206" y="833500"/>
            <a:ext cx="2649775" cy="3476500"/>
            <a:chOff x="7691206" y="833500"/>
            <a:chExt cx="2649775" cy="3476500"/>
          </a:xfrm>
        </p:grpSpPr>
        <p:sp>
          <p:nvSpPr>
            <p:cNvPr id="749" name="Google Shape;749;p50"/>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1" name="Google Shape;751;p50"/>
            <p:cNvGrpSpPr/>
            <p:nvPr/>
          </p:nvGrpSpPr>
          <p:grpSpPr>
            <a:xfrm>
              <a:off x="7795306" y="833500"/>
              <a:ext cx="2545675" cy="3476500"/>
              <a:chOff x="7795306" y="833500"/>
              <a:chExt cx="2545675" cy="3476500"/>
            </a:xfrm>
          </p:grpSpPr>
          <p:sp>
            <p:nvSpPr>
              <p:cNvPr id="752" name="Google Shape;752;p50"/>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50"/>
              <p:cNvGrpSpPr/>
              <p:nvPr/>
            </p:nvGrpSpPr>
            <p:grpSpPr>
              <a:xfrm>
                <a:off x="8530783" y="2299824"/>
                <a:ext cx="640686" cy="543854"/>
                <a:chOff x="10364519" y="2624211"/>
                <a:chExt cx="640686" cy="543854"/>
              </a:xfrm>
            </p:grpSpPr>
            <p:sp>
              <p:nvSpPr>
                <p:cNvPr id="759" name="Google Shape;759;p50"/>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
        <p:cNvGrpSpPr/>
        <p:nvPr/>
      </p:nvGrpSpPr>
      <p:grpSpPr>
        <a:xfrm>
          <a:off x="0" y="0"/>
          <a:ext cx="0" cy="0"/>
          <a:chOff x="0" y="0"/>
          <a:chExt cx="0" cy="0"/>
        </a:xfrm>
      </p:grpSpPr>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2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2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1"/>
        <p:cNvGrpSpPr/>
        <p:nvPr/>
      </p:nvGrpSpPr>
      <p:grpSpPr>
        <a:xfrm>
          <a:off x="0" y="0"/>
          <a:ext cx="0" cy="0"/>
          <a:chOff x="0" y="0"/>
          <a:chExt cx="0" cy="0"/>
        </a:xfrm>
      </p:grpSpPr>
      <p:grpSp>
        <p:nvGrpSpPr>
          <p:cNvPr id="762" name="Google Shape;762;p51"/>
          <p:cNvGrpSpPr/>
          <p:nvPr/>
        </p:nvGrpSpPr>
        <p:grpSpPr>
          <a:xfrm rot="10800000">
            <a:off x="7021" y="-639006"/>
            <a:ext cx="1623175" cy="1972650"/>
            <a:chOff x="4193384" y="4053542"/>
            <a:chExt cx="1623175" cy="1972650"/>
          </a:xfrm>
        </p:grpSpPr>
        <p:grpSp>
          <p:nvGrpSpPr>
            <p:cNvPr id="763" name="Google Shape;763;p51"/>
            <p:cNvGrpSpPr/>
            <p:nvPr/>
          </p:nvGrpSpPr>
          <p:grpSpPr>
            <a:xfrm rot="10800000" flipH="1">
              <a:off x="4193384" y="4947892"/>
              <a:ext cx="920275" cy="1078300"/>
              <a:chOff x="4679675" y="-1053325"/>
              <a:chExt cx="920275" cy="1078300"/>
            </a:xfrm>
          </p:grpSpPr>
          <p:sp>
            <p:nvSpPr>
              <p:cNvPr id="764" name="Google Shape;764;p5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51"/>
            <p:cNvGrpSpPr/>
            <p:nvPr/>
          </p:nvGrpSpPr>
          <p:grpSpPr>
            <a:xfrm rot="10800000" flipH="1">
              <a:off x="4687334" y="4053542"/>
              <a:ext cx="1129225" cy="1439250"/>
              <a:chOff x="5173625" y="-443725"/>
              <a:chExt cx="1129225" cy="1439250"/>
            </a:xfrm>
          </p:grpSpPr>
          <p:sp>
            <p:nvSpPr>
              <p:cNvPr id="767" name="Google Shape;767;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9" name="Google Shape;769;p51"/>
          <p:cNvGrpSpPr/>
          <p:nvPr/>
        </p:nvGrpSpPr>
        <p:grpSpPr>
          <a:xfrm>
            <a:off x="-1256132" y="867643"/>
            <a:ext cx="2014792" cy="473129"/>
            <a:chOff x="-35118" y="4342063"/>
            <a:chExt cx="2014792" cy="473129"/>
          </a:xfrm>
        </p:grpSpPr>
        <p:sp>
          <p:nvSpPr>
            <p:cNvPr id="770" name="Google Shape;770;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51"/>
          <p:cNvGrpSpPr/>
          <p:nvPr/>
        </p:nvGrpSpPr>
        <p:grpSpPr>
          <a:xfrm>
            <a:off x="-1179938" y="1195668"/>
            <a:ext cx="2014792" cy="473129"/>
            <a:chOff x="-35118" y="4342063"/>
            <a:chExt cx="2014792" cy="473129"/>
          </a:xfrm>
        </p:grpSpPr>
        <p:sp>
          <p:nvSpPr>
            <p:cNvPr id="773" name="Google Shape;773;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51"/>
          <p:cNvGrpSpPr/>
          <p:nvPr/>
        </p:nvGrpSpPr>
        <p:grpSpPr>
          <a:xfrm rot="10800000" flipH="1">
            <a:off x="39853" y="-260808"/>
            <a:ext cx="2014792" cy="473129"/>
            <a:chOff x="-35118" y="4342063"/>
            <a:chExt cx="2014792" cy="473129"/>
          </a:xfrm>
        </p:grpSpPr>
        <p:sp>
          <p:nvSpPr>
            <p:cNvPr id="776" name="Google Shape;776;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51"/>
          <p:cNvGrpSpPr/>
          <p:nvPr/>
        </p:nvGrpSpPr>
        <p:grpSpPr>
          <a:xfrm rot="10800000">
            <a:off x="7755996" y="4031858"/>
            <a:ext cx="1129225" cy="1439250"/>
            <a:chOff x="5173625" y="-443725"/>
            <a:chExt cx="1129225" cy="1439250"/>
          </a:xfrm>
        </p:grpSpPr>
        <p:sp>
          <p:nvSpPr>
            <p:cNvPr id="779" name="Google Shape;77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51"/>
          <p:cNvGrpSpPr/>
          <p:nvPr/>
        </p:nvGrpSpPr>
        <p:grpSpPr>
          <a:xfrm rot="10800000" flipH="1">
            <a:off x="7506654" y="4534879"/>
            <a:ext cx="920275" cy="1078300"/>
            <a:chOff x="4679675" y="-443725"/>
            <a:chExt cx="920275" cy="1078300"/>
          </a:xfrm>
        </p:grpSpPr>
        <p:sp>
          <p:nvSpPr>
            <p:cNvPr id="782" name="Google Shape;782;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51"/>
          <p:cNvGrpSpPr/>
          <p:nvPr/>
        </p:nvGrpSpPr>
        <p:grpSpPr>
          <a:xfrm rot="10800000">
            <a:off x="7953846" y="4266083"/>
            <a:ext cx="1129225" cy="1439250"/>
            <a:chOff x="5173625" y="-443725"/>
            <a:chExt cx="1129225" cy="1439250"/>
          </a:xfrm>
        </p:grpSpPr>
        <p:sp>
          <p:nvSpPr>
            <p:cNvPr id="785" name="Google Shape;785;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52"/>
          <p:cNvGrpSpPr/>
          <p:nvPr/>
        </p:nvGrpSpPr>
        <p:grpSpPr>
          <a:xfrm rot="10800000">
            <a:off x="-483504" y="3973396"/>
            <a:ext cx="920275" cy="1078300"/>
            <a:chOff x="4679675" y="-1053325"/>
            <a:chExt cx="920275" cy="1078300"/>
          </a:xfrm>
        </p:grpSpPr>
        <p:sp>
          <p:nvSpPr>
            <p:cNvPr id="789" name="Google Shape;789;p52"/>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2"/>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52"/>
          <p:cNvGrpSpPr/>
          <p:nvPr/>
        </p:nvGrpSpPr>
        <p:grpSpPr>
          <a:xfrm rot="10800000">
            <a:off x="-364004" y="3564321"/>
            <a:ext cx="1129225" cy="1439250"/>
            <a:chOff x="5173625" y="-443725"/>
            <a:chExt cx="1129225" cy="1439250"/>
          </a:xfrm>
        </p:grpSpPr>
        <p:sp>
          <p:nvSpPr>
            <p:cNvPr id="792" name="Google Shape;792;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52"/>
          <p:cNvGrpSpPr/>
          <p:nvPr/>
        </p:nvGrpSpPr>
        <p:grpSpPr>
          <a:xfrm rot="10800000" flipH="1">
            <a:off x="-351288" y="128489"/>
            <a:ext cx="2014792" cy="473129"/>
            <a:chOff x="-35118" y="4342063"/>
            <a:chExt cx="2014792" cy="473129"/>
          </a:xfrm>
        </p:grpSpPr>
        <p:sp>
          <p:nvSpPr>
            <p:cNvPr id="795" name="Google Shape;795;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52"/>
          <p:cNvGrpSpPr/>
          <p:nvPr/>
        </p:nvGrpSpPr>
        <p:grpSpPr>
          <a:xfrm rot="10800000" flipH="1">
            <a:off x="-407288" y="4585091"/>
            <a:ext cx="2014792" cy="473129"/>
            <a:chOff x="-35118" y="4342063"/>
            <a:chExt cx="2014792" cy="473129"/>
          </a:xfrm>
        </p:grpSpPr>
        <p:sp>
          <p:nvSpPr>
            <p:cNvPr id="798" name="Google Shape;798;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52"/>
          <p:cNvGrpSpPr/>
          <p:nvPr/>
        </p:nvGrpSpPr>
        <p:grpSpPr>
          <a:xfrm>
            <a:off x="-407296" y="4545227"/>
            <a:ext cx="2014792" cy="473129"/>
            <a:chOff x="-35118" y="4342063"/>
            <a:chExt cx="2014792" cy="473129"/>
          </a:xfrm>
        </p:grpSpPr>
        <p:sp>
          <p:nvSpPr>
            <p:cNvPr id="801" name="Google Shape;801;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52"/>
          <p:cNvGrpSpPr/>
          <p:nvPr/>
        </p:nvGrpSpPr>
        <p:grpSpPr>
          <a:xfrm flipH="1">
            <a:off x="7755996" y="-324096"/>
            <a:ext cx="1129225" cy="1439250"/>
            <a:chOff x="5173625" y="-443725"/>
            <a:chExt cx="1129225" cy="1439250"/>
          </a:xfrm>
        </p:grpSpPr>
        <p:sp>
          <p:nvSpPr>
            <p:cNvPr id="804" name="Google Shape;804;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52"/>
          <p:cNvGrpSpPr/>
          <p:nvPr/>
        </p:nvGrpSpPr>
        <p:grpSpPr>
          <a:xfrm>
            <a:off x="7506654" y="-466167"/>
            <a:ext cx="920275" cy="1078300"/>
            <a:chOff x="4679675" y="-443725"/>
            <a:chExt cx="920275" cy="1078300"/>
          </a:xfrm>
        </p:grpSpPr>
        <p:sp>
          <p:nvSpPr>
            <p:cNvPr id="807" name="Google Shape;807;p5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52"/>
          <p:cNvGrpSpPr/>
          <p:nvPr/>
        </p:nvGrpSpPr>
        <p:grpSpPr>
          <a:xfrm flipH="1">
            <a:off x="7953846" y="-558321"/>
            <a:ext cx="1129225" cy="1439250"/>
            <a:chOff x="5173625" y="-443725"/>
            <a:chExt cx="1129225" cy="1439250"/>
          </a:xfrm>
        </p:grpSpPr>
        <p:sp>
          <p:nvSpPr>
            <p:cNvPr id="810" name="Google Shape;810;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52"/>
          <p:cNvGrpSpPr/>
          <p:nvPr/>
        </p:nvGrpSpPr>
        <p:grpSpPr>
          <a:xfrm rot="10800000" flipH="1">
            <a:off x="-198888" y="-100111"/>
            <a:ext cx="2014792" cy="473129"/>
            <a:chOff x="-35118" y="4342063"/>
            <a:chExt cx="2014792" cy="473129"/>
          </a:xfrm>
        </p:grpSpPr>
        <p:sp>
          <p:nvSpPr>
            <p:cNvPr id="813" name="Google Shape;813;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15"/>
        <p:cNvGrpSpPr/>
        <p:nvPr/>
      </p:nvGrpSpPr>
      <p:grpSpPr>
        <a:xfrm>
          <a:off x="0" y="0"/>
          <a:ext cx="0" cy="0"/>
          <a:chOff x="0" y="0"/>
          <a:chExt cx="0" cy="0"/>
        </a:xfrm>
      </p:grpSpPr>
      <p:grpSp>
        <p:nvGrpSpPr>
          <p:cNvPr id="816" name="Google Shape;816;p53"/>
          <p:cNvGrpSpPr/>
          <p:nvPr/>
        </p:nvGrpSpPr>
        <p:grpSpPr>
          <a:xfrm flipH="1">
            <a:off x="-365562" y="4556641"/>
            <a:ext cx="2808779" cy="1148975"/>
            <a:chOff x="6525475" y="148600"/>
            <a:chExt cx="2808779" cy="1148975"/>
          </a:xfrm>
        </p:grpSpPr>
        <p:sp>
          <p:nvSpPr>
            <p:cNvPr id="817" name="Google Shape;817;p53"/>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3"/>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53"/>
          <p:cNvGrpSpPr/>
          <p:nvPr/>
        </p:nvGrpSpPr>
        <p:grpSpPr>
          <a:xfrm rot="10800000">
            <a:off x="7497756" y="4534879"/>
            <a:ext cx="1368260" cy="1078296"/>
            <a:chOff x="4231725" y="-443721"/>
            <a:chExt cx="1368260" cy="1078296"/>
          </a:xfrm>
        </p:grpSpPr>
        <p:sp>
          <p:nvSpPr>
            <p:cNvPr id="820" name="Google Shape;820;p53"/>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3"/>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53"/>
          <p:cNvGrpSpPr/>
          <p:nvPr/>
        </p:nvGrpSpPr>
        <p:grpSpPr>
          <a:xfrm rot="10800000">
            <a:off x="6794891" y="4173929"/>
            <a:ext cx="1129225" cy="1439250"/>
            <a:chOff x="5173625" y="-443725"/>
            <a:chExt cx="1129225" cy="1439250"/>
          </a:xfrm>
        </p:grpSpPr>
        <p:sp>
          <p:nvSpPr>
            <p:cNvPr id="823" name="Google Shape;823;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3"/>
          <p:cNvGrpSpPr/>
          <p:nvPr/>
        </p:nvGrpSpPr>
        <p:grpSpPr>
          <a:xfrm rot="10800000" flipH="1">
            <a:off x="3706041" y="4534879"/>
            <a:ext cx="920275" cy="1078300"/>
            <a:chOff x="4679675" y="-443725"/>
            <a:chExt cx="920275" cy="1078300"/>
          </a:xfrm>
        </p:grpSpPr>
        <p:sp>
          <p:nvSpPr>
            <p:cNvPr id="826" name="Google Shape;82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8" name="Google Shape;828;p53"/>
          <p:cNvGrpSpPr/>
          <p:nvPr/>
        </p:nvGrpSpPr>
        <p:grpSpPr>
          <a:xfrm rot="10800000" flipH="1">
            <a:off x="4199991" y="4173929"/>
            <a:ext cx="1129225" cy="1439250"/>
            <a:chOff x="5173625" y="-443725"/>
            <a:chExt cx="1129225" cy="1439250"/>
          </a:xfrm>
        </p:grpSpPr>
        <p:sp>
          <p:nvSpPr>
            <p:cNvPr id="829" name="Google Shape;82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53"/>
          <p:cNvGrpSpPr/>
          <p:nvPr/>
        </p:nvGrpSpPr>
        <p:grpSpPr>
          <a:xfrm rot="10800000">
            <a:off x="1329129" y="3924763"/>
            <a:ext cx="474200" cy="1505350"/>
            <a:chOff x="3995775" y="-443725"/>
            <a:chExt cx="474200" cy="1505350"/>
          </a:xfrm>
        </p:grpSpPr>
        <p:sp>
          <p:nvSpPr>
            <p:cNvPr id="832" name="Google Shape;832;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53"/>
          <p:cNvGrpSpPr/>
          <p:nvPr/>
        </p:nvGrpSpPr>
        <p:grpSpPr>
          <a:xfrm>
            <a:off x="6612948" y="5750"/>
            <a:ext cx="1195349" cy="1078296"/>
            <a:chOff x="4404625" y="-443721"/>
            <a:chExt cx="1195349" cy="1078296"/>
          </a:xfrm>
        </p:grpSpPr>
        <p:sp>
          <p:nvSpPr>
            <p:cNvPr id="835" name="Google Shape;835;p5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53"/>
          <p:cNvGrpSpPr/>
          <p:nvPr/>
        </p:nvGrpSpPr>
        <p:grpSpPr>
          <a:xfrm>
            <a:off x="7429151" y="-104276"/>
            <a:ext cx="1129225" cy="1439250"/>
            <a:chOff x="5173625" y="-443725"/>
            <a:chExt cx="1129225" cy="1439250"/>
          </a:xfrm>
        </p:grpSpPr>
        <p:sp>
          <p:nvSpPr>
            <p:cNvPr id="838" name="Google Shape;838;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0" name="Google Shape;840;p53"/>
          <p:cNvGrpSpPr/>
          <p:nvPr/>
        </p:nvGrpSpPr>
        <p:grpSpPr>
          <a:xfrm>
            <a:off x="3121150" y="-475160"/>
            <a:ext cx="482550" cy="1505350"/>
            <a:chOff x="3121150" y="-443725"/>
            <a:chExt cx="482550" cy="1505350"/>
          </a:xfrm>
        </p:grpSpPr>
        <p:sp>
          <p:nvSpPr>
            <p:cNvPr id="841" name="Google Shape;841;p5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53"/>
          <p:cNvGrpSpPr/>
          <p:nvPr/>
        </p:nvGrpSpPr>
        <p:grpSpPr>
          <a:xfrm>
            <a:off x="1990425" y="-467301"/>
            <a:ext cx="929375" cy="1078300"/>
            <a:chOff x="1990425" y="-443725"/>
            <a:chExt cx="929375" cy="1078300"/>
          </a:xfrm>
        </p:grpSpPr>
        <p:sp>
          <p:nvSpPr>
            <p:cNvPr id="844" name="Google Shape;844;p5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53"/>
          <p:cNvGrpSpPr/>
          <p:nvPr/>
        </p:nvGrpSpPr>
        <p:grpSpPr>
          <a:xfrm>
            <a:off x="1287525" y="-467301"/>
            <a:ext cx="1138350" cy="1439250"/>
            <a:chOff x="1287525" y="-443725"/>
            <a:chExt cx="1138350" cy="1439250"/>
          </a:xfrm>
        </p:grpSpPr>
        <p:sp>
          <p:nvSpPr>
            <p:cNvPr id="847" name="Google Shape;847;p5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53"/>
          <p:cNvGrpSpPr/>
          <p:nvPr/>
        </p:nvGrpSpPr>
        <p:grpSpPr>
          <a:xfrm>
            <a:off x="-241900" y="488800"/>
            <a:ext cx="1375425" cy="572805"/>
            <a:chOff x="-241900" y="154825"/>
            <a:chExt cx="1375425" cy="572805"/>
          </a:xfrm>
        </p:grpSpPr>
        <p:sp>
          <p:nvSpPr>
            <p:cNvPr id="850" name="Google Shape;850;p53"/>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3"/>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2" name="Google Shape;852;p53"/>
          <p:cNvGrpSpPr/>
          <p:nvPr/>
        </p:nvGrpSpPr>
        <p:grpSpPr>
          <a:xfrm>
            <a:off x="3995775" y="-475160"/>
            <a:ext cx="474200" cy="1505350"/>
            <a:chOff x="3995775" y="-443725"/>
            <a:chExt cx="474200" cy="1505350"/>
          </a:xfrm>
        </p:grpSpPr>
        <p:sp>
          <p:nvSpPr>
            <p:cNvPr id="853" name="Google Shape;853;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3"/>
          <p:cNvGrpSpPr/>
          <p:nvPr/>
        </p:nvGrpSpPr>
        <p:grpSpPr>
          <a:xfrm>
            <a:off x="4679675" y="-467301"/>
            <a:ext cx="920275" cy="1078300"/>
            <a:chOff x="4679675" y="-443725"/>
            <a:chExt cx="920275" cy="1078300"/>
          </a:xfrm>
        </p:grpSpPr>
        <p:sp>
          <p:nvSpPr>
            <p:cNvPr id="856" name="Google Shape;85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53"/>
          <p:cNvGrpSpPr/>
          <p:nvPr/>
        </p:nvGrpSpPr>
        <p:grpSpPr>
          <a:xfrm>
            <a:off x="5173625" y="-467301"/>
            <a:ext cx="1129225" cy="1439250"/>
            <a:chOff x="5173625" y="-443725"/>
            <a:chExt cx="1129225" cy="1439250"/>
          </a:xfrm>
        </p:grpSpPr>
        <p:sp>
          <p:nvSpPr>
            <p:cNvPr id="859" name="Google Shape;85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53"/>
          <p:cNvGrpSpPr/>
          <p:nvPr/>
        </p:nvGrpSpPr>
        <p:grpSpPr>
          <a:xfrm rot="5400000" flipH="1">
            <a:off x="-766399" y="4711607"/>
            <a:ext cx="2014792" cy="719732"/>
            <a:chOff x="-85249" y="4203623"/>
            <a:chExt cx="2014792" cy="719732"/>
          </a:xfrm>
        </p:grpSpPr>
        <p:grpSp>
          <p:nvGrpSpPr>
            <p:cNvPr id="862" name="Google Shape;862;p53"/>
            <p:cNvGrpSpPr/>
            <p:nvPr/>
          </p:nvGrpSpPr>
          <p:grpSpPr>
            <a:xfrm>
              <a:off x="-85248" y="4203623"/>
              <a:ext cx="2014792" cy="469196"/>
              <a:chOff x="-35118" y="4163517"/>
              <a:chExt cx="2014792" cy="469196"/>
            </a:xfrm>
          </p:grpSpPr>
          <p:sp>
            <p:nvSpPr>
              <p:cNvPr id="863" name="Google Shape;863;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53"/>
            <p:cNvGrpSpPr/>
            <p:nvPr/>
          </p:nvGrpSpPr>
          <p:grpSpPr>
            <a:xfrm>
              <a:off x="-85248" y="4454155"/>
              <a:ext cx="2014792" cy="469200"/>
              <a:chOff x="-35118" y="4345992"/>
              <a:chExt cx="2014792" cy="469200"/>
            </a:xfrm>
          </p:grpSpPr>
          <p:sp>
            <p:nvSpPr>
              <p:cNvPr id="866" name="Google Shape;866;p5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53"/>
          <p:cNvGrpSpPr/>
          <p:nvPr/>
        </p:nvGrpSpPr>
        <p:grpSpPr>
          <a:xfrm flipH="1">
            <a:off x="8418669" y="734101"/>
            <a:ext cx="2014792" cy="469196"/>
            <a:chOff x="-35118" y="4163517"/>
            <a:chExt cx="2014792" cy="469196"/>
          </a:xfrm>
        </p:grpSpPr>
        <p:sp>
          <p:nvSpPr>
            <p:cNvPr id="869" name="Google Shape;869;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871"/>
        <p:cNvGrpSpPr/>
        <p:nvPr/>
      </p:nvGrpSpPr>
      <p:grpSpPr>
        <a:xfrm>
          <a:off x="0" y="0"/>
          <a:ext cx="0" cy="0"/>
          <a:chOff x="0" y="0"/>
          <a:chExt cx="0" cy="0"/>
        </a:xfrm>
      </p:grpSpPr>
      <p:sp>
        <p:nvSpPr>
          <p:cNvPr id="872" name="Google Shape;872;p54"/>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3" name="Google Shape;87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4" name="Google Shape;874;p54"/>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75" name="Google Shape;875;p54"/>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876"/>
        <p:cNvGrpSpPr/>
        <p:nvPr/>
      </p:nvGrpSpPr>
      <p:grpSpPr>
        <a:xfrm>
          <a:off x="0" y="0"/>
          <a:ext cx="0" cy="0"/>
          <a:chOff x="0" y="0"/>
          <a:chExt cx="0" cy="0"/>
        </a:xfrm>
      </p:grpSpPr>
      <p:sp>
        <p:nvSpPr>
          <p:cNvPr id="877" name="Google Shape;877;p5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8" name="Google Shape;87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9" name="Google Shape;879;p55"/>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80" name="Google Shape;880;p55"/>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81"/>
        <p:cNvGrpSpPr/>
        <p:nvPr/>
      </p:nvGrpSpPr>
      <p:grpSpPr>
        <a:xfrm>
          <a:off x="0" y="0"/>
          <a:ext cx="0" cy="0"/>
          <a:chOff x="0" y="0"/>
          <a:chExt cx="0" cy="0"/>
        </a:xfrm>
      </p:grpSpPr>
      <p:sp>
        <p:nvSpPr>
          <p:cNvPr id="882" name="Google Shape;88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3" name="Google Shape;883;p5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85" name="Google Shape;885;p56"/>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886"/>
        <p:cNvGrpSpPr/>
        <p:nvPr/>
      </p:nvGrpSpPr>
      <p:grpSpPr>
        <a:xfrm>
          <a:off x="0" y="0"/>
          <a:ext cx="0" cy="0"/>
          <a:chOff x="0" y="0"/>
          <a:chExt cx="0" cy="0"/>
        </a:xfrm>
      </p:grpSpPr>
      <p:sp>
        <p:nvSpPr>
          <p:cNvPr id="887" name="Google Shape;887;p5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88" name="Google Shape;88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9" name="Google Shape;889;p57"/>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90" name="Google Shape;890;p57"/>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891"/>
        <p:cNvGrpSpPr/>
        <p:nvPr/>
      </p:nvGrpSpPr>
      <p:grpSpPr>
        <a:xfrm>
          <a:off x="0" y="0"/>
          <a:ext cx="0" cy="0"/>
          <a:chOff x="0" y="0"/>
          <a:chExt cx="0" cy="0"/>
        </a:xfrm>
      </p:grpSpPr>
      <p:sp>
        <p:nvSpPr>
          <p:cNvPr id="892" name="Google Shape;89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3" name="Google Shape;893;p5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5" name="Google Shape;895;p5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896"/>
        <p:cNvGrpSpPr/>
        <p:nvPr/>
      </p:nvGrpSpPr>
      <p:grpSpPr>
        <a:xfrm>
          <a:off x="0" y="0"/>
          <a:ext cx="0" cy="0"/>
          <a:chOff x="0" y="0"/>
          <a:chExt cx="0" cy="0"/>
        </a:xfrm>
      </p:grpSpPr>
      <p:sp>
        <p:nvSpPr>
          <p:cNvPr id="897" name="Google Shape;897;p5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98" name="Google Shape;898;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9" name="Google Shape;899;p59"/>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900" name="Google Shape;900;p59"/>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01"/>
        <p:cNvGrpSpPr/>
        <p:nvPr/>
      </p:nvGrpSpPr>
      <p:grpSpPr>
        <a:xfrm>
          <a:off x="0" y="0"/>
          <a:ext cx="0" cy="0"/>
          <a:chOff x="0" y="0"/>
          <a:chExt cx="0" cy="0"/>
        </a:xfrm>
      </p:grpSpPr>
      <p:sp>
        <p:nvSpPr>
          <p:cNvPr id="902" name="Google Shape;90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3" name="Google Shape;903;p6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905" name="Google Shape;905;p6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5"/>
          <p:cNvGrpSpPr/>
          <p:nvPr/>
        </p:nvGrpSpPr>
        <p:grpSpPr>
          <a:xfrm>
            <a:off x="419709" y="2145760"/>
            <a:ext cx="289868" cy="852000"/>
            <a:chOff x="456616" y="2161477"/>
            <a:chExt cx="289868" cy="852000"/>
          </a:xfrm>
        </p:grpSpPr>
        <p:sp>
          <p:nvSpPr>
            <p:cNvPr id="25" name="Google Shape;25;p2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5"/>
          <p:cNvGrpSpPr/>
          <p:nvPr/>
        </p:nvGrpSpPr>
        <p:grpSpPr>
          <a:xfrm>
            <a:off x="6514438" y="4556641"/>
            <a:ext cx="2808779" cy="1148975"/>
            <a:chOff x="6525475" y="148600"/>
            <a:chExt cx="2808779" cy="1148975"/>
          </a:xfrm>
        </p:grpSpPr>
        <p:sp>
          <p:nvSpPr>
            <p:cNvPr id="31" name="Google Shape;31;p2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25"/>
          <p:cNvGrpSpPr/>
          <p:nvPr/>
        </p:nvGrpSpPr>
        <p:grpSpPr>
          <a:xfrm>
            <a:off x="2758638" y="4173929"/>
            <a:ext cx="3178775" cy="1439250"/>
            <a:chOff x="2608550" y="4236013"/>
            <a:chExt cx="3178775" cy="1439250"/>
          </a:xfrm>
        </p:grpSpPr>
        <p:grpSp>
          <p:nvGrpSpPr>
            <p:cNvPr id="34" name="Google Shape;34;p25"/>
            <p:cNvGrpSpPr/>
            <p:nvPr/>
          </p:nvGrpSpPr>
          <p:grpSpPr>
            <a:xfrm rot="10800000" flipH="1">
              <a:off x="2608550" y="4596963"/>
              <a:ext cx="1368260" cy="1078296"/>
              <a:chOff x="4231725" y="-443721"/>
              <a:chExt cx="1368260" cy="1078296"/>
            </a:xfrm>
          </p:grpSpPr>
          <p:sp>
            <p:nvSpPr>
              <p:cNvPr id="35" name="Google Shape;35;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25"/>
            <p:cNvGrpSpPr/>
            <p:nvPr/>
          </p:nvGrpSpPr>
          <p:grpSpPr>
            <a:xfrm rot="10800000" flipH="1">
              <a:off x="3550450" y="4236013"/>
              <a:ext cx="1129225" cy="1439250"/>
              <a:chOff x="5173625" y="-443725"/>
              <a:chExt cx="1129225" cy="1439250"/>
            </a:xfrm>
          </p:grpSpPr>
          <p:sp>
            <p:nvSpPr>
              <p:cNvPr id="38" name="Google Shape;3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5"/>
            <p:cNvGrpSpPr/>
            <p:nvPr/>
          </p:nvGrpSpPr>
          <p:grpSpPr>
            <a:xfrm rot="10800000">
              <a:off x="4867050" y="4596963"/>
              <a:ext cx="920275" cy="1078300"/>
              <a:chOff x="4679675" y="-443725"/>
              <a:chExt cx="920275" cy="1078300"/>
            </a:xfrm>
          </p:grpSpPr>
          <p:sp>
            <p:nvSpPr>
              <p:cNvPr id="41" name="Google Shape;4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25"/>
            <p:cNvGrpSpPr/>
            <p:nvPr/>
          </p:nvGrpSpPr>
          <p:grpSpPr>
            <a:xfrm rot="10800000">
              <a:off x="4164150" y="4236013"/>
              <a:ext cx="1129225" cy="1439250"/>
              <a:chOff x="5173625" y="-443725"/>
              <a:chExt cx="1129225" cy="1439250"/>
            </a:xfrm>
          </p:grpSpPr>
          <p:sp>
            <p:nvSpPr>
              <p:cNvPr id="44" name="Google Shape;4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 name="Google Shape;46;p25"/>
          <p:cNvGrpSpPr/>
          <p:nvPr/>
        </p:nvGrpSpPr>
        <p:grpSpPr>
          <a:xfrm rot="10800000" flipH="1">
            <a:off x="7154325" y="3924763"/>
            <a:ext cx="474200" cy="1505350"/>
            <a:chOff x="3995775" y="-443725"/>
            <a:chExt cx="474200" cy="1505350"/>
          </a:xfrm>
        </p:grpSpPr>
        <p:sp>
          <p:nvSpPr>
            <p:cNvPr id="47" name="Google Shape;47;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25"/>
          <p:cNvGrpSpPr/>
          <p:nvPr/>
        </p:nvGrpSpPr>
        <p:grpSpPr>
          <a:xfrm>
            <a:off x="6612948" y="5750"/>
            <a:ext cx="1195349" cy="1078296"/>
            <a:chOff x="4404625" y="-443721"/>
            <a:chExt cx="1195349" cy="1078296"/>
          </a:xfrm>
        </p:grpSpPr>
        <p:sp>
          <p:nvSpPr>
            <p:cNvPr id="50" name="Google Shape;50;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5"/>
          <p:cNvGrpSpPr/>
          <p:nvPr/>
        </p:nvGrpSpPr>
        <p:grpSpPr>
          <a:xfrm>
            <a:off x="7429151" y="-104276"/>
            <a:ext cx="1129225" cy="1439250"/>
            <a:chOff x="5173625" y="-443725"/>
            <a:chExt cx="1129225" cy="1439250"/>
          </a:xfrm>
        </p:grpSpPr>
        <p:sp>
          <p:nvSpPr>
            <p:cNvPr id="53" name="Google Shape;53;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5"/>
          <p:cNvGrpSpPr/>
          <p:nvPr/>
        </p:nvGrpSpPr>
        <p:grpSpPr>
          <a:xfrm>
            <a:off x="3121150" y="-475160"/>
            <a:ext cx="482550" cy="1505350"/>
            <a:chOff x="3121150" y="-443725"/>
            <a:chExt cx="482550" cy="1505350"/>
          </a:xfrm>
        </p:grpSpPr>
        <p:sp>
          <p:nvSpPr>
            <p:cNvPr id="56" name="Google Shape;56;p2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25"/>
          <p:cNvGrpSpPr/>
          <p:nvPr/>
        </p:nvGrpSpPr>
        <p:grpSpPr>
          <a:xfrm>
            <a:off x="1990425" y="-467301"/>
            <a:ext cx="929375" cy="1078300"/>
            <a:chOff x="1990425" y="-443725"/>
            <a:chExt cx="929375" cy="1078300"/>
          </a:xfrm>
        </p:grpSpPr>
        <p:sp>
          <p:nvSpPr>
            <p:cNvPr id="59" name="Google Shape;59;p2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5"/>
          <p:cNvGrpSpPr/>
          <p:nvPr/>
        </p:nvGrpSpPr>
        <p:grpSpPr>
          <a:xfrm>
            <a:off x="1287525" y="-467301"/>
            <a:ext cx="1138350" cy="1439250"/>
            <a:chOff x="1287525" y="-443725"/>
            <a:chExt cx="1138350" cy="1439250"/>
          </a:xfrm>
        </p:grpSpPr>
        <p:sp>
          <p:nvSpPr>
            <p:cNvPr id="62" name="Google Shape;62;p2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5"/>
          <p:cNvGrpSpPr/>
          <p:nvPr/>
        </p:nvGrpSpPr>
        <p:grpSpPr>
          <a:xfrm>
            <a:off x="-241900" y="488800"/>
            <a:ext cx="1375425" cy="572805"/>
            <a:chOff x="-241900" y="154825"/>
            <a:chExt cx="1375425" cy="572805"/>
          </a:xfrm>
        </p:grpSpPr>
        <p:sp>
          <p:nvSpPr>
            <p:cNvPr id="65" name="Google Shape;65;p25"/>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5"/>
          <p:cNvGrpSpPr/>
          <p:nvPr/>
        </p:nvGrpSpPr>
        <p:grpSpPr>
          <a:xfrm>
            <a:off x="3995775" y="-475160"/>
            <a:ext cx="474200" cy="1505350"/>
            <a:chOff x="3995775" y="-443725"/>
            <a:chExt cx="474200" cy="1505350"/>
          </a:xfrm>
        </p:grpSpPr>
        <p:sp>
          <p:nvSpPr>
            <p:cNvPr id="68" name="Google Shape;68;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5"/>
          <p:cNvGrpSpPr/>
          <p:nvPr/>
        </p:nvGrpSpPr>
        <p:grpSpPr>
          <a:xfrm>
            <a:off x="4679675" y="-467301"/>
            <a:ext cx="920275" cy="1078300"/>
            <a:chOff x="4679675" y="-443725"/>
            <a:chExt cx="920275" cy="1078300"/>
          </a:xfrm>
        </p:grpSpPr>
        <p:sp>
          <p:nvSpPr>
            <p:cNvPr id="71" name="Google Shape;7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5"/>
          <p:cNvGrpSpPr/>
          <p:nvPr/>
        </p:nvGrpSpPr>
        <p:grpSpPr>
          <a:xfrm>
            <a:off x="5173625" y="-467301"/>
            <a:ext cx="1129225" cy="1439250"/>
            <a:chOff x="5173625" y="-443725"/>
            <a:chExt cx="1129225" cy="1439250"/>
          </a:xfrm>
        </p:grpSpPr>
        <p:sp>
          <p:nvSpPr>
            <p:cNvPr id="74" name="Google Shape;7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25"/>
          <p:cNvGrpSpPr/>
          <p:nvPr/>
        </p:nvGrpSpPr>
        <p:grpSpPr>
          <a:xfrm rot="-5400000">
            <a:off x="7480661" y="4711607"/>
            <a:ext cx="2014792" cy="719732"/>
            <a:chOff x="-85249" y="4203623"/>
            <a:chExt cx="2014792" cy="719732"/>
          </a:xfrm>
        </p:grpSpPr>
        <p:grpSp>
          <p:nvGrpSpPr>
            <p:cNvPr id="77" name="Google Shape;77;p25"/>
            <p:cNvGrpSpPr/>
            <p:nvPr/>
          </p:nvGrpSpPr>
          <p:grpSpPr>
            <a:xfrm>
              <a:off x="-85248" y="4203623"/>
              <a:ext cx="2014792" cy="469196"/>
              <a:chOff x="-35118" y="4163517"/>
              <a:chExt cx="2014792" cy="469196"/>
            </a:xfrm>
          </p:grpSpPr>
          <p:sp>
            <p:nvSpPr>
              <p:cNvPr id="78" name="Google Shape;78;p2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5"/>
            <p:cNvGrpSpPr/>
            <p:nvPr/>
          </p:nvGrpSpPr>
          <p:grpSpPr>
            <a:xfrm>
              <a:off x="-85248" y="4454155"/>
              <a:ext cx="2014792" cy="469200"/>
              <a:chOff x="-35118" y="4345992"/>
              <a:chExt cx="2014792" cy="469200"/>
            </a:xfrm>
          </p:grpSpPr>
          <p:sp>
            <p:nvSpPr>
              <p:cNvPr id="81" name="Google Shape;81;p2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 name="Google Shape;83;p25"/>
          <p:cNvSpPr txBox="1">
            <a:spLocks noGrp="1"/>
          </p:cNvSpPr>
          <p:nvPr>
            <p:ph type="ctrTitle"/>
          </p:nvPr>
        </p:nvSpPr>
        <p:spPr>
          <a:xfrm>
            <a:off x="929225" y="1472135"/>
            <a:ext cx="5411400" cy="18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84" name="Google Shape;84;p25"/>
          <p:cNvSpPr txBox="1">
            <a:spLocks noGrp="1"/>
          </p:cNvSpPr>
          <p:nvPr>
            <p:ph type="subTitle" idx="1"/>
          </p:nvPr>
        </p:nvSpPr>
        <p:spPr>
          <a:xfrm>
            <a:off x="929213" y="3288800"/>
            <a:ext cx="5005500" cy="4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2450700" y="3072854"/>
            <a:ext cx="4242600" cy="61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26"/>
          <p:cNvSpPr txBox="1">
            <a:spLocks noGrp="1"/>
          </p:cNvSpPr>
          <p:nvPr>
            <p:ph type="title" idx="2"/>
          </p:nvPr>
        </p:nvSpPr>
        <p:spPr>
          <a:xfrm>
            <a:off x="3995121" y="1227576"/>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8" name="Google Shape;88;p26"/>
          <p:cNvSpPr txBox="1">
            <a:spLocks noGrp="1"/>
          </p:cNvSpPr>
          <p:nvPr>
            <p:ph type="subTitle" idx="1"/>
          </p:nvPr>
        </p:nvSpPr>
        <p:spPr>
          <a:xfrm>
            <a:off x="2509200" y="3652872"/>
            <a:ext cx="4125600" cy="4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89" name="Google Shape;89;p26"/>
          <p:cNvGrpSpPr/>
          <p:nvPr/>
        </p:nvGrpSpPr>
        <p:grpSpPr>
          <a:xfrm flipH="1">
            <a:off x="7153751" y="4056822"/>
            <a:ext cx="2074949" cy="962380"/>
            <a:chOff x="-85249" y="3960975"/>
            <a:chExt cx="2074949" cy="962380"/>
          </a:xfrm>
        </p:grpSpPr>
        <p:grpSp>
          <p:nvGrpSpPr>
            <p:cNvPr id="90" name="Google Shape;90;p26"/>
            <p:cNvGrpSpPr/>
            <p:nvPr/>
          </p:nvGrpSpPr>
          <p:grpSpPr>
            <a:xfrm>
              <a:off x="-44137" y="3960975"/>
              <a:ext cx="2033838" cy="459179"/>
              <a:chOff x="-101292" y="3971002"/>
              <a:chExt cx="2033838" cy="459179"/>
            </a:xfrm>
          </p:grpSpPr>
          <p:sp>
            <p:nvSpPr>
              <p:cNvPr id="91" name="Google Shape;91;p2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6"/>
            <p:cNvGrpSpPr/>
            <p:nvPr/>
          </p:nvGrpSpPr>
          <p:grpSpPr>
            <a:xfrm>
              <a:off x="-85248" y="4203623"/>
              <a:ext cx="2014792" cy="469196"/>
              <a:chOff x="-35118" y="4163517"/>
              <a:chExt cx="2014792" cy="469196"/>
            </a:xfrm>
          </p:grpSpPr>
          <p:sp>
            <p:nvSpPr>
              <p:cNvPr id="94" name="Google Shape;94;p2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26"/>
            <p:cNvGrpSpPr/>
            <p:nvPr/>
          </p:nvGrpSpPr>
          <p:grpSpPr>
            <a:xfrm>
              <a:off x="-85248" y="4454155"/>
              <a:ext cx="2014792" cy="469200"/>
              <a:chOff x="-35118" y="4345992"/>
              <a:chExt cx="2014792" cy="469200"/>
            </a:xfrm>
          </p:grpSpPr>
          <p:sp>
            <p:nvSpPr>
              <p:cNvPr id="97" name="Google Shape;97;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99;p26"/>
          <p:cNvGrpSpPr/>
          <p:nvPr/>
        </p:nvGrpSpPr>
        <p:grpSpPr>
          <a:xfrm flipH="1">
            <a:off x="323625" y="3807546"/>
            <a:ext cx="1138350" cy="1418750"/>
            <a:chOff x="1287525" y="3801250"/>
            <a:chExt cx="1138350" cy="1418750"/>
          </a:xfrm>
        </p:grpSpPr>
        <p:sp>
          <p:nvSpPr>
            <p:cNvPr id="100" name="Google Shape;100;p2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6"/>
          <p:cNvGrpSpPr/>
          <p:nvPr/>
        </p:nvGrpSpPr>
        <p:grpSpPr>
          <a:xfrm flipH="1">
            <a:off x="210775" y="4159825"/>
            <a:ext cx="929375" cy="1057800"/>
            <a:chOff x="8076400" y="4159825"/>
            <a:chExt cx="929375" cy="1057800"/>
          </a:xfrm>
        </p:grpSpPr>
        <p:sp>
          <p:nvSpPr>
            <p:cNvPr id="103" name="Google Shape;103;p2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26"/>
          <p:cNvGrpSpPr/>
          <p:nvPr/>
        </p:nvGrpSpPr>
        <p:grpSpPr>
          <a:xfrm>
            <a:off x="6993948" y="5750"/>
            <a:ext cx="1195349" cy="1078296"/>
            <a:chOff x="4404625" y="-443721"/>
            <a:chExt cx="1195349" cy="1078296"/>
          </a:xfrm>
        </p:grpSpPr>
        <p:sp>
          <p:nvSpPr>
            <p:cNvPr id="106" name="Google Shape;106;p2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26"/>
          <p:cNvGrpSpPr/>
          <p:nvPr/>
        </p:nvGrpSpPr>
        <p:grpSpPr>
          <a:xfrm>
            <a:off x="7810151" y="-104276"/>
            <a:ext cx="1129225" cy="1439250"/>
            <a:chOff x="5173625" y="-443725"/>
            <a:chExt cx="1129225" cy="1439250"/>
          </a:xfrm>
        </p:grpSpPr>
        <p:sp>
          <p:nvSpPr>
            <p:cNvPr id="109" name="Google Shape;109;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6"/>
          <p:cNvGrpSpPr/>
          <p:nvPr/>
        </p:nvGrpSpPr>
        <p:grpSpPr>
          <a:xfrm rot="10800000" flipH="1">
            <a:off x="-784112" y="147249"/>
            <a:ext cx="1138350" cy="1418750"/>
            <a:chOff x="-784112" y="3818928"/>
            <a:chExt cx="1138350" cy="1418750"/>
          </a:xfrm>
        </p:grpSpPr>
        <p:sp>
          <p:nvSpPr>
            <p:cNvPr id="112" name="Google Shape;112;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6"/>
          <p:cNvGrpSpPr/>
          <p:nvPr/>
        </p:nvGrpSpPr>
        <p:grpSpPr>
          <a:xfrm rot="10800000" flipH="1">
            <a:off x="-370081" y="-96211"/>
            <a:ext cx="1138350" cy="1418750"/>
            <a:chOff x="-784112" y="3818928"/>
            <a:chExt cx="1138350" cy="1418750"/>
          </a:xfrm>
        </p:grpSpPr>
        <p:sp>
          <p:nvSpPr>
            <p:cNvPr id="115" name="Google Shape;115;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26"/>
          <p:cNvGrpSpPr/>
          <p:nvPr/>
        </p:nvGrpSpPr>
        <p:grpSpPr>
          <a:xfrm rot="10800000" flipH="1">
            <a:off x="70117" y="-395120"/>
            <a:ext cx="1138350" cy="1418750"/>
            <a:chOff x="-784112" y="3818928"/>
            <a:chExt cx="1138350" cy="1418750"/>
          </a:xfrm>
        </p:grpSpPr>
        <p:sp>
          <p:nvSpPr>
            <p:cNvPr id="118" name="Google Shape;118;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2" name="Google Shape;122;p27"/>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Font typeface="Raleway"/>
              <a:buChar char="○"/>
              <a:defRPr/>
            </a:lvl2pPr>
            <a:lvl3pPr marL="1371600" lvl="2" indent="-317500" algn="l">
              <a:lnSpc>
                <a:spcPct val="100000"/>
              </a:lnSpc>
              <a:spcBef>
                <a:spcPts val="1600"/>
              </a:spcBef>
              <a:spcAft>
                <a:spcPts val="0"/>
              </a:spcAft>
              <a:buSzPts val="1400"/>
              <a:buFont typeface="Raleway"/>
              <a:buChar char="■"/>
              <a:defRPr/>
            </a:lvl3pPr>
            <a:lvl4pPr marL="1828800" lvl="3" indent="-317500" algn="l">
              <a:lnSpc>
                <a:spcPct val="100000"/>
              </a:lnSpc>
              <a:spcBef>
                <a:spcPts val="1600"/>
              </a:spcBef>
              <a:spcAft>
                <a:spcPts val="0"/>
              </a:spcAft>
              <a:buSzPts val="1400"/>
              <a:buFont typeface="Raleway"/>
              <a:buChar char="●"/>
              <a:defRPr/>
            </a:lvl4pPr>
            <a:lvl5pPr marL="2286000" lvl="4" indent="-317500" algn="l">
              <a:lnSpc>
                <a:spcPct val="100000"/>
              </a:lnSpc>
              <a:spcBef>
                <a:spcPts val="1600"/>
              </a:spcBef>
              <a:spcAft>
                <a:spcPts val="0"/>
              </a:spcAft>
              <a:buSzPts val="1400"/>
              <a:buFont typeface="Raleway"/>
              <a:buChar char="○"/>
              <a:defRPr/>
            </a:lvl5pPr>
            <a:lvl6pPr marL="2743200" lvl="5" indent="-317500" algn="l">
              <a:lnSpc>
                <a:spcPct val="100000"/>
              </a:lnSpc>
              <a:spcBef>
                <a:spcPts val="1600"/>
              </a:spcBef>
              <a:spcAft>
                <a:spcPts val="0"/>
              </a:spcAft>
              <a:buSzPts val="1400"/>
              <a:buFont typeface="Raleway"/>
              <a:buChar char="■"/>
              <a:defRPr/>
            </a:lvl6pPr>
            <a:lvl7pPr marL="3200400" lvl="6" indent="-317500" algn="l">
              <a:lnSpc>
                <a:spcPct val="100000"/>
              </a:lnSpc>
              <a:spcBef>
                <a:spcPts val="1600"/>
              </a:spcBef>
              <a:spcAft>
                <a:spcPts val="0"/>
              </a:spcAft>
              <a:buSzPts val="1400"/>
              <a:buFont typeface="Raleway"/>
              <a:buChar char="●"/>
              <a:defRPr/>
            </a:lvl7pPr>
            <a:lvl8pPr marL="3657600" lvl="7" indent="-317500" algn="l">
              <a:lnSpc>
                <a:spcPct val="100000"/>
              </a:lnSpc>
              <a:spcBef>
                <a:spcPts val="1600"/>
              </a:spcBef>
              <a:spcAft>
                <a:spcPts val="0"/>
              </a:spcAft>
              <a:buSzPts val="1400"/>
              <a:buFont typeface="Raleway"/>
              <a:buChar char="○"/>
              <a:defRPr/>
            </a:lvl8pPr>
            <a:lvl9pPr marL="4114800" lvl="8" indent="-317500" algn="l">
              <a:lnSpc>
                <a:spcPct val="100000"/>
              </a:lnSpc>
              <a:spcBef>
                <a:spcPts val="1600"/>
              </a:spcBef>
              <a:spcAft>
                <a:spcPts val="1600"/>
              </a:spcAft>
              <a:buSzPts val="1400"/>
              <a:buFont typeface="Raleway"/>
              <a:buChar char="■"/>
              <a:defRPr/>
            </a:lvl9pPr>
          </a:lstStyle>
          <a:p>
            <a:endParaRPr/>
          </a:p>
        </p:txBody>
      </p:sp>
      <p:sp>
        <p:nvSpPr>
          <p:cNvPr id="123" name="Google Shape;123;p2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27"/>
          <p:cNvGrpSpPr/>
          <p:nvPr/>
        </p:nvGrpSpPr>
        <p:grpSpPr>
          <a:xfrm>
            <a:off x="7754575" y="3807546"/>
            <a:ext cx="1138350" cy="1418750"/>
            <a:chOff x="1287525" y="3801250"/>
            <a:chExt cx="1138350" cy="1418750"/>
          </a:xfrm>
        </p:grpSpPr>
        <p:sp>
          <p:nvSpPr>
            <p:cNvPr id="125" name="Google Shape;125;p27"/>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7"/>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7"/>
          <p:cNvGrpSpPr/>
          <p:nvPr/>
        </p:nvGrpSpPr>
        <p:grpSpPr>
          <a:xfrm>
            <a:off x="7619075" y="-472615"/>
            <a:ext cx="1623175" cy="1439250"/>
            <a:chOff x="7619075" y="-179925"/>
            <a:chExt cx="1623175" cy="1439250"/>
          </a:xfrm>
        </p:grpSpPr>
        <p:grpSp>
          <p:nvGrpSpPr>
            <p:cNvPr id="128" name="Google Shape;128;p27"/>
            <p:cNvGrpSpPr/>
            <p:nvPr/>
          </p:nvGrpSpPr>
          <p:grpSpPr>
            <a:xfrm>
              <a:off x="7619075" y="-179925"/>
              <a:ext cx="920275" cy="1078300"/>
              <a:chOff x="4679675" y="-443725"/>
              <a:chExt cx="920275" cy="1078300"/>
            </a:xfrm>
          </p:grpSpPr>
          <p:sp>
            <p:nvSpPr>
              <p:cNvPr id="129" name="Google Shape;129;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7"/>
            <p:cNvGrpSpPr/>
            <p:nvPr/>
          </p:nvGrpSpPr>
          <p:grpSpPr>
            <a:xfrm>
              <a:off x="8113025" y="-179925"/>
              <a:ext cx="1129225" cy="1439250"/>
              <a:chOff x="5173625" y="-443725"/>
              <a:chExt cx="1129225" cy="1439250"/>
            </a:xfrm>
          </p:grpSpPr>
          <p:sp>
            <p:nvSpPr>
              <p:cNvPr id="132" name="Google Shape;132;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 name="Google Shape;134;p27"/>
          <p:cNvGrpSpPr/>
          <p:nvPr/>
        </p:nvGrpSpPr>
        <p:grpSpPr>
          <a:xfrm>
            <a:off x="8076400" y="4159825"/>
            <a:ext cx="929375" cy="1057800"/>
            <a:chOff x="8076400" y="4159825"/>
            <a:chExt cx="929375" cy="1057800"/>
          </a:xfrm>
        </p:grpSpPr>
        <p:sp>
          <p:nvSpPr>
            <p:cNvPr id="135" name="Google Shape;135;p27"/>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7"/>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27"/>
          <p:cNvGrpSpPr/>
          <p:nvPr/>
        </p:nvGrpSpPr>
        <p:grpSpPr>
          <a:xfrm>
            <a:off x="-784112" y="3808068"/>
            <a:ext cx="1138350" cy="1418750"/>
            <a:chOff x="-784112" y="3818928"/>
            <a:chExt cx="1138350" cy="1418750"/>
          </a:xfrm>
        </p:grpSpPr>
        <p:sp>
          <p:nvSpPr>
            <p:cNvPr id="138" name="Google Shape;138;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27"/>
          <p:cNvGrpSpPr/>
          <p:nvPr/>
        </p:nvGrpSpPr>
        <p:grpSpPr>
          <a:xfrm>
            <a:off x="-571562" y="4051528"/>
            <a:ext cx="1138350" cy="1418750"/>
            <a:chOff x="-784112" y="3818928"/>
            <a:chExt cx="1138350" cy="1418750"/>
          </a:xfrm>
        </p:grpSpPr>
        <p:sp>
          <p:nvSpPr>
            <p:cNvPr id="141" name="Google Shape;141;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3"/>
        <p:cNvGrpSpPr/>
        <p:nvPr/>
      </p:nvGrpSpPr>
      <p:grpSpPr>
        <a:xfrm>
          <a:off x="0" y="0"/>
          <a:ext cx="0" cy="0"/>
          <a:chOff x="0" y="0"/>
          <a:chExt cx="0" cy="0"/>
        </a:xfrm>
      </p:grpSpPr>
      <p:grpSp>
        <p:nvGrpSpPr>
          <p:cNvPr id="144" name="Google Shape;144;p28"/>
          <p:cNvGrpSpPr/>
          <p:nvPr/>
        </p:nvGrpSpPr>
        <p:grpSpPr>
          <a:xfrm>
            <a:off x="288363" y="-791171"/>
            <a:ext cx="1368260" cy="1078296"/>
            <a:chOff x="4231725" y="-443721"/>
            <a:chExt cx="1368260" cy="1078296"/>
          </a:xfrm>
        </p:grpSpPr>
        <p:sp>
          <p:nvSpPr>
            <p:cNvPr id="145" name="Google Shape;145;p2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28"/>
          <p:cNvGrpSpPr/>
          <p:nvPr/>
        </p:nvGrpSpPr>
        <p:grpSpPr>
          <a:xfrm>
            <a:off x="163463" y="-105375"/>
            <a:ext cx="1129225" cy="1439250"/>
            <a:chOff x="5173625" y="-443725"/>
            <a:chExt cx="1129225" cy="1439250"/>
          </a:xfrm>
        </p:grpSpPr>
        <p:sp>
          <p:nvSpPr>
            <p:cNvPr id="148" name="Google Shape;148;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8"/>
          <p:cNvGrpSpPr/>
          <p:nvPr/>
        </p:nvGrpSpPr>
        <p:grpSpPr>
          <a:xfrm flipH="1">
            <a:off x="7898942" y="-257775"/>
            <a:ext cx="920275" cy="1078300"/>
            <a:chOff x="4679675" y="-443725"/>
            <a:chExt cx="920275" cy="1078300"/>
          </a:xfrm>
        </p:grpSpPr>
        <p:sp>
          <p:nvSpPr>
            <p:cNvPr id="151" name="Google Shape;151;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8"/>
          <p:cNvGrpSpPr/>
          <p:nvPr/>
        </p:nvGrpSpPr>
        <p:grpSpPr>
          <a:xfrm flipH="1">
            <a:off x="7348442" y="-105375"/>
            <a:ext cx="1129225" cy="1439250"/>
            <a:chOff x="5173625" y="-443725"/>
            <a:chExt cx="1129225" cy="1439250"/>
          </a:xfrm>
        </p:grpSpPr>
        <p:sp>
          <p:nvSpPr>
            <p:cNvPr id="154" name="Google Shape;15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subTitle" idx="1"/>
          </p:nvPr>
        </p:nvSpPr>
        <p:spPr>
          <a:xfrm>
            <a:off x="1290763" y="3086429"/>
            <a:ext cx="24255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7" name="Google Shape;157;p28"/>
          <p:cNvSpPr txBox="1">
            <a:spLocks noGrp="1"/>
          </p:cNvSpPr>
          <p:nvPr>
            <p:ph type="subTitle" idx="2"/>
          </p:nvPr>
        </p:nvSpPr>
        <p:spPr>
          <a:xfrm>
            <a:off x="5427738" y="3086429"/>
            <a:ext cx="2425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8" name="Google Shape;158;p28"/>
          <p:cNvSpPr txBox="1">
            <a:spLocks noGrp="1"/>
          </p:cNvSpPr>
          <p:nvPr>
            <p:ph type="subTitle" idx="3"/>
          </p:nvPr>
        </p:nvSpPr>
        <p:spPr>
          <a:xfrm>
            <a:off x="1290775" y="3562899"/>
            <a:ext cx="2425500" cy="8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9" name="Google Shape;159;p28"/>
          <p:cNvSpPr txBox="1">
            <a:spLocks noGrp="1"/>
          </p:cNvSpPr>
          <p:nvPr>
            <p:ph type="subTitle" idx="4"/>
          </p:nvPr>
        </p:nvSpPr>
        <p:spPr>
          <a:xfrm>
            <a:off x="5427750" y="3562899"/>
            <a:ext cx="2425500" cy="80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0" name="Google Shape;160;p28"/>
          <p:cNvSpPr txBox="1">
            <a:spLocks noGrp="1"/>
          </p:cNvSpPr>
          <p:nvPr>
            <p:ph type="title"/>
          </p:nvPr>
        </p:nvSpPr>
        <p:spPr>
          <a:xfrm>
            <a:off x="1704750" y="539700"/>
            <a:ext cx="5734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29"/>
          <p:cNvGrpSpPr/>
          <p:nvPr/>
        </p:nvGrpSpPr>
        <p:grpSpPr>
          <a:xfrm>
            <a:off x="-331199" y="-1100503"/>
            <a:ext cx="2948396" cy="2299881"/>
            <a:chOff x="-148523" y="-1091464"/>
            <a:chExt cx="2948396" cy="2299881"/>
          </a:xfrm>
        </p:grpSpPr>
        <p:grpSp>
          <p:nvGrpSpPr>
            <p:cNvPr id="163" name="Google Shape;163;p29"/>
            <p:cNvGrpSpPr/>
            <p:nvPr/>
          </p:nvGrpSpPr>
          <p:grpSpPr>
            <a:xfrm>
              <a:off x="-148524" y="246037"/>
              <a:ext cx="2074949" cy="962380"/>
              <a:chOff x="-85249" y="3960975"/>
              <a:chExt cx="2074949" cy="962380"/>
            </a:xfrm>
          </p:grpSpPr>
          <p:grpSp>
            <p:nvGrpSpPr>
              <p:cNvPr id="164" name="Google Shape;164;p29"/>
              <p:cNvGrpSpPr/>
              <p:nvPr/>
            </p:nvGrpSpPr>
            <p:grpSpPr>
              <a:xfrm>
                <a:off x="-44137" y="3960975"/>
                <a:ext cx="2033838" cy="459179"/>
                <a:chOff x="-101292" y="3971002"/>
                <a:chExt cx="2033838" cy="459179"/>
              </a:xfrm>
            </p:grpSpPr>
            <p:sp>
              <p:nvSpPr>
                <p:cNvPr id="165" name="Google Shape;165;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29"/>
              <p:cNvGrpSpPr/>
              <p:nvPr/>
            </p:nvGrpSpPr>
            <p:grpSpPr>
              <a:xfrm>
                <a:off x="-85248" y="4203623"/>
                <a:ext cx="2014792" cy="469196"/>
                <a:chOff x="-35118" y="4163517"/>
                <a:chExt cx="2014792" cy="469196"/>
              </a:xfrm>
            </p:grpSpPr>
            <p:sp>
              <p:nvSpPr>
                <p:cNvPr id="168" name="Google Shape;168;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9"/>
              <p:cNvGrpSpPr/>
              <p:nvPr/>
            </p:nvGrpSpPr>
            <p:grpSpPr>
              <a:xfrm>
                <a:off x="-85248" y="4454155"/>
                <a:ext cx="2014792" cy="469200"/>
                <a:chOff x="-35118" y="4345992"/>
                <a:chExt cx="2014792" cy="469200"/>
              </a:xfrm>
            </p:grpSpPr>
            <p:sp>
              <p:nvSpPr>
                <p:cNvPr id="171" name="Google Shape;171;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9"/>
            <p:cNvGrpSpPr/>
            <p:nvPr/>
          </p:nvGrpSpPr>
          <p:grpSpPr>
            <a:xfrm rot="-899960">
              <a:off x="374474" y="-828634"/>
              <a:ext cx="2249258" cy="1657275"/>
              <a:chOff x="746475" y="-443725"/>
              <a:chExt cx="2249325" cy="1657325"/>
            </a:xfrm>
          </p:grpSpPr>
          <p:sp>
            <p:nvSpPr>
              <p:cNvPr id="174" name="Google Shape;174;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 name="Google Shape;176;p29"/>
          <p:cNvGrpSpPr/>
          <p:nvPr/>
        </p:nvGrpSpPr>
        <p:grpSpPr>
          <a:xfrm flipH="1">
            <a:off x="6526802" y="-1100503"/>
            <a:ext cx="2948396" cy="2299881"/>
            <a:chOff x="3876" y="-939064"/>
            <a:chExt cx="2948396" cy="2299881"/>
          </a:xfrm>
        </p:grpSpPr>
        <p:grpSp>
          <p:nvGrpSpPr>
            <p:cNvPr id="177" name="Google Shape;177;p29"/>
            <p:cNvGrpSpPr/>
            <p:nvPr/>
          </p:nvGrpSpPr>
          <p:grpSpPr>
            <a:xfrm>
              <a:off x="3876" y="398437"/>
              <a:ext cx="2074949" cy="962380"/>
              <a:chOff x="-85249" y="3960975"/>
              <a:chExt cx="2074949" cy="962380"/>
            </a:xfrm>
          </p:grpSpPr>
          <p:grpSp>
            <p:nvGrpSpPr>
              <p:cNvPr id="178" name="Google Shape;178;p29"/>
              <p:cNvGrpSpPr/>
              <p:nvPr/>
            </p:nvGrpSpPr>
            <p:grpSpPr>
              <a:xfrm>
                <a:off x="-44137" y="3960975"/>
                <a:ext cx="2033838" cy="459179"/>
                <a:chOff x="-101292" y="3971002"/>
                <a:chExt cx="2033838" cy="459179"/>
              </a:xfrm>
            </p:grpSpPr>
            <p:sp>
              <p:nvSpPr>
                <p:cNvPr id="179" name="Google Shape;179;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9"/>
              <p:cNvGrpSpPr/>
              <p:nvPr/>
            </p:nvGrpSpPr>
            <p:grpSpPr>
              <a:xfrm>
                <a:off x="-85248" y="4203623"/>
                <a:ext cx="2014792" cy="469196"/>
                <a:chOff x="-35118" y="4163517"/>
                <a:chExt cx="2014792" cy="469196"/>
              </a:xfrm>
            </p:grpSpPr>
            <p:sp>
              <p:nvSpPr>
                <p:cNvPr id="182" name="Google Shape;182;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9"/>
              <p:cNvGrpSpPr/>
              <p:nvPr/>
            </p:nvGrpSpPr>
            <p:grpSpPr>
              <a:xfrm>
                <a:off x="-85248" y="4454155"/>
                <a:ext cx="2014792" cy="469200"/>
                <a:chOff x="-35118" y="4345992"/>
                <a:chExt cx="2014792" cy="469200"/>
              </a:xfrm>
            </p:grpSpPr>
            <p:sp>
              <p:nvSpPr>
                <p:cNvPr id="185" name="Google Shape;185;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 name="Google Shape;187;p29"/>
            <p:cNvGrpSpPr/>
            <p:nvPr/>
          </p:nvGrpSpPr>
          <p:grpSpPr>
            <a:xfrm rot="-899960">
              <a:off x="526874" y="-676234"/>
              <a:ext cx="2249258" cy="1657275"/>
              <a:chOff x="746475" y="-443725"/>
              <a:chExt cx="2249325" cy="1657325"/>
            </a:xfrm>
          </p:grpSpPr>
          <p:sp>
            <p:nvSpPr>
              <p:cNvPr id="188" name="Google Shape;188;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0" name="Google Shape;190;p29"/>
          <p:cNvSpPr txBox="1">
            <a:spLocks noGrp="1"/>
          </p:cNvSpPr>
          <p:nvPr>
            <p:ph type="title"/>
          </p:nvPr>
        </p:nvSpPr>
        <p:spPr>
          <a:xfrm>
            <a:off x="2060700" y="539700"/>
            <a:ext cx="50226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1"/>
        <p:cNvGrpSpPr/>
        <p:nvPr/>
      </p:nvGrpSpPr>
      <p:grpSpPr>
        <a:xfrm>
          <a:off x="0" y="0"/>
          <a:ext cx="0" cy="0"/>
          <a:chOff x="0" y="0"/>
          <a:chExt cx="0" cy="0"/>
        </a:xfrm>
      </p:grpSpPr>
      <p:grpSp>
        <p:nvGrpSpPr>
          <p:cNvPr id="192" name="Google Shape;192;p30"/>
          <p:cNvGrpSpPr/>
          <p:nvPr/>
        </p:nvGrpSpPr>
        <p:grpSpPr>
          <a:xfrm>
            <a:off x="-240840" y="4543828"/>
            <a:ext cx="2014792" cy="473129"/>
            <a:chOff x="-35118" y="4342063"/>
            <a:chExt cx="2014792" cy="473129"/>
          </a:xfrm>
        </p:grpSpPr>
        <p:sp>
          <p:nvSpPr>
            <p:cNvPr id="193" name="Google Shape;193;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0"/>
          <p:cNvGrpSpPr/>
          <p:nvPr/>
        </p:nvGrpSpPr>
        <p:grpSpPr>
          <a:xfrm>
            <a:off x="-185940" y="4793793"/>
            <a:ext cx="2014792" cy="473129"/>
            <a:chOff x="-35118" y="4342063"/>
            <a:chExt cx="2014792" cy="473129"/>
          </a:xfrm>
        </p:grpSpPr>
        <p:sp>
          <p:nvSpPr>
            <p:cNvPr id="196" name="Google Shape;196;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0"/>
          <p:cNvGrpSpPr/>
          <p:nvPr/>
        </p:nvGrpSpPr>
        <p:grpSpPr>
          <a:xfrm>
            <a:off x="-27101" y="9827"/>
            <a:ext cx="1697125" cy="576046"/>
            <a:chOff x="-27101" y="9827"/>
            <a:chExt cx="1697125" cy="576046"/>
          </a:xfrm>
        </p:grpSpPr>
        <p:grpSp>
          <p:nvGrpSpPr>
            <p:cNvPr id="199" name="Google Shape;199;p30"/>
            <p:cNvGrpSpPr/>
            <p:nvPr/>
          </p:nvGrpSpPr>
          <p:grpSpPr>
            <a:xfrm rot="5400000">
              <a:off x="568187" y="-433230"/>
              <a:ext cx="423827" cy="1614380"/>
              <a:chOff x="236836" y="140933"/>
              <a:chExt cx="423827" cy="1614380"/>
            </a:xfrm>
          </p:grpSpPr>
          <p:sp>
            <p:nvSpPr>
              <p:cNvPr id="200" name="Google Shape;200;p30"/>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0"/>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0"/>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0"/>
            <p:cNvGrpSpPr/>
            <p:nvPr/>
          </p:nvGrpSpPr>
          <p:grpSpPr>
            <a:xfrm rot="5400000">
              <a:off x="607062" y="-624336"/>
              <a:ext cx="428800" cy="1697125"/>
              <a:chOff x="79461" y="58200"/>
              <a:chExt cx="428800" cy="1697125"/>
            </a:xfrm>
          </p:grpSpPr>
          <p:sp>
            <p:nvSpPr>
              <p:cNvPr id="204" name="Google Shape;204;p30"/>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30"/>
          <p:cNvGrpSpPr/>
          <p:nvPr/>
        </p:nvGrpSpPr>
        <p:grpSpPr>
          <a:xfrm flipH="1">
            <a:off x="7374533" y="76783"/>
            <a:ext cx="2014792" cy="473129"/>
            <a:chOff x="-35118" y="4342063"/>
            <a:chExt cx="2014792" cy="473129"/>
          </a:xfrm>
        </p:grpSpPr>
        <p:sp>
          <p:nvSpPr>
            <p:cNvPr id="208" name="Google Shape;208;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0"/>
          <p:cNvGrpSpPr/>
          <p:nvPr/>
        </p:nvGrpSpPr>
        <p:grpSpPr>
          <a:xfrm flipH="1">
            <a:off x="7472033" y="479147"/>
            <a:ext cx="2014792" cy="473129"/>
            <a:chOff x="-35118" y="4342063"/>
            <a:chExt cx="2014792" cy="473129"/>
          </a:xfrm>
        </p:grpSpPr>
        <p:sp>
          <p:nvSpPr>
            <p:cNvPr id="211" name="Google Shape;21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30"/>
          <p:cNvGrpSpPr/>
          <p:nvPr/>
        </p:nvGrpSpPr>
        <p:grpSpPr>
          <a:xfrm rot="10800000" flipH="1">
            <a:off x="6230050" y="4537371"/>
            <a:ext cx="920275" cy="1078300"/>
            <a:chOff x="4679675" y="-443725"/>
            <a:chExt cx="920275" cy="1078300"/>
          </a:xfrm>
        </p:grpSpPr>
        <p:sp>
          <p:nvSpPr>
            <p:cNvPr id="214" name="Google Shape;214;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0"/>
          <p:cNvGrpSpPr/>
          <p:nvPr/>
        </p:nvGrpSpPr>
        <p:grpSpPr>
          <a:xfrm rot="10800000" flipH="1">
            <a:off x="6724000" y="4140263"/>
            <a:ext cx="1129225" cy="1439250"/>
            <a:chOff x="5173625" y="-443725"/>
            <a:chExt cx="1129225" cy="1439250"/>
          </a:xfrm>
        </p:grpSpPr>
        <p:sp>
          <p:nvSpPr>
            <p:cNvPr id="217" name="Google Shape;217;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30"/>
          <p:cNvSpPr txBox="1">
            <a:spLocks noGrp="1"/>
          </p:cNvSpPr>
          <p:nvPr>
            <p:ph type="title"/>
          </p:nvPr>
        </p:nvSpPr>
        <p:spPr>
          <a:xfrm>
            <a:off x="706725" y="980400"/>
            <a:ext cx="4254600" cy="86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0" name="Google Shape;220;p30"/>
          <p:cNvSpPr txBox="1">
            <a:spLocks noGrp="1"/>
          </p:cNvSpPr>
          <p:nvPr>
            <p:ph type="body" idx="1"/>
          </p:nvPr>
        </p:nvSpPr>
        <p:spPr>
          <a:xfrm>
            <a:off x="713325" y="1770600"/>
            <a:ext cx="4254600" cy="246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41">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2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dirty="0"/>
              <a:t>Machine Learning with Raspberry Pi</a:t>
            </a:r>
            <a:endParaRPr sz="4000" dirty="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500" i="1" dirty="0"/>
              <a:t>Speech Synthesis</a:t>
            </a:r>
            <a:endParaRPr sz="2500" i="1" dirty="0"/>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Final Project</a:t>
            </a:r>
            <a:endParaRPr dirty="0"/>
          </a:p>
        </p:txBody>
      </p:sp>
      <p:sp>
        <p:nvSpPr>
          <p:cNvPr id="976" name="Google Shape;976;p9"/>
          <p:cNvSpPr txBox="1"/>
          <p:nvPr/>
        </p:nvSpPr>
        <p:spPr>
          <a:xfrm>
            <a:off x="286872" y="1314020"/>
            <a:ext cx="853327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Our final project for this class will be to create our very own AI assistant that we can talk to and have talk to us.</a:t>
            </a:r>
          </a:p>
          <a:p>
            <a:pPr marL="0" marR="0" lvl="0" indent="0" algn="l" rtl="0">
              <a:lnSpc>
                <a:spcPct val="100000"/>
              </a:lnSpc>
              <a:spcBef>
                <a:spcPts val="0"/>
              </a:spcBef>
              <a:spcAft>
                <a:spcPts val="0"/>
              </a:spcAft>
              <a:buClr>
                <a:srgbClr val="FFFFFF"/>
              </a:buClr>
              <a:buSzPts val="1400"/>
              <a:buFont typeface="Source Sans Pro"/>
              <a:buNone/>
            </a:pPr>
            <a:endParaRPr lang="en-US" sz="24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Today we will add the basics for it so it can recognize us saying its name and then next clas</a:t>
            </a:r>
            <a:r>
              <a:rPr lang="en-US" sz="2000" dirty="0">
                <a:solidFill>
                  <a:srgbClr val="FFFFFF"/>
                </a:solidFill>
                <a:latin typeface="Source Sans Pro"/>
                <a:ea typeface="Source Sans Pro"/>
                <a:cs typeface="Source Sans Pro"/>
                <a:sym typeface="Source Sans Pro"/>
              </a:rPr>
              <a:t>s we will add features for it.</a:t>
            </a: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Please open the template and go to AICODE101 and we will begin working on our AI assistant.</a:t>
            </a: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spTree>
    <p:extLst>
      <p:ext uri="{BB962C8B-B14F-4D97-AF65-F5344CB8AC3E}">
        <p14:creationId xmlns:p14="http://schemas.microsoft.com/office/powerpoint/2010/main" val="116827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Circuit</a:t>
            </a:r>
            <a:endParaRPr dirty="0"/>
          </a:p>
        </p:txBody>
      </p:sp>
      <p:sp>
        <p:nvSpPr>
          <p:cNvPr id="976" name="Google Shape;976;p9"/>
          <p:cNvSpPr txBox="1"/>
          <p:nvPr/>
        </p:nvSpPr>
        <p:spPr>
          <a:xfrm>
            <a:off x="305360" y="1204482"/>
            <a:ext cx="853327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We will have an LED turn on if we have the assistant listening to us and we will turn it off when it is done listening.</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Feel free to change the GPIO pin, I will  be using GPIO 21.</a:t>
            </a:r>
          </a:p>
        </p:txBody>
      </p:sp>
      <p:pic>
        <p:nvPicPr>
          <p:cNvPr id="3" name="Picture 2" descr="A picture containing table&#10;&#10;Description automatically generated">
            <a:extLst>
              <a:ext uri="{FF2B5EF4-FFF2-40B4-BE49-F238E27FC236}">
                <a16:creationId xmlns:a16="http://schemas.microsoft.com/office/drawing/2014/main" id="{76E5AAA5-D52D-938A-7430-6D3197029D96}"/>
              </a:ext>
            </a:extLst>
          </p:cNvPr>
          <p:cNvPicPr>
            <a:picLocks noChangeAspect="1"/>
          </p:cNvPicPr>
          <p:nvPr/>
        </p:nvPicPr>
        <p:blipFill>
          <a:blip r:embed="rId3"/>
          <a:stretch>
            <a:fillRect/>
          </a:stretch>
        </p:blipFill>
        <p:spPr>
          <a:xfrm>
            <a:off x="718179" y="2462213"/>
            <a:ext cx="7707639" cy="2488884"/>
          </a:xfrm>
          <a:prstGeom prst="rect">
            <a:avLst/>
          </a:prstGeom>
        </p:spPr>
      </p:pic>
    </p:spTree>
    <p:extLst>
      <p:ext uri="{BB962C8B-B14F-4D97-AF65-F5344CB8AC3E}">
        <p14:creationId xmlns:p14="http://schemas.microsoft.com/office/powerpoint/2010/main" val="379159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Machine Learning Model</a:t>
            </a:r>
            <a:endParaRPr dirty="0"/>
          </a:p>
        </p:txBody>
      </p:sp>
      <p:sp>
        <p:nvSpPr>
          <p:cNvPr id="976" name="Google Shape;976;p9"/>
          <p:cNvSpPr txBox="1"/>
          <p:nvPr/>
        </p:nvSpPr>
        <p:spPr>
          <a:xfrm>
            <a:off x="286871" y="1314020"/>
            <a:ext cx="4439913" cy="36913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We will begin working on the model for our AI and add one category for a command that gets the assistant’s attention. Some common phrases are “okay”, “hey”, “hello” followed by the assistant’s name.</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Create another category with other words in it that are not attention grabbing like telling it to go and so on.</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Grab your model ID and we will supply it to the assistant.</a:t>
            </a: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3" name="Picture 2">
            <a:extLst>
              <a:ext uri="{FF2B5EF4-FFF2-40B4-BE49-F238E27FC236}">
                <a16:creationId xmlns:a16="http://schemas.microsoft.com/office/drawing/2014/main" id="{505827EF-27F3-E37B-1BDE-346EB50723FB}"/>
              </a:ext>
            </a:extLst>
          </p:cNvPr>
          <p:cNvPicPr>
            <a:picLocks noChangeAspect="1"/>
          </p:cNvPicPr>
          <p:nvPr/>
        </p:nvPicPr>
        <p:blipFill>
          <a:blip r:embed="rId3"/>
          <a:stretch>
            <a:fillRect/>
          </a:stretch>
        </p:blipFill>
        <p:spPr>
          <a:xfrm>
            <a:off x="4726784" y="1428320"/>
            <a:ext cx="4064791" cy="2627744"/>
          </a:xfrm>
          <a:prstGeom prst="rect">
            <a:avLst/>
          </a:prstGeom>
        </p:spPr>
      </p:pic>
    </p:spTree>
    <p:extLst>
      <p:ext uri="{BB962C8B-B14F-4D97-AF65-F5344CB8AC3E}">
        <p14:creationId xmlns:p14="http://schemas.microsoft.com/office/powerpoint/2010/main" val="6555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Assistant</a:t>
            </a:r>
            <a:endParaRPr dirty="0"/>
          </a:p>
        </p:txBody>
      </p:sp>
      <p:sp>
        <p:nvSpPr>
          <p:cNvPr id="976" name="Google Shape;976;p9"/>
          <p:cNvSpPr txBox="1"/>
          <p:nvPr/>
        </p:nvSpPr>
        <p:spPr>
          <a:xfrm>
            <a:off x="286872" y="1314020"/>
            <a:ext cx="3799353" cy="34865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We will first import all the necessary modules for the program and create the class and constructor.</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Inside the constructor we will create variables and initialize our speech synthesizer and detector, configure the ML model, and setup our LED.</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Don’t forget to replace the model ID.</a:t>
            </a: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5" name="Picture 4">
            <a:extLst>
              <a:ext uri="{FF2B5EF4-FFF2-40B4-BE49-F238E27FC236}">
                <a16:creationId xmlns:a16="http://schemas.microsoft.com/office/drawing/2014/main" id="{461C6D76-0915-ACA1-D4CC-F60153128AA5}"/>
              </a:ext>
            </a:extLst>
          </p:cNvPr>
          <p:cNvPicPr>
            <a:picLocks noChangeAspect="1"/>
          </p:cNvPicPr>
          <p:nvPr/>
        </p:nvPicPr>
        <p:blipFill>
          <a:blip r:embed="rId3"/>
          <a:stretch>
            <a:fillRect/>
          </a:stretch>
        </p:blipFill>
        <p:spPr>
          <a:xfrm>
            <a:off x="4500563" y="1347788"/>
            <a:ext cx="4270708" cy="3214084"/>
          </a:xfrm>
          <a:prstGeom prst="rect">
            <a:avLst/>
          </a:prstGeom>
        </p:spPr>
      </p:pic>
    </p:spTree>
    <p:extLst>
      <p:ext uri="{BB962C8B-B14F-4D97-AF65-F5344CB8AC3E}">
        <p14:creationId xmlns:p14="http://schemas.microsoft.com/office/powerpoint/2010/main" val="428805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Classify Speech</a:t>
            </a:r>
            <a:endParaRPr dirty="0"/>
          </a:p>
        </p:txBody>
      </p:sp>
      <p:sp>
        <p:nvSpPr>
          <p:cNvPr id="976" name="Google Shape;976;p9"/>
          <p:cNvSpPr txBox="1"/>
          <p:nvPr/>
        </p:nvSpPr>
        <p:spPr>
          <a:xfrm>
            <a:off x="286872" y="1314020"/>
            <a:ext cx="839992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The classify speech method will detect speech from the microphone and ensure it is of a proper type before predicting what command it is. It will then return the command (category).</a:t>
            </a: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3" name="Picture 2">
            <a:extLst>
              <a:ext uri="{FF2B5EF4-FFF2-40B4-BE49-F238E27FC236}">
                <a16:creationId xmlns:a16="http://schemas.microsoft.com/office/drawing/2014/main" id="{C0C9062B-12E8-5F7E-95A5-A1D4F2AD2FC6}"/>
              </a:ext>
            </a:extLst>
          </p:cNvPr>
          <p:cNvPicPr>
            <a:picLocks noChangeAspect="1"/>
          </p:cNvPicPr>
          <p:nvPr/>
        </p:nvPicPr>
        <p:blipFill>
          <a:blip r:embed="rId3"/>
          <a:stretch>
            <a:fillRect/>
          </a:stretch>
        </p:blipFill>
        <p:spPr>
          <a:xfrm>
            <a:off x="1088231" y="2477393"/>
            <a:ext cx="6967537" cy="2198952"/>
          </a:xfrm>
          <a:prstGeom prst="rect">
            <a:avLst/>
          </a:prstGeom>
        </p:spPr>
      </p:pic>
    </p:spTree>
    <p:extLst>
      <p:ext uri="{BB962C8B-B14F-4D97-AF65-F5344CB8AC3E}">
        <p14:creationId xmlns:p14="http://schemas.microsoft.com/office/powerpoint/2010/main" val="319305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Loop</a:t>
            </a:r>
            <a:endParaRPr dirty="0"/>
          </a:p>
        </p:txBody>
      </p:sp>
      <p:sp>
        <p:nvSpPr>
          <p:cNvPr id="976" name="Google Shape;976;p9"/>
          <p:cNvSpPr txBox="1"/>
          <p:nvPr/>
        </p:nvSpPr>
        <p:spPr>
          <a:xfrm>
            <a:off x="286872" y="1252538"/>
            <a:ext cx="8480891" cy="211931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The loop function will work in two parts, first part is for the AI to wait for it to be needed and then to act on a command we give it.</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We will classify our speech and if our command is not to listen to it, we will restart the loop. If we want the assistant to listen to us, we will turn on the LED.</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6" name="Picture 5">
            <a:extLst>
              <a:ext uri="{FF2B5EF4-FFF2-40B4-BE49-F238E27FC236}">
                <a16:creationId xmlns:a16="http://schemas.microsoft.com/office/drawing/2014/main" id="{C9C4AEA8-79ED-BAC1-2CFC-2EC167E79C6B}"/>
              </a:ext>
            </a:extLst>
          </p:cNvPr>
          <p:cNvPicPr>
            <a:picLocks noChangeAspect="1"/>
          </p:cNvPicPr>
          <p:nvPr/>
        </p:nvPicPr>
        <p:blipFill>
          <a:blip r:embed="rId3"/>
          <a:stretch>
            <a:fillRect/>
          </a:stretch>
        </p:blipFill>
        <p:spPr>
          <a:xfrm>
            <a:off x="1796509" y="3116231"/>
            <a:ext cx="5550981" cy="1755988"/>
          </a:xfrm>
          <a:prstGeom prst="rect">
            <a:avLst/>
          </a:prstGeom>
        </p:spPr>
      </p:pic>
    </p:spTree>
    <p:extLst>
      <p:ext uri="{BB962C8B-B14F-4D97-AF65-F5344CB8AC3E}">
        <p14:creationId xmlns:p14="http://schemas.microsoft.com/office/powerpoint/2010/main" val="154789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Loop</a:t>
            </a:r>
            <a:endParaRPr dirty="0"/>
          </a:p>
        </p:txBody>
      </p:sp>
      <p:sp>
        <p:nvSpPr>
          <p:cNvPr id="976" name="Google Shape;976;p9"/>
          <p:cNvSpPr txBox="1"/>
          <p:nvPr/>
        </p:nvSpPr>
        <p:spPr>
          <a:xfrm>
            <a:off x="286872" y="1181101"/>
            <a:ext cx="8528516" cy="203358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If the previous command was to listen, listen and check what command is.</a:t>
            </a: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For now, we will check for LISTEN again and have it repeat the command. You will add more commands later.</a:t>
            </a: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If the command is anything else, the AI will say it didn’t understand. We will turn off the LED at the end of the function.</a:t>
            </a: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836E039D-DE84-FC2E-E153-EC5237731342}"/>
              </a:ext>
            </a:extLst>
          </p:cNvPr>
          <p:cNvPicPr>
            <a:picLocks noChangeAspect="1"/>
          </p:cNvPicPr>
          <p:nvPr/>
        </p:nvPicPr>
        <p:blipFill>
          <a:blip r:embed="rId3"/>
          <a:stretch>
            <a:fillRect/>
          </a:stretch>
        </p:blipFill>
        <p:spPr>
          <a:xfrm>
            <a:off x="1352550" y="3214689"/>
            <a:ext cx="6438900" cy="1749837"/>
          </a:xfrm>
          <a:prstGeom prst="rect">
            <a:avLst/>
          </a:prstGeom>
        </p:spPr>
      </p:pic>
    </p:spTree>
    <p:extLst>
      <p:ext uri="{BB962C8B-B14F-4D97-AF65-F5344CB8AC3E}">
        <p14:creationId xmlns:p14="http://schemas.microsoft.com/office/powerpoint/2010/main" val="428234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Close &amp; Program Entrance</a:t>
            </a:r>
            <a:endParaRPr dirty="0"/>
          </a:p>
        </p:txBody>
      </p:sp>
      <p:sp>
        <p:nvSpPr>
          <p:cNvPr id="976" name="Google Shape;976;p9"/>
          <p:cNvSpPr txBox="1"/>
          <p:nvPr/>
        </p:nvSpPr>
        <p:spPr>
          <a:xfrm>
            <a:off x="286872" y="1314020"/>
            <a:ext cx="3799353"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The close method will act as our destroy and we will cleanup the GPIO pins and close the speech synthesis.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In the program entrance, we will create the ai and run the loop. If we use the keyboard interrupt, we will call the close method.</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C27A113E-F144-6065-6725-31DE5840E3E3}"/>
              </a:ext>
            </a:extLst>
          </p:cNvPr>
          <p:cNvPicPr>
            <a:picLocks noChangeAspect="1"/>
          </p:cNvPicPr>
          <p:nvPr/>
        </p:nvPicPr>
        <p:blipFill>
          <a:blip r:embed="rId3"/>
          <a:stretch>
            <a:fillRect/>
          </a:stretch>
        </p:blipFill>
        <p:spPr>
          <a:xfrm>
            <a:off x="4379509" y="1344671"/>
            <a:ext cx="4477619" cy="1227079"/>
          </a:xfrm>
          <a:prstGeom prst="rect">
            <a:avLst/>
          </a:prstGeom>
        </p:spPr>
      </p:pic>
      <p:pic>
        <p:nvPicPr>
          <p:cNvPr id="6" name="Picture 5">
            <a:extLst>
              <a:ext uri="{FF2B5EF4-FFF2-40B4-BE49-F238E27FC236}">
                <a16:creationId xmlns:a16="http://schemas.microsoft.com/office/drawing/2014/main" id="{8387F63E-4D20-5565-E582-C01CFBF36108}"/>
              </a:ext>
            </a:extLst>
          </p:cNvPr>
          <p:cNvPicPr>
            <a:picLocks noChangeAspect="1"/>
          </p:cNvPicPr>
          <p:nvPr/>
        </p:nvPicPr>
        <p:blipFill rotWithShape="1">
          <a:blip r:embed="rId4"/>
          <a:srcRect l="1108"/>
          <a:stretch/>
        </p:blipFill>
        <p:spPr>
          <a:xfrm>
            <a:off x="4379509" y="2650138"/>
            <a:ext cx="4477619" cy="2226234"/>
          </a:xfrm>
          <a:prstGeom prst="rect">
            <a:avLst/>
          </a:prstGeom>
        </p:spPr>
      </p:pic>
    </p:spTree>
    <p:extLst>
      <p:ext uri="{BB962C8B-B14F-4D97-AF65-F5344CB8AC3E}">
        <p14:creationId xmlns:p14="http://schemas.microsoft.com/office/powerpoint/2010/main" val="205102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Try It Out</a:t>
            </a:r>
            <a:endParaRPr dirty="0"/>
          </a:p>
        </p:txBody>
      </p:sp>
      <p:sp>
        <p:nvSpPr>
          <p:cNvPr id="1045" name="Google Shape;1045;p19"/>
          <p:cNvSpPr txBox="1">
            <a:spLocks noGrp="1"/>
          </p:cNvSpPr>
          <p:nvPr>
            <p:ph type="body" idx="1"/>
          </p:nvPr>
        </p:nvSpPr>
        <p:spPr>
          <a:xfrm>
            <a:off x="228600" y="1303338"/>
            <a:ext cx="862965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Did you AI respond to you when you spoke?</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Did it notice you call its name?</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Did it activate when you said something other than its name?</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How can we improve our assistant?</a:t>
            </a:r>
          </a:p>
        </p:txBody>
      </p:sp>
    </p:spTree>
    <p:extLst>
      <p:ext uri="{BB962C8B-B14F-4D97-AF65-F5344CB8AC3E}">
        <p14:creationId xmlns:p14="http://schemas.microsoft.com/office/powerpoint/2010/main" val="86302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Classify Speech</a:t>
            </a:r>
            <a:endParaRPr dirty="0"/>
          </a:p>
        </p:txBody>
      </p:sp>
      <p:sp>
        <p:nvSpPr>
          <p:cNvPr id="976" name="Google Shape;976;p9"/>
          <p:cNvSpPr txBox="1"/>
          <p:nvPr/>
        </p:nvSpPr>
        <p:spPr>
          <a:xfrm>
            <a:off x="286872" y="1314020"/>
            <a:ext cx="8399928" cy="17562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M</a:t>
            </a:r>
            <a:r>
              <a:rPr lang="en-US" sz="2000" b="0" i="0" u="none" strike="noStrike" cap="none" dirty="0">
                <a:solidFill>
                  <a:srgbClr val="FFFFFF"/>
                </a:solidFill>
                <a:latin typeface="Source Sans Pro"/>
                <a:ea typeface="Source Sans Pro"/>
                <a:cs typeface="Source Sans Pro"/>
                <a:sym typeface="Source Sans Pro"/>
              </a:rPr>
              <a:t>odify the classify speech method to add a parameter to check if the text returned contains a keyword. We will use the assistant’s name as a keyword.</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By default, the keyword will be None and if the keyword isn’t None and isn’t in the text, we will return None.</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84D06E58-728A-E31A-F7B8-337C22F03801}"/>
              </a:ext>
            </a:extLst>
          </p:cNvPr>
          <p:cNvPicPr>
            <a:picLocks noChangeAspect="1"/>
          </p:cNvPicPr>
          <p:nvPr/>
        </p:nvPicPr>
        <p:blipFill>
          <a:blip r:embed="rId3"/>
          <a:stretch>
            <a:fillRect/>
          </a:stretch>
        </p:blipFill>
        <p:spPr>
          <a:xfrm>
            <a:off x="319648" y="3128963"/>
            <a:ext cx="8504704" cy="1756218"/>
          </a:xfrm>
          <a:prstGeom prst="rect">
            <a:avLst/>
          </a:prstGeom>
        </p:spPr>
      </p:pic>
    </p:spTree>
    <p:extLst>
      <p:ext uri="{BB962C8B-B14F-4D97-AF65-F5344CB8AC3E}">
        <p14:creationId xmlns:p14="http://schemas.microsoft.com/office/powerpoint/2010/main" val="9557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Materials Needed</a:t>
            </a:r>
            <a:endParaRPr dirty="0"/>
          </a:p>
        </p:txBody>
      </p:sp>
      <p:sp>
        <p:nvSpPr>
          <p:cNvPr id="924" name="Google Shape;924;p3"/>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For this lesson, we’ll need the following materials:</a:t>
            </a:r>
            <a:endParaRPr sz="1800" dirty="0"/>
          </a:p>
          <a:p>
            <a:pPr marL="457200" lvl="0" indent="-342900" algn="l" rtl="0">
              <a:lnSpc>
                <a:spcPct val="100000"/>
              </a:lnSpc>
              <a:spcBef>
                <a:spcPts val="1600"/>
              </a:spcBef>
              <a:spcAft>
                <a:spcPts val="0"/>
              </a:spcAft>
              <a:buSzPts val="1800"/>
              <a:buChar char="-"/>
            </a:pPr>
            <a:r>
              <a:rPr lang="en-US" sz="1800" dirty="0"/>
              <a:t>Raspberry Pi with SSH and VNC connection</a:t>
            </a:r>
          </a:p>
          <a:p>
            <a:pPr marL="457200" lvl="0" indent="-342900" algn="l" rtl="0">
              <a:lnSpc>
                <a:spcPct val="100000"/>
              </a:lnSpc>
              <a:spcBef>
                <a:spcPts val="1600"/>
              </a:spcBef>
              <a:spcAft>
                <a:spcPts val="0"/>
              </a:spcAft>
              <a:buSzPts val="1800"/>
              <a:buChar char="-"/>
            </a:pPr>
            <a:r>
              <a:rPr lang="en-US" sz="1800" dirty="0"/>
              <a:t>USB Speaker</a:t>
            </a:r>
          </a:p>
          <a:p>
            <a:pPr marL="457200" lvl="0" indent="-342900" algn="l" rtl="0">
              <a:lnSpc>
                <a:spcPct val="100000"/>
              </a:lnSpc>
              <a:spcBef>
                <a:spcPts val="1600"/>
              </a:spcBef>
              <a:spcAft>
                <a:spcPts val="0"/>
              </a:spcAft>
              <a:buSzPts val="1800"/>
              <a:buChar char="-"/>
            </a:pPr>
            <a:r>
              <a:rPr lang="en-US" sz="1800" dirty="0"/>
              <a:t>USB Microphone</a:t>
            </a:r>
          </a:p>
          <a:p>
            <a:pPr marL="457200" lvl="0" indent="-342900" algn="l" rtl="0">
              <a:lnSpc>
                <a:spcPct val="100000"/>
              </a:lnSpc>
              <a:spcBef>
                <a:spcPts val="1600"/>
              </a:spcBef>
              <a:spcAft>
                <a:spcPts val="0"/>
              </a:spcAft>
              <a:buSzPts val="1800"/>
              <a:buChar char="-"/>
            </a:pPr>
            <a:r>
              <a:rPr lang="en-US" sz="1800" dirty="0"/>
              <a:t>LED</a:t>
            </a:r>
          </a:p>
          <a:p>
            <a:pPr marL="457200" lvl="0" indent="-342900" algn="l" rtl="0">
              <a:lnSpc>
                <a:spcPct val="100000"/>
              </a:lnSpc>
              <a:spcBef>
                <a:spcPts val="1600"/>
              </a:spcBef>
              <a:spcAft>
                <a:spcPts val="0"/>
              </a:spcAft>
              <a:buSzPts val="1800"/>
              <a:buChar char="-"/>
            </a:pPr>
            <a:r>
              <a:rPr lang="en-US" sz="1800" dirty="0"/>
              <a:t>220 Ohm Resistor</a:t>
            </a:r>
          </a:p>
        </p:txBody>
      </p:sp>
      <p:pic>
        <p:nvPicPr>
          <p:cNvPr id="4" name="Picture 2" descr="Mini USB Microphone– The Pi Hut">
            <a:extLst>
              <a:ext uri="{FF2B5EF4-FFF2-40B4-BE49-F238E27FC236}">
                <a16:creationId xmlns:a16="http://schemas.microsoft.com/office/drawing/2014/main" id="{24377E03-3315-D395-B089-7A1EE475B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1595436"/>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Loop</a:t>
            </a:r>
            <a:endParaRPr dirty="0"/>
          </a:p>
        </p:txBody>
      </p:sp>
      <p:sp>
        <p:nvSpPr>
          <p:cNvPr id="976" name="Google Shape;976;p9"/>
          <p:cNvSpPr txBox="1"/>
          <p:nvPr/>
        </p:nvSpPr>
        <p:spPr>
          <a:xfrm>
            <a:off x="286872" y="1262063"/>
            <a:ext cx="8528516" cy="1200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We will modify the loop so it will use the AI’s name as a keyword when we check if it is listening.</a:t>
            </a: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62EFD751-BF2A-960F-9B03-38328657C651}"/>
              </a:ext>
            </a:extLst>
          </p:cNvPr>
          <p:cNvPicPr>
            <a:picLocks noChangeAspect="1"/>
          </p:cNvPicPr>
          <p:nvPr/>
        </p:nvPicPr>
        <p:blipFill>
          <a:blip r:embed="rId3"/>
          <a:stretch>
            <a:fillRect/>
          </a:stretch>
        </p:blipFill>
        <p:spPr>
          <a:xfrm>
            <a:off x="1226304" y="2376488"/>
            <a:ext cx="6649652" cy="1772750"/>
          </a:xfrm>
          <a:prstGeom prst="rect">
            <a:avLst/>
          </a:prstGeom>
        </p:spPr>
      </p:pic>
    </p:spTree>
    <p:extLst>
      <p:ext uri="{BB962C8B-B14F-4D97-AF65-F5344CB8AC3E}">
        <p14:creationId xmlns:p14="http://schemas.microsoft.com/office/powerpoint/2010/main" val="161970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Discussion</a:t>
            </a:r>
            <a:endParaRPr dirty="0"/>
          </a:p>
        </p:txBody>
      </p:sp>
      <p:sp>
        <p:nvSpPr>
          <p:cNvPr id="1045" name="Google Shape;1045;p19"/>
          <p:cNvSpPr txBox="1">
            <a:spLocks noGrp="1"/>
          </p:cNvSpPr>
          <p:nvPr>
            <p:ph type="body" idx="1"/>
          </p:nvPr>
        </p:nvSpPr>
        <p:spPr>
          <a:xfrm>
            <a:off x="228600" y="1303338"/>
            <a:ext cx="862965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Did your AI respond to you when you called its name?</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rPr>
              <a:t>What other uses are there for speech synthesis?</a:t>
            </a:r>
            <a:endParaRPr lang="en-US" sz="20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endParaRPr lang="en-US" sz="20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What features are you going to add to your AI assistant?</a:t>
            </a:r>
          </a:p>
        </p:txBody>
      </p:sp>
    </p:spTree>
    <p:extLst>
      <p:ext uri="{BB962C8B-B14F-4D97-AF65-F5344CB8AC3E}">
        <p14:creationId xmlns:p14="http://schemas.microsoft.com/office/powerpoint/2010/main" val="262701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2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Power off</a:t>
            </a:r>
            <a:endParaRPr/>
          </a:p>
        </p:txBody>
      </p:sp>
      <p:sp>
        <p:nvSpPr>
          <p:cNvPr id="1051" name="Google Shape;1051;p2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As usual, shut down your pi properly before disconnecting power.</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Speech Synthesis</a:t>
            </a:r>
            <a:endParaRPr dirty="0"/>
          </a:p>
        </p:txBody>
      </p:sp>
      <p:sp>
        <p:nvSpPr>
          <p:cNvPr id="931" name="Google Shape;931;p4"/>
          <p:cNvSpPr txBox="1"/>
          <p:nvPr/>
        </p:nvSpPr>
        <p:spPr>
          <a:xfrm>
            <a:off x="251012" y="1392469"/>
            <a:ext cx="5302063" cy="370732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Speech synthesis is th</a:t>
            </a:r>
            <a:r>
              <a:rPr lang="en-US" sz="2000" dirty="0">
                <a:solidFill>
                  <a:srgbClr val="FFFFFF"/>
                </a:solidFill>
                <a:latin typeface="Source Sans Pro"/>
                <a:ea typeface="Source Sans Pro"/>
                <a:cs typeface="Source Sans Pro"/>
                <a:sym typeface="Source Sans Pro"/>
              </a:rPr>
              <a:t>e process of converting a text input into spoken words.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Speech synthesis will use a machine learning model to determine how the words should be said depending on factors like speed, gender, and more.</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Have you ever used a device that had speech synthesis?</a:t>
            </a:r>
          </a:p>
        </p:txBody>
      </p:sp>
      <p:sp>
        <p:nvSpPr>
          <p:cNvPr id="932" name="Google Shape;932;p4" descr="Tutorial-For-Controlling-28BYJ48-Stepper-Motor-with-Arduin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26" name="Picture 2" descr="How speech synthesis works - Explain that Stuff">
            <a:extLst>
              <a:ext uri="{FF2B5EF4-FFF2-40B4-BE49-F238E27FC236}">
                <a16:creationId xmlns:a16="http://schemas.microsoft.com/office/drawing/2014/main" id="{314B733F-448C-108C-CF21-708D13DCA0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75" t="14683" r="15104" b="9721"/>
          <a:stretch/>
        </p:blipFill>
        <p:spPr bwMode="auto">
          <a:xfrm>
            <a:off x="5495925" y="1887607"/>
            <a:ext cx="3300413" cy="1793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Package Installation</a:t>
            </a:r>
            <a:endParaRPr dirty="0"/>
          </a:p>
        </p:txBody>
      </p:sp>
      <p:sp>
        <p:nvSpPr>
          <p:cNvPr id="941" name="Google Shape;941;p5"/>
          <p:cNvSpPr txBox="1"/>
          <p:nvPr/>
        </p:nvSpPr>
        <p:spPr>
          <a:xfrm>
            <a:off x="238881" y="1172896"/>
            <a:ext cx="8647944" cy="303239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For our project we will </a:t>
            </a:r>
            <a:r>
              <a:rPr lang="en-US" sz="1800" dirty="0">
                <a:solidFill>
                  <a:srgbClr val="FFFFFF"/>
                </a:solidFill>
                <a:latin typeface="Source Sans Pro"/>
                <a:ea typeface="Source Sans Pro"/>
                <a:cs typeface="Source Sans Pro"/>
                <a:sym typeface="Source Sans Pro"/>
              </a:rPr>
              <a:t>u</a:t>
            </a:r>
            <a:r>
              <a:rPr lang="en-US" sz="1800" b="0" i="0" u="none" strike="noStrike" cap="none" dirty="0">
                <a:solidFill>
                  <a:srgbClr val="FFFFFF"/>
                </a:solidFill>
                <a:latin typeface="Source Sans Pro"/>
                <a:ea typeface="Source Sans Pro"/>
                <a:cs typeface="Source Sans Pro"/>
                <a:sym typeface="Source Sans Pro"/>
              </a:rPr>
              <a:t>se </a:t>
            </a:r>
            <a:r>
              <a:rPr lang="en-US" sz="1800" b="0" i="0" u="none" strike="noStrike" cap="none" dirty="0" err="1">
                <a:solidFill>
                  <a:srgbClr val="FFFFFF"/>
                </a:solidFill>
                <a:latin typeface="Source Sans Pro"/>
                <a:ea typeface="Source Sans Pro"/>
                <a:cs typeface="Source Sans Pro"/>
                <a:sym typeface="Source Sans Pro"/>
              </a:rPr>
              <a:t>espeak</a:t>
            </a:r>
            <a:r>
              <a:rPr lang="en-US" sz="1800" dirty="0">
                <a:solidFill>
                  <a:srgbClr val="FFFFFF"/>
                </a:solidFill>
                <a:latin typeface="Source Sans Pro"/>
                <a:ea typeface="Source Sans Pro"/>
                <a:cs typeface="Source Sans Pro"/>
                <a:sym typeface="Source Sans Pro"/>
              </a:rPr>
              <a:t> </a:t>
            </a:r>
            <a:r>
              <a:rPr lang="en-US" sz="1800" b="0" i="0" u="none" strike="noStrike" cap="none" dirty="0">
                <a:solidFill>
                  <a:srgbClr val="FFFFFF"/>
                </a:solidFill>
                <a:latin typeface="Source Sans Pro"/>
                <a:ea typeface="Source Sans Pro"/>
                <a:cs typeface="Source Sans Pro"/>
                <a:sym typeface="Source Sans Pro"/>
              </a:rPr>
              <a:t>to synthesize our text.</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The pyttsx3 module allows us to use </a:t>
            </a:r>
            <a:r>
              <a:rPr lang="en-US" sz="1800" dirty="0" err="1">
                <a:solidFill>
                  <a:srgbClr val="FFFFFF"/>
                </a:solidFill>
                <a:latin typeface="Source Sans Pro"/>
                <a:ea typeface="Source Sans Pro"/>
                <a:sym typeface="Source Sans Pro"/>
              </a:rPr>
              <a:t>espeak</a:t>
            </a:r>
            <a:r>
              <a:rPr lang="en-US" sz="1800" dirty="0">
                <a:solidFill>
                  <a:srgbClr val="FFFFFF"/>
                </a:solidFill>
                <a:latin typeface="Source Sans Pro"/>
                <a:ea typeface="Source Sans Pro"/>
                <a:sym typeface="Source Sans Pro"/>
              </a:rPr>
              <a:t> in python.</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Please run the following commands to install the necessary packages.</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i="1" dirty="0" err="1">
                <a:solidFill>
                  <a:srgbClr val="FFFFFF"/>
                </a:solidFill>
                <a:latin typeface="Source Sans Pro"/>
                <a:ea typeface="Source Sans Pro"/>
                <a:sym typeface="Source Sans Pro"/>
              </a:rPr>
              <a:t>sudo</a:t>
            </a:r>
            <a:r>
              <a:rPr lang="en-US" sz="1800" i="1" dirty="0">
                <a:solidFill>
                  <a:srgbClr val="FFFFFF"/>
                </a:solidFill>
                <a:latin typeface="Source Sans Pro"/>
                <a:ea typeface="Source Sans Pro"/>
                <a:sym typeface="Source Sans Pro"/>
              </a:rPr>
              <a:t> apt install </a:t>
            </a:r>
            <a:r>
              <a:rPr lang="en-US" sz="1800" i="1" dirty="0" err="1">
                <a:solidFill>
                  <a:srgbClr val="FFFFFF"/>
                </a:solidFill>
                <a:latin typeface="Source Sans Pro"/>
                <a:ea typeface="Source Sans Pro"/>
                <a:sym typeface="Source Sans Pro"/>
              </a:rPr>
              <a:t>espeak</a:t>
            </a:r>
            <a:endParaRPr lang="en-US" sz="1800" i="1"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i="1"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i="1" dirty="0">
                <a:solidFill>
                  <a:srgbClr val="FFFFFF"/>
                </a:solidFill>
                <a:latin typeface="Source Sans Pro"/>
                <a:ea typeface="Source Sans Pro"/>
                <a:sym typeface="Source Sans Pro"/>
              </a:rPr>
              <a:t>pip3 install pyttsx3</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7AAA5115-09AF-5A07-0CB1-92201AC79994}"/>
              </a:ext>
            </a:extLst>
          </p:cNvPr>
          <p:cNvPicPr>
            <a:picLocks noChangeAspect="1"/>
          </p:cNvPicPr>
          <p:nvPr/>
        </p:nvPicPr>
        <p:blipFill rotWithShape="1">
          <a:blip r:embed="rId3"/>
          <a:srcRect b="68833"/>
          <a:stretch/>
        </p:blipFill>
        <p:spPr>
          <a:xfrm>
            <a:off x="4013178" y="2731955"/>
            <a:ext cx="4873647" cy="1026469"/>
          </a:xfrm>
          <a:prstGeom prst="rect">
            <a:avLst/>
          </a:prstGeom>
        </p:spPr>
      </p:pic>
      <p:pic>
        <p:nvPicPr>
          <p:cNvPr id="6" name="Picture 5">
            <a:extLst>
              <a:ext uri="{FF2B5EF4-FFF2-40B4-BE49-F238E27FC236}">
                <a16:creationId xmlns:a16="http://schemas.microsoft.com/office/drawing/2014/main" id="{028BBAB1-88B8-A14A-6185-B0E336D50548}"/>
              </a:ext>
            </a:extLst>
          </p:cNvPr>
          <p:cNvPicPr>
            <a:picLocks noChangeAspect="1"/>
          </p:cNvPicPr>
          <p:nvPr/>
        </p:nvPicPr>
        <p:blipFill rotWithShape="1">
          <a:blip r:embed="rId4"/>
          <a:srcRect b="73641"/>
          <a:stretch/>
        </p:blipFill>
        <p:spPr>
          <a:xfrm>
            <a:off x="4013177" y="3804860"/>
            <a:ext cx="4873647" cy="8892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Speech Test</a:t>
            </a:r>
          </a:p>
        </p:txBody>
      </p:sp>
      <p:sp>
        <p:nvSpPr>
          <p:cNvPr id="950" name="Google Shape;950;p6"/>
          <p:cNvSpPr txBox="1"/>
          <p:nvPr/>
        </p:nvSpPr>
        <p:spPr>
          <a:xfrm>
            <a:off x="271461" y="1265001"/>
            <a:ext cx="8501063" cy="1736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To use the speech synthesizer, we must initialize it and save a reference to it.</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Whenever </a:t>
            </a:r>
            <a:r>
              <a:rPr lang="en-US" sz="2000" dirty="0">
                <a:solidFill>
                  <a:srgbClr val="FFFFFF"/>
                </a:solidFill>
                <a:latin typeface="Source Sans Pro"/>
                <a:ea typeface="Source Sans Pro"/>
                <a:cs typeface="Source Sans Pro"/>
                <a:sym typeface="Source Sans Pro"/>
              </a:rPr>
              <a:t>you</a:t>
            </a:r>
            <a:r>
              <a:rPr lang="en-US" sz="2000" b="0" i="0" u="none" strike="noStrike" cap="none" dirty="0">
                <a:solidFill>
                  <a:srgbClr val="FFFFFF"/>
                </a:solidFill>
                <a:latin typeface="Source Sans Pro"/>
                <a:ea typeface="Source Sans Pro"/>
                <a:cs typeface="Source Sans Pro"/>
                <a:sym typeface="Source Sans Pro"/>
              </a:rPr>
              <a:t> want it to speak, call the say function followed by </a:t>
            </a:r>
            <a:r>
              <a:rPr lang="en-US" sz="2000" b="0" i="0" u="none" strike="noStrike" cap="none" dirty="0" err="1">
                <a:solidFill>
                  <a:srgbClr val="FFFFFF"/>
                </a:solidFill>
                <a:latin typeface="Source Sans Pro"/>
                <a:ea typeface="Source Sans Pro"/>
                <a:cs typeface="Source Sans Pro"/>
                <a:sym typeface="Source Sans Pro"/>
              </a:rPr>
              <a:t>runAnd</a:t>
            </a:r>
            <a:r>
              <a:rPr lang="en-US" sz="2000" dirty="0" err="1">
                <a:solidFill>
                  <a:srgbClr val="FFFFFF"/>
                </a:solidFill>
                <a:latin typeface="Source Sans Pro"/>
                <a:ea typeface="Source Sans Pro"/>
                <a:cs typeface="Source Sans Pro"/>
                <a:sym typeface="Source Sans Pro"/>
              </a:rPr>
              <a:t>W</a:t>
            </a:r>
            <a:r>
              <a:rPr lang="en-US" sz="2000" b="0" i="0" u="none" strike="noStrike" cap="none" dirty="0" err="1">
                <a:solidFill>
                  <a:srgbClr val="FFFFFF"/>
                </a:solidFill>
                <a:latin typeface="Source Sans Pro"/>
                <a:ea typeface="Source Sans Pro"/>
                <a:cs typeface="Source Sans Pro"/>
                <a:sym typeface="Source Sans Pro"/>
              </a:rPr>
              <a:t>ait</a:t>
            </a:r>
            <a:r>
              <a:rPr lang="en-US" sz="2000" b="0" i="0" u="none" strike="noStrike" cap="none" dirty="0">
                <a:solidFill>
                  <a:srgbClr val="FFFFF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cs typeface="Source Sans Pro"/>
                <a:sym typeface="Source Sans Pro"/>
              </a:rPr>
              <a:t>Run it and hear it speak.</a:t>
            </a: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B26FB3CE-E357-451D-2736-DE6F5E2F8572}"/>
              </a:ext>
            </a:extLst>
          </p:cNvPr>
          <p:cNvPicPr>
            <a:picLocks noChangeAspect="1"/>
          </p:cNvPicPr>
          <p:nvPr/>
        </p:nvPicPr>
        <p:blipFill>
          <a:blip r:embed="rId3"/>
          <a:stretch>
            <a:fillRect/>
          </a:stretch>
        </p:blipFill>
        <p:spPr>
          <a:xfrm>
            <a:off x="2326173" y="3050803"/>
            <a:ext cx="4391638" cy="1933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synth_speech_utils.py</a:t>
            </a:r>
            <a:endParaRPr dirty="0"/>
          </a:p>
        </p:txBody>
      </p:sp>
      <p:sp>
        <p:nvSpPr>
          <p:cNvPr id="967" name="Google Shape;967;p8"/>
          <p:cNvSpPr txBox="1"/>
          <p:nvPr/>
        </p:nvSpPr>
        <p:spPr>
          <a:xfrm>
            <a:off x="295276" y="1265002"/>
            <a:ext cx="8466884" cy="9400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We are going to create a class to store the model to simplify the use of </a:t>
            </a:r>
            <a:r>
              <a:rPr lang="en-US" sz="2000" dirty="0">
                <a:solidFill>
                  <a:srgbClr val="FFFFFF"/>
                </a:solidFill>
                <a:latin typeface="Source Sans Pro"/>
                <a:ea typeface="Source Sans Pro"/>
                <a:cs typeface="Source Sans Pro"/>
                <a:sym typeface="Source Sans Pro"/>
              </a:rPr>
              <a:t>speech synthesis </a:t>
            </a:r>
            <a:r>
              <a:rPr lang="en-US" sz="2000" b="0" i="0" u="none" strike="noStrike" cap="none" dirty="0">
                <a:solidFill>
                  <a:srgbClr val="FFFFFF"/>
                </a:solidFill>
                <a:latin typeface="Source Sans Pro"/>
                <a:ea typeface="Source Sans Pro"/>
                <a:cs typeface="Source Sans Pro"/>
                <a:sym typeface="Source Sans Pro"/>
              </a:rPr>
              <a:t>in future projects.</a:t>
            </a:r>
          </a:p>
        </p:txBody>
      </p:sp>
      <p:pic>
        <p:nvPicPr>
          <p:cNvPr id="4" name="Picture 3">
            <a:extLst>
              <a:ext uri="{FF2B5EF4-FFF2-40B4-BE49-F238E27FC236}">
                <a16:creationId xmlns:a16="http://schemas.microsoft.com/office/drawing/2014/main" id="{969C38A7-8178-E9FD-D012-2D68FE31D6A3}"/>
              </a:ext>
            </a:extLst>
          </p:cNvPr>
          <p:cNvPicPr>
            <a:picLocks noChangeAspect="1"/>
          </p:cNvPicPr>
          <p:nvPr/>
        </p:nvPicPr>
        <p:blipFill>
          <a:blip r:embed="rId3"/>
          <a:stretch>
            <a:fillRect/>
          </a:stretch>
        </p:blipFill>
        <p:spPr>
          <a:xfrm>
            <a:off x="1464238" y="2441340"/>
            <a:ext cx="6215524" cy="22593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synth_speech_utils.py</a:t>
            </a:r>
            <a:endParaRPr dirty="0"/>
          </a:p>
        </p:txBody>
      </p:sp>
      <p:sp>
        <p:nvSpPr>
          <p:cNvPr id="976" name="Google Shape;976;p9"/>
          <p:cNvSpPr txBox="1"/>
          <p:nvPr/>
        </p:nvSpPr>
        <p:spPr>
          <a:xfrm>
            <a:off x="286872" y="1314020"/>
            <a:ext cx="853327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Each of the following methods will set different properties for the speech synthesizer like the rate it speaks at, the volume, and the gender of the voice.</a:t>
            </a: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3" name="Picture 2">
            <a:extLst>
              <a:ext uri="{FF2B5EF4-FFF2-40B4-BE49-F238E27FC236}">
                <a16:creationId xmlns:a16="http://schemas.microsoft.com/office/drawing/2014/main" id="{500ECCC6-1951-074F-B3FA-968F514FC0FD}"/>
              </a:ext>
            </a:extLst>
          </p:cNvPr>
          <p:cNvPicPr>
            <a:picLocks noChangeAspect="1"/>
          </p:cNvPicPr>
          <p:nvPr/>
        </p:nvPicPr>
        <p:blipFill>
          <a:blip r:embed="rId3"/>
          <a:stretch>
            <a:fillRect/>
          </a:stretch>
        </p:blipFill>
        <p:spPr>
          <a:xfrm>
            <a:off x="1775153" y="2156983"/>
            <a:ext cx="5556715" cy="2574213"/>
          </a:xfrm>
          <a:prstGeom prst="rect">
            <a:avLst/>
          </a:prstGeom>
        </p:spPr>
      </p:pic>
    </p:spTree>
    <p:extLst>
      <p:ext uri="{BB962C8B-B14F-4D97-AF65-F5344CB8AC3E}">
        <p14:creationId xmlns:p14="http://schemas.microsoft.com/office/powerpoint/2010/main" val="52301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synth_speech_utils.py</a:t>
            </a:r>
            <a:endParaRPr dirty="0"/>
          </a:p>
        </p:txBody>
      </p:sp>
      <p:sp>
        <p:nvSpPr>
          <p:cNvPr id="976" name="Google Shape;976;p9"/>
          <p:cNvSpPr txBox="1"/>
          <p:nvPr/>
        </p:nvSpPr>
        <p:spPr>
          <a:xfrm>
            <a:off x="286872" y="1314020"/>
            <a:ext cx="853327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The say and close methods contain the code to say a word and to close the synthesizer</a:t>
            </a:r>
            <a:r>
              <a:rPr lang="en-US" sz="2000" dirty="0">
                <a:solidFill>
                  <a:srgbClr val="FFFFFF"/>
                </a:solidFill>
                <a:latin typeface="Source Sans Pro"/>
                <a:ea typeface="Source Sans Pro"/>
                <a:cs typeface="Source Sans Pro"/>
                <a:sym typeface="Source Sans Pro"/>
              </a:rPr>
              <a:t>.</a:t>
            </a: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B3B7BED0-C245-4B2D-5790-DEF62B9A2C79}"/>
              </a:ext>
            </a:extLst>
          </p:cNvPr>
          <p:cNvPicPr>
            <a:picLocks noChangeAspect="1"/>
          </p:cNvPicPr>
          <p:nvPr/>
        </p:nvPicPr>
        <p:blipFill>
          <a:blip r:embed="rId3"/>
          <a:stretch>
            <a:fillRect/>
          </a:stretch>
        </p:blipFill>
        <p:spPr>
          <a:xfrm>
            <a:off x="1916004" y="2294740"/>
            <a:ext cx="4953403" cy="2182440"/>
          </a:xfrm>
          <a:prstGeom prst="rect">
            <a:avLst/>
          </a:prstGeom>
        </p:spPr>
      </p:pic>
    </p:spTree>
    <p:extLst>
      <p:ext uri="{BB962C8B-B14F-4D97-AF65-F5344CB8AC3E}">
        <p14:creationId xmlns:p14="http://schemas.microsoft.com/office/powerpoint/2010/main" val="162818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synth_speech_utils.py</a:t>
            </a:r>
            <a:endParaRPr dirty="0"/>
          </a:p>
        </p:txBody>
      </p:sp>
      <p:sp>
        <p:nvSpPr>
          <p:cNvPr id="976" name="Google Shape;976;p9"/>
          <p:cNvSpPr txBox="1"/>
          <p:nvPr/>
        </p:nvSpPr>
        <p:spPr>
          <a:xfrm>
            <a:off x="286872" y="1314020"/>
            <a:ext cx="8533278" cy="3077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The program entrance will create our </a:t>
            </a:r>
            <a:r>
              <a:rPr lang="en-US" sz="2000" b="0" i="0" u="none" strike="noStrike" cap="none" dirty="0" err="1">
                <a:solidFill>
                  <a:srgbClr val="FFFFFF"/>
                </a:solidFill>
                <a:latin typeface="Source Sans Pro"/>
                <a:ea typeface="Source Sans Pro"/>
                <a:cs typeface="Source Sans Pro"/>
                <a:sym typeface="Source Sans Pro"/>
              </a:rPr>
              <a:t>SynthVoice</a:t>
            </a:r>
            <a:r>
              <a:rPr lang="en-US" sz="2000" b="0" i="0" u="none" strike="noStrike" cap="none" dirty="0">
                <a:solidFill>
                  <a:srgbClr val="FFFFFF"/>
                </a:solidFill>
                <a:latin typeface="Source Sans Pro"/>
                <a:ea typeface="Source Sans Pro"/>
                <a:cs typeface="Source Sans Pro"/>
                <a:sym typeface="Source Sans Pro"/>
              </a:rPr>
              <a:t> and set it to a female voice at hal</a:t>
            </a:r>
            <a:r>
              <a:rPr lang="en-US" sz="2000" dirty="0">
                <a:solidFill>
                  <a:srgbClr val="FFFFFF"/>
                </a:solidFill>
                <a:latin typeface="Source Sans Pro"/>
                <a:ea typeface="Source Sans Pro"/>
                <a:cs typeface="Source Sans Pro"/>
                <a:sym typeface="Source Sans Pro"/>
              </a:rPr>
              <a:t>f volume and to speak.</a:t>
            </a: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3" name="Picture 2">
            <a:extLst>
              <a:ext uri="{FF2B5EF4-FFF2-40B4-BE49-F238E27FC236}">
                <a16:creationId xmlns:a16="http://schemas.microsoft.com/office/drawing/2014/main" id="{E8CAFD7E-F38B-1A70-69AD-387F71C38EEB}"/>
              </a:ext>
            </a:extLst>
          </p:cNvPr>
          <p:cNvPicPr>
            <a:picLocks noChangeAspect="1"/>
          </p:cNvPicPr>
          <p:nvPr/>
        </p:nvPicPr>
        <p:blipFill>
          <a:blip r:embed="rId3"/>
          <a:stretch>
            <a:fillRect/>
          </a:stretch>
        </p:blipFill>
        <p:spPr>
          <a:xfrm>
            <a:off x="1423548" y="2151868"/>
            <a:ext cx="6296904" cy="2524477"/>
          </a:xfrm>
          <a:prstGeom prst="rect">
            <a:avLst/>
          </a:prstGeom>
        </p:spPr>
      </p:pic>
    </p:spTree>
    <p:extLst>
      <p:ext uri="{BB962C8B-B14F-4D97-AF65-F5344CB8AC3E}">
        <p14:creationId xmlns:p14="http://schemas.microsoft.com/office/powerpoint/2010/main" val="4005611285"/>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940</Words>
  <Application>Microsoft Office PowerPoint</Application>
  <PresentationFormat>On-screen Show (16:9)</PresentationFormat>
  <Paragraphs>99</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Bebas Neue</vt:lpstr>
      <vt:lpstr>Josefin Slab SemiBold</vt:lpstr>
      <vt:lpstr>Montserrat</vt:lpstr>
      <vt:lpstr>Arial</vt:lpstr>
      <vt:lpstr>Lato</vt:lpstr>
      <vt:lpstr>Source Sans Pro</vt:lpstr>
      <vt:lpstr>Raleway</vt:lpstr>
      <vt:lpstr>Times New Roman</vt:lpstr>
      <vt:lpstr>Electronic Circuit Style CV by Slidesgo</vt:lpstr>
      <vt:lpstr>Machine Learning with Raspberry Pi</vt:lpstr>
      <vt:lpstr>Materials Needed</vt:lpstr>
      <vt:lpstr>Speech Synthesis</vt:lpstr>
      <vt:lpstr>Package Installation</vt:lpstr>
      <vt:lpstr>Speech Test</vt:lpstr>
      <vt:lpstr>synth_speech_utils.py</vt:lpstr>
      <vt:lpstr>synth_speech_utils.py</vt:lpstr>
      <vt:lpstr>synth_speech_utils.py</vt:lpstr>
      <vt:lpstr>synth_speech_utils.py</vt:lpstr>
      <vt:lpstr>Final Project</vt:lpstr>
      <vt:lpstr>Circuit</vt:lpstr>
      <vt:lpstr>Machine Learning Model</vt:lpstr>
      <vt:lpstr>Assistant</vt:lpstr>
      <vt:lpstr>Classify Speech</vt:lpstr>
      <vt:lpstr>Loop</vt:lpstr>
      <vt:lpstr>Loop</vt:lpstr>
      <vt:lpstr>Close &amp; Program Entrance</vt:lpstr>
      <vt:lpstr>Try It Out</vt:lpstr>
      <vt:lpstr>Classify Speech</vt:lpstr>
      <vt:lpstr>Loop</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 Notes</dc:title>
  <cp:lastModifiedBy>Kyler J. Martinez</cp:lastModifiedBy>
  <cp:revision>19</cp:revision>
  <dcterms:modified xsi:type="dcterms:W3CDTF">2022-07-22T15:32:37Z</dcterms:modified>
</cp:coreProperties>
</file>