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58" r:id="rId4"/>
    <p:sldId id="283" r:id="rId5"/>
    <p:sldId id="271" r:id="rId6"/>
    <p:sldId id="270" r:id="rId7"/>
    <p:sldId id="272" r:id="rId8"/>
    <p:sldId id="276" r:id="rId9"/>
    <p:sldId id="281" r:id="rId10"/>
    <p:sldId id="282" r:id="rId11"/>
    <p:sldId id="27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t="-39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Uno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Kyler Smith</a:t>
            </a:r>
          </a:p>
          <a:p>
            <a:r>
              <a:rPr lang="en-US" dirty="0" err="1"/>
              <a:t>Tresor</a:t>
            </a:r>
            <a:r>
              <a:rPr lang="en-US" dirty="0"/>
              <a:t> </a:t>
            </a:r>
            <a:r>
              <a:rPr lang="en-US" dirty="0" err="1"/>
              <a:t>Cyubahiro</a:t>
            </a:r>
            <a:endParaRPr lang="en-US" dirty="0"/>
          </a:p>
          <a:p>
            <a:r>
              <a:rPr lang="en-US" dirty="0"/>
              <a:t>Kevin Hale</a:t>
            </a:r>
          </a:p>
          <a:p>
            <a:r>
              <a:rPr lang="en-US" dirty="0"/>
              <a:t>Adrian Vasquez</a:t>
            </a:r>
          </a:p>
          <a:p>
            <a:r>
              <a:rPr lang="en-US" dirty="0" smtClean="0"/>
              <a:t>Gaurav </a:t>
            </a:r>
            <a:r>
              <a:rPr lang="en-US" dirty="0"/>
              <a:t>Deshpande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7913" y="-595939"/>
            <a:ext cx="6256205" cy="8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Demonstration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TC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3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smtClean="0"/>
              <a:t>Each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Kyler </a:t>
            </a:r>
            <a:r>
              <a:rPr lang="en-US" dirty="0" smtClean="0"/>
              <a:t>// Card Infrastructure, Game Logic  </a:t>
            </a:r>
          </a:p>
          <a:p>
            <a:r>
              <a:rPr lang="en-US" dirty="0" err="1" smtClean="0"/>
              <a:t>Tresor</a:t>
            </a:r>
            <a:r>
              <a:rPr lang="en-US" dirty="0" smtClean="0"/>
              <a:t> // </a:t>
            </a:r>
            <a:r>
              <a:rPr lang="en-US" dirty="0"/>
              <a:t>GUI and Client Interface</a:t>
            </a:r>
          </a:p>
          <a:p>
            <a:r>
              <a:rPr lang="en-US" dirty="0"/>
              <a:t>Kevin </a:t>
            </a:r>
            <a:r>
              <a:rPr lang="en-US" dirty="0" smtClean="0"/>
              <a:t>// </a:t>
            </a:r>
            <a:r>
              <a:rPr lang="en-US" dirty="0"/>
              <a:t>Server C</a:t>
            </a:r>
            <a:r>
              <a:rPr lang="en-US" dirty="0" smtClean="0"/>
              <a:t>ommunication, </a:t>
            </a:r>
            <a:r>
              <a:rPr lang="en-US" dirty="0" err="1" smtClean="0"/>
              <a:t>Misc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oding</a:t>
            </a:r>
            <a:endParaRPr lang="en-US" dirty="0"/>
          </a:p>
          <a:p>
            <a:r>
              <a:rPr lang="en-US" dirty="0"/>
              <a:t>Adrian </a:t>
            </a:r>
            <a:r>
              <a:rPr lang="en-US" dirty="0" smtClean="0"/>
              <a:t>// Presentation, Testing, Debugging</a:t>
            </a:r>
            <a:endParaRPr lang="en-US" dirty="0"/>
          </a:p>
          <a:p>
            <a:r>
              <a:rPr lang="en-US" dirty="0" smtClean="0"/>
              <a:t>Gaurav </a:t>
            </a:r>
            <a:r>
              <a:rPr lang="en-US" dirty="0" smtClean="0"/>
              <a:t>// Testing, Debugging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1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30% </a:t>
            </a:r>
            <a:r>
              <a:rPr lang="en-US" dirty="0"/>
              <a:t>X</a:t>
            </a:r>
            <a:r>
              <a:rPr lang="en-US" dirty="0" smtClean="0"/>
              <a:t> Deck </a:t>
            </a:r>
            <a:r>
              <a:rPr lang="en-US" dirty="0" smtClean="0"/>
              <a:t>Built</a:t>
            </a:r>
            <a:r>
              <a:rPr lang="en-US" dirty="0"/>
              <a:t>, </a:t>
            </a:r>
            <a:r>
              <a:rPr lang="en-US" dirty="0" smtClean="0"/>
              <a:t>Server Runs, </a:t>
            </a:r>
            <a:r>
              <a:rPr lang="en-US" dirty="0"/>
              <a:t>GUI </a:t>
            </a:r>
            <a:r>
              <a:rPr lang="en-US" dirty="0" smtClean="0"/>
              <a:t>Started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40%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/>
              <a:t>Server </a:t>
            </a:r>
            <a:r>
              <a:rPr lang="en-US" dirty="0"/>
              <a:t>Game Logic </a:t>
            </a:r>
            <a:r>
              <a:rPr lang="en-US" dirty="0" smtClean="0"/>
              <a:t>Started</a:t>
            </a:r>
            <a:endParaRPr lang="en-US" dirty="0"/>
          </a:p>
          <a:p>
            <a:r>
              <a:rPr lang="en-US" dirty="0"/>
              <a:t>50%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GUI </a:t>
            </a:r>
            <a:r>
              <a:rPr lang="en-US" dirty="0" smtClean="0"/>
              <a:t>Displays </a:t>
            </a:r>
            <a:r>
              <a:rPr lang="en-US" dirty="0"/>
              <a:t>C</a:t>
            </a:r>
            <a:r>
              <a:rPr lang="en-US" dirty="0" smtClean="0"/>
              <a:t>orrect Cards</a:t>
            </a:r>
            <a:endParaRPr lang="en-US" dirty="0"/>
          </a:p>
          <a:p>
            <a:r>
              <a:rPr lang="en-US" dirty="0" smtClean="0"/>
              <a:t>70</a:t>
            </a:r>
            <a:r>
              <a:rPr lang="en-US" dirty="0"/>
              <a:t>% </a:t>
            </a:r>
            <a:r>
              <a:rPr lang="en-US" dirty="0" smtClean="0"/>
              <a:t>// All </a:t>
            </a:r>
            <a:r>
              <a:rPr lang="en-US" dirty="0"/>
              <a:t>C</a:t>
            </a:r>
            <a:r>
              <a:rPr lang="en-US" dirty="0" smtClean="0"/>
              <a:t>oding </a:t>
            </a:r>
            <a:r>
              <a:rPr lang="en-US" dirty="0" smtClean="0"/>
              <a:t>Completed 11/26</a:t>
            </a:r>
            <a:endParaRPr lang="en-US" dirty="0"/>
          </a:p>
          <a:p>
            <a:r>
              <a:rPr lang="en-US" dirty="0"/>
              <a:t>80% </a:t>
            </a:r>
            <a:r>
              <a:rPr lang="en-US" dirty="0" smtClean="0"/>
              <a:t>// </a:t>
            </a:r>
            <a:r>
              <a:rPr lang="en-US" dirty="0"/>
              <a:t>Testing </a:t>
            </a:r>
            <a:r>
              <a:rPr lang="en-US" dirty="0" smtClean="0"/>
              <a:t>Begins 11/28</a:t>
            </a:r>
            <a:endParaRPr lang="en-US" dirty="0"/>
          </a:p>
          <a:p>
            <a:r>
              <a:rPr lang="en-US" dirty="0"/>
              <a:t>90% </a:t>
            </a:r>
            <a:r>
              <a:rPr lang="en-US" dirty="0" smtClean="0"/>
              <a:t>// Final </a:t>
            </a:r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and </a:t>
            </a:r>
            <a:r>
              <a:rPr lang="en-US" dirty="0" smtClean="0"/>
              <a:t>Bug </a:t>
            </a:r>
            <a:r>
              <a:rPr lang="en-US" dirty="0" smtClean="0"/>
              <a:t>Fixes 11/29</a:t>
            </a:r>
            <a:endParaRPr lang="en-US" dirty="0"/>
          </a:p>
          <a:p>
            <a:r>
              <a:rPr lang="en-US" dirty="0"/>
              <a:t>100</a:t>
            </a:r>
            <a:r>
              <a:rPr lang="en-US" dirty="0" smtClean="0"/>
              <a:t>% // </a:t>
            </a:r>
            <a:r>
              <a:rPr lang="en-US" dirty="0"/>
              <a:t>Final </a:t>
            </a:r>
            <a:r>
              <a:rPr lang="en-US" dirty="0" smtClean="0"/>
              <a:t>testing 12/1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24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 smtClean="0">
                <a:latin typeface="+mn-lt"/>
              </a:rPr>
              <a:t>Game Description</a:t>
            </a:r>
            <a:endParaRPr lang="en-US" sz="10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AV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94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2-10 </a:t>
            </a:r>
            <a:r>
              <a:rPr lang="en-US" dirty="0"/>
              <a:t>players</a:t>
            </a:r>
          </a:p>
          <a:p>
            <a:r>
              <a:rPr lang="en-US" dirty="0"/>
              <a:t>Draw pile and a </a:t>
            </a:r>
            <a:r>
              <a:rPr lang="en-US" dirty="0" smtClean="0"/>
              <a:t>Discard </a:t>
            </a:r>
            <a:r>
              <a:rPr lang="en-US" dirty="0"/>
              <a:t>pile</a:t>
            </a:r>
          </a:p>
          <a:p>
            <a:r>
              <a:rPr lang="en-US" dirty="0"/>
              <a:t>Have to match either color or number to play. (There are color, number , and action cards)</a:t>
            </a:r>
          </a:p>
          <a:p>
            <a:r>
              <a:rPr lang="en-US" dirty="0"/>
              <a:t>Must draw if you cannot </a:t>
            </a:r>
            <a:r>
              <a:rPr lang="en-US" dirty="0" smtClean="0"/>
              <a:t>play</a:t>
            </a:r>
          </a:p>
          <a:p>
            <a:r>
              <a:rPr lang="en-US" dirty="0"/>
              <a:t>D</a:t>
            </a:r>
            <a:r>
              <a:rPr lang="en-US" dirty="0" smtClean="0"/>
              <a:t>iscard all cards to win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dirty="0" smtClean="0"/>
              <a:t>Pile</a:t>
            </a:r>
          </a:p>
          <a:p>
            <a:r>
              <a:rPr lang="en-US" dirty="0" smtClean="0"/>
              <a:t>Discard Pile</a:t>
            </a:r>
          </a:p>
          <a:p>
            <a:r>
              <a:rPr lang="en-US" dirty="0" smtClean="0"/>
              <a:t>Players Hand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Game Design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/>
              <a:t>KH KS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1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43" y="1"/>
            <a:ext cx="7720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47650"/>
            <a:ext cx="98552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0608" y="-650351"/>
            <a:ext cx="6340604" cy="82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9784" y="-658157"/>
            <a:ext cx="6345689" cy="82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onstantia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163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Constantia</vt:lpstr>
      <vt:lpstr>Futura Md BT</vt:lpstr>
      <vt:lpstr>Office Theme</vt:lpstr>
      <vt:lpstr>Uno</vt:lpstr>
      <vt:lpstr>Game Description</vt:lpstr>
      <vt:lpstr>Rules </vt:lpstr>
      <vt:lpstr>Game Board</vt:lpstr>
      <vt:lpstr>Game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Role of Each Team Member</vt:lpstr>
      <vt:lpstr>Project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</dc:title>
  <dc:creator>Kevin Hale</dc:creator>
  <cp:lastModifiedBy>Asus</cp:lastModifiedBy>
  <cp:revision>22</cp:revision>
  <dcterms:created xsi:type="dcterms:W3CDTF">2016-11-15T16:06:46Z</dcterms:created>
  <dcterms:modified xsi:type="dcterms:W3CDTF">2016-11-22T05:50:42Z</dcterms:modified>
</cp:coreProperties>
</file>