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t="-39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BF73-F228-471B-B598-43591499228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latin typeface="+mn-lt"/>
              </a:rPr>
              <a:t>Uno</a:t>
            </a:r>
            <a:endParaRPr lang="en-US" sz="10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Kyler Smith</a:t>
            </a:r>
          </a:p>
          <a:p>
            <a:r>
              <a:rPr lang="en-US" dirty="0" err="1"/>
              <a:t>Tresor</a:t>
            </a:r>
            <a:r>
              <a:rPr lang="en-US" dirty="0"/>
              <a:t> </a:t>
            </a:r>
            <a:r>
              <a:rPr lang="en-US" dirty="0" err="1"/>
              <a:t>Cyubahiro</a:t>
            </a:r>
            <a:endParaRPr lang="en-US" dirty="0"/>
          </a:p>
          <a:p>
            <a:r>
              <a:rPr lang="en-US" dirty="0"/>
              <a:t>Kevin Hale</a:t>
            </a:r>
          </a:p>
          <a:p>
            <a:r>
              <a:rPr lang="en-US" dirty="0"/>
              <a:t>Adrian Vasquez</a:t>
            </a:r>
          </a:p>
          <a:p>
            <a:r>
              <a:rPr lang="en-US" dirty="0" err="1"/>
              <a:t>Gaurauv</a:t>
            </a:r>
            <a:r>
              <a:rPr lang="en-US" dirty="0"/>
              <a:t> Deshpande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players</a:t>
            </a:r>
          </a:p>
          <a:p>
            <a:r>
              <a:rPr lang="en-US" dirty="0"/>
              <a:t>Draw pile and a discard pile</a:t>
            </a:r>
          </a:p>
          <a:p>
            <a:r>
              <a:rPr lang="en-US" dirty="0"/>
              <a:t>Have to match either color or number to play. (There are color, number , and action cards)</a:t>
            </a:r>
          </a:p>
          <a:p>
            <a:r>
              <a:rPr lang="en-US" dirty="0"/>
              <a:t>Must draw if you cannot play</a:t>
            </a:r>
          </a:p>
          <a:p>
            <a:r>
              <a:rPr lang="en-US" dirty="0"/>
              <a:t>Board consists of a Draw Pile, a discard pile, and the players cards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rid of all your cards!</a:t>
            </a:r>
          </a:p>
        </p:txBody>
      </p:sp>
    </p:spTree>
    <p:extLst>
      <p:ext uri="{BB962C8B-B14F-4D97-AF65-F5344CB8AC3E}">
        <p14:creationId xmlns:p14="http://schemas.microsoft.com/office/powerpoint/2010/main" val="36166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UML, UI</a:t>
            </a:r>
          </a:p>
        </p:txBody>
      </p:sp>
    </p:spTree>
    <p:extLst>
      <p:ext uri="{BB962C8B-B14F-4D97-AF65-F5344CB8AC3E}">
        <p14:creationId xmlns:p14="http://schemas.microsoft.com/office/powerpoint/2010/main" val="30731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server running correctly so as to run a 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390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smtClean="0"/>
              <a:t>Each </a:t>
            </a: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M</a:t>
            </a:r>
            <a:r>
              <a:rPr lang="en-US" dirty="0" smtClean="0"/>
              <a:t>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Kyler </a:t>
            </a:r>
            <a:r>
              <a:rPr lang="en-US" dirty="0" smtClean="0"/>
              <a:t>// </a:t>
            </a:r>
            <a:r>
              <a:rPr lang="en-US" dirty="0" smtClean="0"/>
              <a:t>Card Infrastructure, Game Logic  </a:t>
            </a:r>
          </a:p>
          <a:p>
            <a:r>
              <a:rPr lang="en-US" dirty="0" err="1" smtClean="0"/>
              <a:t>Tresor</a:t>
            </a:r>
            <a:r>
              <a:rPr lang="en-US" dirty="0" smtClean="0"/>
              <a:t> // </a:t>
            </a:r>
            <a:r>
              <a:rPr lang="en-US" dirty="0"/>
              <a:t>GUI and Client Interface</a:t>
            </a:r>
          </a:p>
          <a:p>
            <a:r>
              <a:rPr lang="en-US" dirty="0"/>
              <a:t>Kevin </a:t>
            </a:r>
            <a:r>
              <a:rPr lang="en-US" dirty="0" smtClean="0"/>
              <a:t>// </a:t>
            </a:r>
            <a:r>
              <a:rPr lang="en-US" dirty="0"/>
              <a:t>Server </a:t>
            </a:r>
            <a:r>
              <a:rPr lang="en-US" dirty="0"/>
              <a:t>C</a:t>
            </a:r>
            <a:r>
              <a:rPr lang="en-US" dirty="0" smtClean="0"/>
              <a:t>ommunication, </a:t>
            </a:r>
            <a:r>
              <a:rPr lang="en-US" dirty="0" err="1" smtClean="0"/>
              <a:t>M</a:t>
            </a:r>
            <a:r>
              <a:rPr lang="en-US" dirty="0" err="1" smtClean="0"/>
              <a:t>isc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oding</a:t>
            </a:r>
            <a:endParaRPr lang="en-US" dirty="0"/>
          </a:p>
          <a:p>
            <a:r>
              <a:rPr lang="en-US" dirty="0"/>
              <a:t>Adrian </a:t>
            </a:r>
            <a:r>
              <a:rPr lang="en-US" dirty="0" smtClean="0"/>
              <a:t>// </a:t>
            </a:r>
            <a:r>
              <a:rPr lang="en-US" dirty="0" smtClean="0"/>
              <a:t>Presentation, Testing, Debugging</a:t>
            </a:r>
            <a:endParaRPr lang="en-US" dirty="0"/>
          </a:p>
          <a:p>
            <a:r>
              <a:rPr lang="en-US" dirty="0" err="1"/>
              <a:t>Gaurauv</a:t>
            </a:r>
            <a:r>
              <a:rPr lang="en-US" dirty="0"/>
              <a:t> </a:t>
            </a:r>
            <a:r>
              <a:rPr lang="en-US" dirty="0" smtClean="0"/>
              <a:t>// Testing,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30% </a:t>
            </a:r>
            <a:r>
              <a:rPr lang="en-US" dirty="0" smtClean="0"/>
              <a:t>// </a:t>
            </a:r>
            <a:r>
              <a:rPr lang="en-US" dirty="0"/>
              <a:t>Done (Deck </a:t>
            </a:r>
            <a:r>
              <a:rPr lang="en-US" dirty="0" smtClean="0"/>
              <a:t>Built</a:t>
            </a:r>
            <a:r>
              <a:rPr lang="en-US" dirty="0"/>
              <a:t>, </a:t>
            </a:r>
            <a:r>
              <a:rPr lang="en-US" dirty="0" smtClean="0"/>
              <a:t>Server Runs, </a:t>
            </a:r>
            <a:r>
              <a:rPr lang="en-US" dirty="0"/>
              <a:t>GUI </a:t>
            </a:r>
            <a:r>
              <a:rPr lang="en-US" dirty="0" smtClean="0"/>
              <a:t>Started</a:t>
            </a:r>
            <a:r>
              <a:rPr lang="en-US" dirty="0"/>
              <a:t>)</a:t>
            </a:r>
          </a:p>
          <a:p>
            <a:r>
              <a:rPr lang="en-US" dirty="0"/>
              <a:t>40% </a:t>
            </a:r>
            <a:r>
              <a:rPr lang="en-US" dirty="0" smtClean="0"/>
              <a:t>// Server </a:t>
            </a:r>
            <a:r>
              <a:rPr lang="en-US" dirty="0"/>
              <a:t>Game Logic </a:t>
            </a:r>
            <a:r>
              <a:rPr lang="en-US" dirty="0" smtClean="0"/>
              <a:t>Started</a:t>
            </a:r>
            <a:endParaRPr lang="en-US" dirty="0"/>
          </a:p>
          <a:p>
            <a:r>
              <a:rPr lang="en-US" dirty="0"/>
              <a:t>50% </a:t>
            </a:r>
            <a:r>
              <a:rPr lang="en-US" dirty="0" smtClean="0"/>
              <a:t>// </a:t>
            </a:r>
            <a:r>
              <a:rPr lang="en-US" dirty="0"/>
              <a:t>GUI </a:t>
            </a:r>
            <a:r>
              <a:rPr lang="en-US" dirty="0" smtClean="0"/>
              <a:t>Displays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orrect Cards</a:t>
            </a:r>
            <a:endParaRPr lang="en-US" dirty="0"/>
          </a:p>
          <a:p>
            <a:r>
              <a:rPr lang="en-US" dirty="0" smtClean="0"/>
              <a:t>70</a:t>
            </a:r>
            <a:r>
              <a:rPr lang="en-US" dirty="0"/>
              <a:t>% </a:t>
            </a:r>
            <a:r>
              <a:rPr lang="en-US" dirty="0" smtClean="0"/>
              <a:t>// </a:t>
            </a:r>
            <a:r>
              <a:rPr lang="en-US" dirty="0" smtClean="0"/>
              <a:t>All </a:t>
            </a:r>
            <a:r>
              <a:rPr lang="en-US" dirty="0"/>
              <a:t>C</a:t>
            </a:r>
            <a:r>
              <a:rPr lang="en-US" dirty="0" smtClean="0"/>
              <a:t>oding Completed</a:t>
            </a:r>
            <a:endParaRPr lang="en-US" dirty="0"/>
          </a:p>
          <a:p>
            <a:r>
              <a:rPr lang="en-US" dirty="0"/>
              <a:t>80% </a:t>
            </a:r>
            <a:r>
              <a:rPr lang="en-US" dirty="0" smtClean="0"/>
              <a:t>// </a:t>
            </a:r>
            <a:r>
              <a:rPr lang="en-US" dirty="0"/>
              <a:t>Testing </a:t>
            </a:r>
            <a:r>
              <a:rPr lang="en-US" dirty="0" smtClean="0"/>
              <a:t>Begins</a:t>
            </a:r>
            <a:endParaRPr lang="en-US" dirty="0"/>
          </a:p>
          <a:p>
            <a:r>
              <a:rPr lang="en-US" dirty="0"/>
              <a:t>90% </a:t>
            </a:r>
            <a:r>
              <a:rPr lang="en-US" dirty="0" smtClean="0"/>
              <a:t>// </a:t>
            </a:r>
            <a:r>
              <a:rPr lang="en-US" dirty="0" smtClean="0"/>
              <a:t>Final </a:t>
            </a:r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and </a:t>
            </a:r>
            <a:r>
              <a:rPr lang="en-US" dirty="0" smtClean="0"/>
              <a:t>Bug Fixes</a:t>
            </a:r>
            <a:endParaRPr lang="en-US" dirty="0"/>
          </a:p>
          <a:p>
            <a:r>
              <a:rPr lang="en-US" dirty="0"/>
              <a:t>100</a:t>
            </a:r>
            <a:r>
              <a:rPr lang="en-US" dirty="0" smtClean="0"/>
              <a:t>% // </a:t>
            </a:r>
            <a:r>
              <a:rPr lang="en-US" dirty="0"/>
              <a:t>Final testing</a:t>
            </a:r>
          </a:p>
        </p:txBody>
      </p:sp>
    </p:spTree>
    <p:extLst>
      <p:ext uri="{BB962C8B-B14F-4D97-AF65-F5344CB8AC3E}">
        <p14:creationId xmlns:p14="http://schemas.microsoft.com/office/powerpoint/2010/main" val="36524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onstantia"/>
        <a:ea typeface=""/>
        <a:cs typeface=""/>
      </a:majorFont>
      <a:minorFont>
        <a:latin typeface="Futura M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182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Constantia</vt:lpstr>
      <vt:lpstr>Futura Md BT</vt:lpstr>
      <vt:lpstr>Office Theme</vt:lpstr>
      <vt:lpstr>Uno</vt:lpstr>
      <vt:lpstr>Game Description</vt:lpstr>
      <vt:lpstr>How to win</vt:lpstr>
      <vt:lpstr>Game Design</vt:lpstr>
      <vt:lpstr>Demonstration</vt:lpstr>
      <vt:lpstr>Role of Each Team Member</vt:lpstr>
      <vt:lpstr>Project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</dc:title>
  <dc:creator>Kevin Hale</dc:creator>
  <cp:lastModifiedBy>Asus</cp:lastModifiedBy>
  <cp:revision>12</cp:revision>
  <dcterms:created xsi:type="dcterms:W3CDTF">2016-11-15T16:06:46Z</dcterms:created>
  <dcterms:modified xsi:type="dcterms:W3CDTF">2016-11-20T22:52:59Z</dcterms:modified>
</cp:coreProperties>
</file>