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440"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33531D-92D5-0447-B32D-D992BF3D4AA2}" type="datetimeFigureOut">
              <a:rPr lang="en-US" smtClean="0"/>
              <a:t>4/2/14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96E334-22F1-5A43-9368-09EC59071F60}" type="slidenum">
              <a:rPr lang="en-US" smtClean="0"/>
              <a:t>‹#›</a:t>
            </a:fld>
            <a:endParaRPr lang="en-US"/>
          </a:p>
        </p:txBody>
      </p:sp>
    </p:spTree>
    <p:extLst>
      <p:ext uri="{BB962C8B-B14F-4D97-AF65-F5344CB8AC3E}">
        <p14:creationId xmlns:p14="http://schemas.microsoft.com/office/powerpoint/2010/main" val="718717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96E334-22F1-5A43-9368-09EC59071F60}" type="slidenum">
              <a:rPr lang="en-US" smtClean="0"/>
              <a:t>1</a:t>
            </a:fld>
            <a:endParaRPr lang="en-US"/>
          </a:p>
        </p:txBody>
      </p:sp>
    </p:spTree>
    <p:extLst>
      <p:ext uri="{BB962C8B-B14F-4D97-AF65-F5344CB8AC3E}">
        <p14:creationId xmlns:p14="http://schemas.microsoft.com/office/powerpoint/2010/main" val="214423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CFA55F-10C2-9442-A413-D281D7CB9005}"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37284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FA55F-10C2-9442-A413-D281D7CB9005}"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246063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FA55F-10C2-9442-A413-D281D7CB9005}"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199184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CFA55F-10C2-9442-A413-D281D7CB9005}"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88287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CFA55F-10C2-9442-A413-D281D7CB9005}" type="datetimeFigureOut">
              <a:rPr lang="en-US" smtClean="0"/>
              <a:t>4/2/14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594866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CFA55F-10C2-9442-A413-D281D7CB9005}"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184580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CFA55F-10C2-9442-A413-D281D7CB9005}" type="datetimeFigureOut">
              <a:rPr lang="en-US" smtClean="0"/>
              <a:t>4/2/14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215257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CFA55F-10C2-9442-A413-D281D7CB9005}" type="datetimeFigureOut">
              <a:rPr lang="en-US" smtClean="0"/>
              <a:t>4/2/14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479917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CFA55F-10C2-9442-A413-D281D7CB9005}" type="datetimeFigureOut">
              <a:rPr lang="en-US" smtClean="0"/>
              <a:t>4/2/14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1260800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FA55F-10C2-9442-A413-D281D7CB9005}"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609641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CFA55F-10C2-9442-A413-D281D7CB9005}" type="datetimeFigureOut">
              <a:rPr lang="en-US" smtClean="0"/>
              <a:t>4/2/14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9929-B39B-094D-A1DE-6C59427C6C10}" type="slidenum">
              <a:rPr lang="en-US" smtClean="0"/>
              <a:t>‹#›</a:t>
            </a:fld>
            <a:endParaRPr lang="en-US"/>
          </a:p>
        </p:txBody>
      </p:sp>
    </p:spTree>
    <p:extLst>
      <p:ext uri="{BB962C8B-B14F-4D97-AF65-F5344CB8AC3E}">
        <p14:creationId xmlns:p14="http://schemas.microsoft.com/office/powerpoint/2010/main" val="30414856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FA55F-10C2-9442-A413-D281D7CB9005}" type="datetimeFigureOut">
              <a:rPr lang="en-US" smtClean="0"/>
              <a:t>4/2/14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19929-B39B-094D-A1DE-6C59427C6C10}" type="slidenum">
              <a:rPr lang="en-US" smtClean="0"/>
              <a:t>‹#›</a:t>
            </a:fld>
            <a:endParaRPr lang="en-US"/>
          </a:p>
        </p:txBody>
      </p:sp>
    </p:spTree>
    <p:extLst>
      <p:ext uri="{BB962C8B-B14F-4D97-AF65-F5344CB8AC3E}">
        <p14:creationId xmlns:p14="http://schemas.microsoft.com/office/powerpoint/2010/main" val="1761787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886719"/>
            <a:ext cx="6312338" cy="1470025"/>
          </a:xfrm>
        </p:spPr>
        <p:txBody>
          <a:bodyPr>
            <a:normAutofit/>
          </a:bodyPr>
          <a:lstStyle/>
          <a:p>
            <a:pPr algn="l"/>
            <a:r>
              <a:rPr lang="en-US" sz="800" dirty="0" smtClean="0">
                <a:latin typeface="Consolas"/>
                <a:cs typeface="Consolas"/>
              </a:rPr>
              <a:t>           _         _                  _           _          _             _           _           _        </a:t>
            </a:r>
            <a:br>
              <a:rPr lang="en-US" sz="800" dirty="0" smtClean="0">
                <a:latin typeface="Consolas"/>
                <a:cs typeface="Consolas"/>
              </a:rPr>
            </a:br>
            <a:r>
              <a:rPr lang="en-US" sz="800" dirty="0" smtClean="0">
                <a:latin typeface="Consolas"/>
                <a:cs typeface="Consolas"/>
              </a:rPr>
              <a:t>          / /\      /\_\               / /\        /\ \       /\ \     _    /\ \        / /\        / /\      </a:t>
            </a:r>
            <a:br>
              <a:rPr lang="en-US" sz="800" dirty="0" smtClean="0">
                <a:latin typeface="Consolas"/>
                <a:cs typeface="Consolas"/>
              </a:rPr>
            </a:br>
            <a:r>
              <a:rPr lang="en-US" sz="800" dirty="0" smtClean="0">
                <a:latin typeface="Consolas"/>
                <a:cs typeface="Consolas"/>
              </a:rPr>
              <a:t>         / /  \    / / /         _    / /  \       \ \ \     /  \ \   /\_\ /  \ \      / /  \      / /  \     </a:t>
            </a:r>
            <a:br>
              <a:rPr lang="en-US" sz="800" dirty="0" smtClean="0">
                <a:latin typeface="Consolas"/>
                <a:cs typeface="Consolas"/>
              </a:rPr>
            </a:br>
            <a:r>
              <a:rPr lang="en-US" sz="800" dirty="0" smtClean="0">
                <a:latin typeface="Consolas"/>
                <a:cs typeface="Consolas"/>
              </a:rPr>
              <a:t>        / / /\ \   \ \ \__      /\_\ / / /\ \__    /\ \_\   / /\ \ \_/ / // /\ \ \    / / /\ \__  / / /\ \__  </a:t>
            </a:r>
            <a:br>
              <a:rPr lang="en-US" sz="800" dirty="0" smtClean="0">
                <a:latin typeface="Consolas"/>
                <a:cs typeface="Consolas"/>
              </a:rPr>
            </a:br>
            <a:r>
              <a:rPr lang="en-US" sz="800" dirty="0" smtClean="0">
                <a:latin typeface="Consolas"/>
                <a:cs typeface="Consolas"/>
              </a:rPr>
              <a:t>       / / /\ \ \   \ \___\    / / // / /\ \___\  / /\/_/  / / /\ \___/ // / /\ \_\  / / /\ \___\/ / /\ \___\ </a:t>
            </a:r>
            <a:br>
              <a:rPr lang="en-US" sz="800" dirty="0" smtClean="0">
                <a:latin typeface="Consolas"/>
                <a:cs typeface="Consolas"/>
              </a:rPr>
            </a:br>
            <a:r>
              <a:rPr lang="en-US" sz="800" dirty="0" smtClean="0">
                <a:latin typeface="Consolas"/>
                <a:cs typeface="Consolas"/>
              </a:rPr>
              <a:t>      / / /\ \_\ \   \__  /   / / / \ \ \ \/___/ / / /    / / /  \/____// /_/_ \/_/  \ \ \ \/___/\ \ \ \/___/ </a:t>
            </a:r>
            <a:br>
              <a:rPr lang="en-US" sz="800" dirty="0" smtClean="0">
                <a:latin typeface="Consolas"/>
                <a:cs typeface="Consolas"/>
              </a:rPr>
            </a:br>
            <a:r>
              <a:rPr lang="en-US" sz="800" dirty="0" smtClean="0">
                <a:latin typeface="Consolas"/>
                <a:cs typeface="Consolas"/>
              </a:rPr>
              <a:t>     / / /\ \ \___\  / / /   / / /   \ \ \      / / /    / / /    / / // /____/\      \ \ \       \ \ \       </a:t>
            </a:r>
            <a:br>
              <a:rPr lang="en-US" sz="800" dirty="0" smtClean="0">
                <a:latin typeface="Consolas"/>
                <a:cs typeface="Consolas"/>
              </a:rPr>
            </a:br>
            <a:r>
              <a:rPr lang="en-US" sz="800" dirty="0" smtClean="0">
                <a:latin typeface="Consolas"/>
                <a:cs typeface="Consolas"/>
              </a:rPr>
              <a:t>    / / /  \ \ \__/ / / /   / / /_    \ \ \    / / /    / / /    / / // /\____\/  _    \ \ \  _    \ \ \      </a:t>
            </a:r>
            <a:br>
              <a:rPr lang="en-US" sz="800" dirty="0" smtClean="0">
                <a:latin typeface="Consolas"/>
                <a:cs typeface="Consolas"/>
              </a:rPr>
            </a:br>
            <a:r>
              <a:rPr lang="en-US" sz="800" dirty="0" smtClean="0">
                <a:latin typeface="Consolas"/>
                <a:cs typeface="Consolas"/>
              </a:rPr>
              <a:t>   / / /____\_\ \  / / /___/ / //_/\__/ / /___/ / /__  / / /    / / // / /______ /_/\__/ / / /_/\__/ / /      </a:t>
            </a:r>
            <a:br>
              <a:rPr lang="en-US" sz="800" dirty="0" smtClean="0">
                <a:latin typeface="Consolas"/>
                <a:cs typeface="Consolas"/>
              </a:rPr>
            </a:br>
            <a:r>
              <a:rPr lang="en-US" sz="800" dirty="0" smtClean="0">
                <a:latin typeface="Consolas"/>
                <a:cs typeface="Consolas"/>
              </a:rPr>
              <a:t>  / / /__________\/ / /____\/ / \ \/___/ //\__\/_/___\/ / /    / / // / /_______\\ \/___/ /  \ \/___/ /       </a:t>
            </a:r>
            <a:br>
              <a:rPr lang="en-US" sz="800" dirty="0" smtClean="0">
                <a:latin typeface="Consolas"/>
                <a:cs typeface="Consolas"/>
              </a:rPr>
            </a:br>
            <a:r>
              <a:rPr lang="en-US" sz="800" dirty="0" smtClean="0">
                <a:latin typeface="Consolas"/>
                <a:cs typeface="Consolas"/>
              </a:rPr>
              <a:t>  \/_____________/\/_________/   \_____\/ \/_________/\/_/     \/_/ \/__________/ \_____\/    \_____\/ </a:t>
            </a:r>
            <a:endParaRPr lang="en-US" sz="800" dirty="0">
              <a:latin typeface="Consolas"/>
              <a:cs typeface="Consolas"/>
            </a:endParaRPr>
          </a:p>
        </p:txBody>
      </p:sp>
      <p:sp>
        <p:nvSpPr>
          <p:cNvPr id="4" name="Title 1"/>
          <p:cNvSpPr txBox="1">
            <a:spLocks/>
          </p:cNvSpPr>
          <p:nvPr/>
        </p:nvSpPr>
        <p:spPr>
          <a:xfrm>
            <a:off x="2399862" y="2509144"/>
            <a:ext cx="425669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800" dirty="0" smtClean="0">
                <a:latin typeface="Consolas"/>
                <a:cs typeface="Consolas"/>
              </a:rPr>
              <a:t>         _             _            _               _           _      </a:t>
            </a:r>
          </a:p>
          <a:p>
            <a:pPr algn="l"/>
            <a:r>
              <a:rPr lang="en-US" sz="800" dirty="0" smtClean="0">
                <a:latin typeface="Consolas"/>
                <a:cs typeface="Consolas"/>
              </a:rPr>
              <a:t>        _\ \          /\ \         /\ \            /\ \       /\ \     </a:t>
            </a:r>
          </a:p>
          <a:p>
            <a:pPr algn="l"/>
            <a:r>
              <a:rPr lang="en-US" sz="800" dirty="0" smtClean="0">
                <a:latin typeface="Consolas"/>
                <a:cs typeface="Consolas"/>
              </a:rPr>
              <a:t>       /\__ \        /  \ \       /  \ \           \ \ \     /  \ \    </a:t>
            </a:r>
          </a:p>
          <a:p>
            <a:pPr algn="l"/>
            <a:r>
              <a:rPr lang="en-US" sz="800" dirty="0" smtClean="0">
                <a:latin typeface="Consolas"/>
                <a:cs typeface="Consolas"/>
              </a:rPr>
              <a:t>      / /_ \_\      / /\ \ \     / /\ \_\          /\ \_\   / /\ \ \   </a:t>
            </a:r>
          </a:p>
          <a:p>
            <a:pPr algn="l"/>
            <a:r>
              <a:rPr lang="en-US" sz="800" dirty="0" smtClean="0">
                <a:latin typeface="Consolas"/>
                <a:cs typeface="Consolas"/>
              </a:rPr>
              <a:t>     / / /\/_/     / / /\ \ \   / / /\/_/         / /\/_/  / / /\ \ \  </a:t>
            </a:r>
          </a:p>
          <a:p>
            <a:pPr algn="l"/>
            <a:r>
              <a:rPr lang="en-US" sz="800" dirty="0" smtClean="0">
                <a:latin typeface="Consolas"/>
                <a:cs typeface="Consolas"/>
              </a:rPr>
              <a:t>    / / /         / / /  \ \_\ / / / ______      / / /    / / /  \ \_\ </a:t>
            </a:r>
          </a:p>
          <a:p>
            <a:pPr algn="l"/>
            <a:r>
              <a:rPr lang="en-US" sz="800" dirty="0" smtClean="0">
                <a:latin typeface="Consolas"/>
                <a:cs typeface="Consolas"/>
              </a:rPr>
              <a:t>   / / /         / / /   / / // / / /\_____\    / / /    / / /    \/_/ </a:t>
            </a:r>
          </a:p>
          <a:p>
            <a:pPr algn="l"/>
            <a:r>
              <a:rPr lang="en-US" sz="800" dirty="0" smtClean="0">
                <a:latin typeface="Consolas"/>
                <a:cs typeface="Consolas"/>
              </a:rPr>
              <a:t>  / / / ____    / / /   / / // / /  \/____ /   / / /    / / /          </a:t>
            </a:r>
          </a:p>
          <a:p>
            <a:pPr algn="l"/>
            <a:r>
              <a:rPr lang="en-US" sz="800" dirty="0" smtClean="0">
                <a:latin typeface="Consolas"/>
                <a:cs typeface="Consolas"/>
              </a:rPr>
              <a:t> / /_/_/ ___/\ / / /___/ / // / /_____/ / /___/ / /__  / / /________   </a:t>
            </a:r>
          </a:p>
          <a:p>
            <a:pPr algn="l"/>
            <a:r>
              <a:rPr lang="en-US" sz="800" dirty="0" smtClean="0">
                <a:latin typeface="Consolas"/>
                <a:cs typeface="Consolas"/>
              </a:rPr>
              <a:t>/_______/\__\// / /____\/ // / /______\/ //\__\/_/___\/ / /_________\  </a:t>
            </a:r>
          </a:p>
          <a:p>
            <a:pPr algn="l"/>
            <a:r>
              <a:rPr lang="en-US" sz="800" dirty="0" smtClean="0">
                <a:latin typeface="Consolas"/>
                <a:cs typeface="Consolas"/>
              </a:rPr>
              <a:t>\_______\/    \/_________/ \/___________/ \/_________/\/____________/ </a:t>
            </a:r>
            <a:endParaRPr lang="en-US" sz="800" dirty="0">
              <a:latin typeface="Consolas"/>
              <a:cs typeface="Consolas"/>
            </a:endParaRPr>
          </a:p>
        </p:txBody>
      </p:sp>
      <p:sp>
        <p:nvSpPr>
          <p:cNvPr id="5" name="Title 1"/>
          <p:cNvSpPr txBox="1">
            <a:spLocks/>
          </p:cNvSpPr>
          <p:nvPr/>
        </p:nvSpPr>
        <p:spPr>
          <a:xfrm>
            <a:off x="1371600" y="4014205"/>
            <a:ext cx="6312338" cy="1470025"/>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800" dirty="0" smtClean="0">
                <a:latin typeface="Consolas"/>
                <a:cs typeface="Consolas"/>
              </a:rPr>
              <a:t>         _                 _          _            _                    _             _            _        </a:t>
            </a:r>
          </a:p>
          <a:p>
            <a:pPr algn="l"/>
            <a:r>
              <a:rPr lang="en-US" sz="800" dirty="0" smtClean="0">
                <a:latin typeface="Consolas"/>
                <a:cs typeface="Consolas"/>
              </a:rPr>
              <a:t>        / /\              /\ \       /\ \         / /\                /\ \           /\_\         / /\      </a:t>
            </a:r>
          </a:p>
          <a:p>
            <a:pPr algn="l"/>
            <a:r>
              <a:rPr lang="en-US" sz="800" dirty="0" smtClean="0">
                <a:latin typeface="Consolas"/>
                <a:cs typeface="Consolas"/>
              </a:rPr>
              <a:t>       / /  \             \_\ \      \_\ \       / /  \              /  \ \         / / /  _     / /  \     </a:t>
            </a:r>
          </a:p>
          <a:p>
            <a:pPr algn="l"/>
            <a:r>
              <a:rPr lang="en-US" sz="800" dirty="0" smtClean="0">
                <a:latin typeface="Consolas"/>
                <a:cs typeface="Consolas"/>
              </a:rPr>
              <a:t>      / / /\ \            /\__ \     /\__ \     / / /\ \            / /\ \ \       / / /  /\_\  / / /\ \__  </a:t>
            </a:r>
          </a:p>
          <a:p>
            <a:pPr algn="l"/>
            <a:r>
              <a:rPr lang="en-US" sz="800" dirty="0" smtClean="0">
                <a:latin typeface="Consolas"/>
                <a:cs typeface="Consolas"/>
              </a:rPr>
              <a:t>     / / /\ \ \          / /_ \ \   / /_ \ \   / / /\ \ \          / / /\ \ \     / / /__/ / / / / /\ \___\ </a:t>
            </a:r>
          </a:p>
          <a:p>
            <a:pPr algn="l"/>
            <a:r>
              <a:rPr lang="en-US" sz="800" dirty="0" smtClean="0">
                <a:latin typeface="Consolas"/>
                <a:cs typeface="Consolas"/>
              </a:rPr>
              <a:t>    / / /  \ \ \        / / /\ \ \ / / /\ \ \ / / /  \ \ \        / / /  \ \_\   / /\_____/ /  \ \ \ \/___/ </a:t>
            </a:r>
          </a:p>
          <a:p>
            <a:pPr algn="l"/>
            <a:r>
              <a:rPr lang="en-US" sz="800" dirty="0" smtClean="0">
                <a:latin typeface="Consolas"/>
                <a:cs typeface="Consolas"/>
              </a:rPr>
              <a:t>   / / /___/ /\ \      / / /  \/_// / /  \/_// / /___/ /\ \      / / /    \/_/  / /\_______/    \ \ \       </a:t>
            </a:r>
          </a:p>
          <a:p>
            <a:pPr algn="l"/>
            <a:r>
              <a:rPr lang="en-US" sz="800" dirty="0" smtClean="0">
                <a:latin typeface="Consolas"/>
                <a:cs typeface="Consolas"/>
              </a:rPr>
              <a:t>  / / /_____/ /\ \    / / /      / / /      / / /_____/ /\ \    / / /          / / /\ \ \   _    \ \ \      </a:t>
            </a:r>
          </a:p>
          <a:p>
            <a:pPr algn="l"/>
            <a:r>
              <a:rPr lang="en-US" sz="800" dirty="0" smtClean="0">
                <a:latin typeface="Consolas"/>
                <a:cs typeface="Consolas"/>
              </a:rPr>
              <a:t> / /_________/\ \ \  / / /      / / /      / /_________/\ \ \  / / /________  / / /  \ \ \ /_/\__/ / /      </a:t>
            </a:r>
          </a:p>
          <a:p>
            <a:pPr algn="l"/>
            <a:r>
              <a:rPr lang="en-US" sz="800" dirty="0" smtClean="0">
                <a:latin typeface="Consolas"/>
                <a:cs typeface="Consolas"/>
              </a:rPr>
              <a:t>/ / /_       __\ \_\/_/ /      /_/ /      / / /_       __\ \_\/ / /_________\/ / /    \ \ \\ \/___/ /       </a:t>
            </a:r>
          </a:p>
          <a:p>
            <a:pPr algn="l"/>
            <a:r>
              <a:rPr lang="en-US" sz="800" dirty="0" smtClean="0">
                <a:latin typeface="Consolas"/>
                <a:cs typeface="Consolas"/>
              </a:rPr>
              <a:t>\_\___\     /____/_/\_\/       \_\/       \_\___\     /____/_/\/____________/\/_/      \_\_\\_____\/        </a:t>
            </a:r>
          </a:p>
          <a:p>
            <a:pPr algn="l"/>
            <a:r>
              <a:rPr lang="en-US" sz="800" dirty="0" smtClean="0">
                <a:latin typeface="Consolas"/>
                <a:cs typeface="Consolas"/>
              </a:rPr>
              <a:t> </a:t>
            </a:r>
            <a:endParaRPr lang="en-US" sz="800" dirty="0">
              <a:latin typeface="Consolas"/>
              <a:cs typeface="Consolas"/>
            </a:endParaRPr>
          </a:p>
        </p:txBody>
      </p:sp>
    </p:spTree>
    <p:extLst>
      <p:ext uri="{BB962C8B-B14F-4D97-AF65-F5344CB8AC3E}">
        <p14:creationId xmlns:p14="http://schemas.microsoft.com/office/powerpoint/2010/main" val="192134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Business Logic?</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Business logic is a non-technical term generally used to describe the functional algorithms which handle information exchange between a database and a user interface. It is distinguished from input/output data validation and product logic. Business logic models real life business objects such as accounts, loans, itineraries, and inventories. It also prescribes how business objects interact with one another. Finally, business logic enforces the routes and the methods by which business objects are accessed and updated.</a:t>
            </a:r>
          </a:p>
          <a:p>
            <a:r>
              <a:rPr lang="en-US" dirty="0" smtClean="0"/>
              <a:t>	Business logic comprises:</a:t>
            </a:r>
          </a:p>
          <a:p>
            <a:pPr lvl="1"/>
            <a:r>
              <a:rPr lang="en-US" dirty="0" smtClean="0"/>
              <a:t>Business rules that express business policy (such as channels, location, logistics, prices, and products); and</a:t>
            </a:r>
          </a:p>
          <a:p>
            <a:pPr lvl="1"/>
            <a:r>
              <a:rPr lang="en-US" dirty="0"/>
              <a:t>W</a:t>
            </a:r>
            <a:r>
              <a:rPr lang="en-US" dirty="0" smtClean="0"/>
              <a:t>orkflows that are the ordered tasks of passing documents or data from one participant (a person or a software system) to another."</a:t>
            </a:r>
            <a:endParaRPr lang="en-US" dirty="0"/>
          </a:p>
        </p:txBody>
      </p:sp>
    </p:spTree>
    <p:extLst>
      <p:ext uri="{BB962C8B-B14F-4D97-AF65-F5344CB8AC3E}">
        <p14:creationId xmlns:p14="http://schemas.microsoft.com/office/powerpoint/2010/main" val="762616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normAutofit/>
          </a:bodyPr>
          <a:lstStyle/>
          <a:p>
            <a:r>
              <a:rPr lang="en-US" dirty="0" smtClean="0"/>
              <a:t>Retrieving a profile</a:t>
            </a:r>
          </a:p>
          <a:p>
            <a:pPr lvl="1"/>
            <a:r>
              <a:rPr lang="en-US" dirty="0" smtClean="0"/>
              <a:t>For example, Jack’s profile can be fetched with id=1001 </a:t>
            </a:r>
          </a:p>
          <a:p>
            <a:pPr lvl="1"/>
            <a:r>
              <a:rPr lang="en-US" dirty="0" smtClean="0"/>
              <a:t>If this value changed to 1089 we get another user’s information</a:t>
            </a:r>
          </a:p>
          <a:p>
            <a:pPr lvl="1"/>
            <a:r>
              <a:rPr lang="en-US" dirty="0" smtClean="0"/>
              <a:t>Note: A scanner may go on and change the value from 1001 to ‘1001 to find SQL injection, but not to 1089 and would miss that the application is vulnerable to authorization bypass</a:t>
            </a:r>
            <a:endParaRPr lang="en-US" dirty="0"/>
          </a:p>
        </p:txBody>
      </p:sp>
    </p:spTree>
    <p:extLst>
      <p:ext uri="{BB962C8B-B14F-4D97-AF65-F5344CB8AC3E}">
        <p14:creationId xmlns:p14="http://schemas.microsoft.com/office/powerpoint/2010/main" val="414784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Complex Examples</a:t>
            </a:r>
            <a:endParaRPr lang="en-US" dirty="0"/>
          </a:p>
        </p:txBody>
      </p:sp>
      <p:sp>
        <p:nvSpPr>
          <p:cNvPr id="3" name="Content Placeholder 2"/>
          <p:cNvSpPr>
            <a:spLocks noGrp="1"/>
          </p:cNvSpPr>
          <p:nvPr>
            <p:ph idx="1"/>
          </p:nvPr>
        </p:nvSpPr>
        <p:spPr/>
        <p:txBody>
          <a:bodyPr/>
          <a:lstStyle/>
          <a:p>
            <a:r>
              <a:rPr lang="en-US" dirty="0" smtClean="0"/>
              <a:t>Winning an Online Auction</a:t>
            </a:r>
          </a:p>
          <a:p>
            <a:r>
              <a:rPr lang="en-US" dirty="0" smtClean="0"/>
              <a:t>"Interactive" T.V.</a:t>
            </a:r>
          </a:p>
          <a:p>
            <a:r>
              <a:rPr lang="en-US" dirty="0" smtClean="0"/>
              <a:t>Free </a:t>
            </a:r>
            <a:r>
              <a:rPr lang="en-US" dirty="0" err="1" smtClean="0"/>
              <a:t>MacWorld</a:t>
            </a:r>
            <a:r>
              <a:rPr lang="en-US" dirty="0" smtClean="0"/>
              <a:t> 2007 Platinum Passes</a:t>
            </a:r>
          </a:p>
          <a:p>
            <a:r>
              <a:rPr lang="en-US" dirty="0" smtClean="0"/>
              <a:t>Day Trading Contest</a:t>
            </a:r>
          </a:p>
          <a:p>
            <a:r>
              <a:rPr lang="en-US" dirty="0" smtClean="0"/>
              <a:t>Password Recovery</a:t>
            </a:r>
            <a:endParaRPr lang="en-US" dirty="0"/>
          </a:p>
        </p:txBody>
      </p:sp>
    </p:spTree>
    <p:extLst>
      <p:ext uri="{BB962C8B-B14F-4D97-AF65-F5344CB8AC3E}">
        <p14:creationId xmlns:p14="http://schemas.microsoft.com/office/powerpoint/2010/main" val="2211564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TotalTime>
  <Words>844</Words>
  <Application>Microsoft Macintosh PowerPoint</Application>
  <PresentationFormat>On-screen Show (4:3)</PresentationFormat>
  <Paragraphs>41</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_         _                  _           _          _             _           _           _                   / /\      /\_\               / /\        /\ \       /\ \     _    /\ \        / /\        / /\                / /  \    / / /         _    / /  \       \ \ \     /  \ \   /\_\ /  \ \      / /  \      / /  \              / / /\ \   \ \ \__      /\_\ / / /\ \__    /\ \_\   / /\ \ \_/ / // /\ \ \    / / /\ \__  / / /\ \__          / / /\ \ \   \ \___\    / / // / /\ \___\  / /\/_/  / / /\ \___/ // / /\ \_\  / / /\ \___\/ / /\ \___\        / / /\ \_\ \   \__  /   / / / \ \ \ \/___/ / / /    / / /  \/____// /_/_ \/_/  \ \ \ \/___/\ \ \ \/___/       / / /\ \ \___\  / / /   / / /   \ \ \      / / /    / / /    / / // /____/\      \ \ \       \ \ \            / / /  \ \ \__/ / / /   / / /_    \ \ \    / / /    / / /    / / // /\____\/  _    \ \ \  _    \ \ \          / / /____\_\ \  / / /___/ / //_/\__/ / /___/ / /__  / / /    / / // / /______ /_/\__/ / / /_/\__/ / /         / / /__________\/ / /____\/ / \ \/___/ //\__\/_/___\/ / /    / / // / /_______\\ \/___/ /  \ \/___/ /          \/_____________/\/_________/   \_____\/ \/_________/\/_/     \/_/ \/__________/ \_____\/    \_____\/ </vt:lpstr>
      <vt:lpstr>What is Business Logic?</vt:lpstr>
      <vt:lpstr>Simple Example</vt:lpstr>
      <vt:lpstr>More Complex Examples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c:creator>
  <cp:lastModifiedBy>asdf</cp:lastModifiedBy>
  <cp:revision>3</cp:revision>
  <dcterms:created xsi:type="dcterms:W3CDTF">2014-04-02T22:02:06Z</dcterms:created>
  <dcterms:modified xsi:type="dcterms:W3CDTF">2014-04-02T23:30:03Z</dcterms:modified>
</cp:coreProperties>
</file>