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3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6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0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2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8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3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xistentialize.com/diagnosis-of-the-openssl-heartbleed-bug.html" TargetMode="External"/><Relationship Id="rId4" Type="http://schemas.openxmlformats.org/officeDocument/2006/relationships/hyperlink" Target="https://tools.ietf.org/html/rfc6520%23page-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ryptographyengineering.com/2014/04/attack-of-week-openssl-heartblee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800100"/>
            <a:ext cx="43307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6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http://blog.cryptographyengineering.com/2014/04/attack-of-week-openssl-heartbleed.html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http://blog.existentialize.com/diagnosis-of-the-openssl-heartbleed-bug.html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https://tools.ietf.org</a:t>
            </a:r>
            <a:r>
              <a:rPr lang="en-US" smtClean="0">
                <a:hlinkClick r:id="rId4"/>
              </a:rPr>
              <a:t>/html/rfc6520#page-5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9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Heartbleed</a:t>
            </a:r>
            <a:r>
              <a:rPr lang="en-US" dirty="0" smtClean="0"/>
              <a:t>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Affects </a:t>
            </a:r>
            <a:r>
              <a:rPr lang="en-US" dirty="0" err="1" smtClean="0"/>
              <a:t>OpenSSL</a:t>
            </a:r>
            <a:r>
              <a:rPr lang="en-US" dirty="0" smtClean="0"/>
              <a:t> v1.0.1 (released March 14, </a:t>
            </a:r>
            <a:r>
              <a:rPr lang="en-US" b="1" dirty="0" smtClean="0"/>
              <a:t>2012</a:t>
            </a:r>
            <a:r>
              <a:rPr lang="en-US" dirty="0" smtClean="0"/>
              <a:t>) through v1.0.1f Sunday April 6, 2014</a:t>
            </a:r>
          </a:p>
          <a:p>
            <a:r>
              <a:rPr lang="en-US" dirty="0" smtClean="0"/>
              <a:t>Reported by Neel Mehta (@</a:t>
            </a:r>
            <a:r>
              <a:rPr lang="en-US" dirty="0" err="1" smtClean="0"/>
              <a:t>neelmehta</a:t>
            </a:r>
            <a:r>
              <a:rPr lang="en-US" dirty="0" smtClean="0"/>
              <a:t>) of Google</a:t>
            </a:r>
          </a:p>
          <a:p>
            <a:r>
              <a:rPr lang="en-US" dirty="0" smtClean="0"/>
              <a:t>Surprisingly simple bug: simple bounds checking bug</a:t>
            </a:r>
          </a:p>
          <a:p>
            <a:r>
              <a:rPr lang="en-US" dirty="0" smtClean="0"/>
              <a:t>Surprisingly bad results: attacker can read up to 64k of private memory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6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at stake?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Long-term server private key</a:t>
            </a:r>
          </a:p>
          <a:p>
            <a:r>
              <a:rPr lang="en-US" dirty="0" smtClean="0"/>
              <a:t>TLS session keys</a:t>
            </a:r>
          </a:p>
          <a:p>
            <a:r>
              <a:rPr lang="en-US" dirty="0" smtClean="0"/>
              <a:t>Confidential data like passwords and session tokens</a:t>
            </a:r>
          </a:p>
          <a:p>
            <a:r>
              <a:rPr lang="en-US" dirty="0" smtClean="0"/>
              <a:t>Session tickets used for session resumption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8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850900"/>
            <a:ext cx="75946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0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in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TLS Heartbeat mechanism is designed to keep connections alive even when no data is being transmitted. Heartbeat messages sent by one peer contain random data and a payload length. The other peer is suppose to respond with a mirror of exactly the same data.”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3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in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cs typeface="Consolas"/>
              </a:rPr>
              <a:t>Data structure of the of the request: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struct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HeartbeatMessageType</a:t>
            </a:r>
            <a:r>
              <a:rPr lang="en-US" sz="2000" dirty="0" smtClean="0">
                <a:latin typeface="Consolas"/>
                <a:cs typeface="Consolas"/>
              </a:rPr>
              <a:t> type;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uint16 </a:t>
            </a:r>
            <a:r>
              <a:rPr lang="en-US" sz="2000" dirty="0" err="1" smtClean="0">
                <a:latin typeface="Consolas"/>
                <a:cs typeface="Consolas"/>
              </a:rPr>
              <a:t>payload_length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opaque payload[</a:t>
            </a:r>
            <a:r>
              <a:rPr lang="en-US" sz="2000" dirty="0" err="1" smtClean="0">
                <a:latin typeface="Consolas"/>
                <a:cs typeface="Consolas"/>
              </a:rPr>
              <a:t>HeartbeatMessage.payload_length</a:t>
            </a:r>
            <a:r>
              <a:rPr lang="en-US" sz="2000" dirty="0" smtClean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opaque padding[</a:t>
            </a:r>
            <a:r>
              <a:rPr lang="en-US" sz="2000" dirty="0" err="1" smtClean="0">
                <a:latin typeface="Consolas"/>
                <a:cs typeface="Consolas"/>
              </a:rPr>
              <a:t>padding_length</a:t>
            </a:r>
            <a:r>
              <a:rPr lang="en-US" sz="2000" dirty="0" smtClean="0">
                <a:latin typeface="Consolas"/>
                <a:cs typeface="Consolas"/>
              </a:rPr>
              <a:t>]; 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 </a:t>
            </a:r>
            <a:r>
              <a:rPr lang="en-US" sz="2000" dirty="0" err="1" smtClean="0">
                <a:latin typeface="Consolas"/>
                <a:cs typeface="Consolas"/>
              </a:rPr>
              <a:t>HeartbeatMessage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131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in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</a:t>
            </a:r>
          </a:p>
          <a:p>
            <a:r>
              <a:rPr lang="en-US" dirty="0" smtClean="0"/>
              <a:t>Length    &lt;- attacker controlled</a:t>
            </a:r>
          </a:p>
          <a:p>
            <a:r>
              <a:rPr lang="en-US" dirty="0" smtClean="0"/>
              <a:t>Payload</a:t>
            </a:r>
          </a:p>
          <a:p>
            <a:endParaRPr lang="en-US" dirty="0"/>
          </a:p>
          <a:p>
            <a:r>
              <a:rPr lang="en-US" dirty="0" smtClean="0"/>
              <a:t>Attacker reports longer length then payload, server then replies with payload + extra info from adjacent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4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in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incoming (</a:t>
            </a:r>
            <a:r>
              <a:rPr lang="en-US" dirty="0" err="1" smtClean="0"/>
              <a:t>adversarially</a:t>
            </a:r>
            <a:r>
              <a:rPr lang="en-US" dirty="0" smtClean="0"/>
              <a:t>-generated) data contains a payload length ("payload") which is trusted without bounds checks. </a:t>
            </a:r>
          </a:p>
          <a:p>
            <a:r>
              <a:rPr lang="en-US" dirty="0" err="1" smtClean="0"/>
              <a:t>OpenSSL</a:t>
            </a:r>
            <a:r>
              <a:rPr lang="en-US" dirty="0" smtClean="0"/>
              <a:t> then allocates a buffer for its response, and copies "payload" data bytes from the pointer "</a:t>
            </a:r>
            <a:r>
              <a:rPr lang="en-US" dirty="0" err="1" smtClean="0"/>
              <a:t>pl</a:t>
            </a:r>
            <a:r>
              <a:rPr lang="en-US" dirty="0" smtClean="0"/>
              <a:t>" into it. </a:t>
            </a:r>
          </a:p>
          <a:p>
            <a:r>
              <a:rPr lang="en-US" dirty="0" smtClean="0"/>
              <a:t>Unfortunately, there's no check to make sure that there are actually "payload" bytes in data, or that this is in bounds. </a:t>
            </a:r>
          </a:p>
          <a:p>
            <a:r>
              <a:rPr lang="en-US" dirty="0" smtClean="0"/>
              <a:t>Hence the attacker gets a slice of data from main memory -- one that's up to 64KB in length.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to new </a:t>
            </a:r>
            <a:r>
              <a:rPr lang="en-US" dirty="0" err="1" smtClean="0"/>
              <a:t>OpenSSL</a:t>
            </a:r>
            <a:r>
              <a:rPr lang="en-US" dirty="0" smtClean="0"/>
              <a:t> version</a:t>
            </a:r>
          </a:p>
          <a:p>
            <a:r>
              <a:rPr lang="en-US" dirty="0" smtClean="0"/>
              <a:t>Switch to IIS</a:t>
            </a:r>
          </a:p>
          <a:p>
            <a:r>
              <a:rPr lang="en-US" dirty="0" smtClean="0"/>
              <a:t>Recompile sources with DOPENSSL_NO_HEARTBEATS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00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360</Words>
  <Application>Microsoft Macintosh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The Heartbleed Bug</vt:lpstr>
      <vt:lpstr>What’s at stake?</vt:lpstr>
      <vt:lpstr>PowerPoint Presentation</vt:lpstr>
      <vt:lpstr>Bug in Depth</vt:lpstr>
      <vt:lpstr>Bug in Depth</vt:lpstr>
      <vt:lpstr>Bug in Depth</vt:lpstr>
      <vt:lpstr>Bug in Depth</vt:lpstr>
      <vt:lpstr>Remediation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asdf</dc:creator>
  <cp:lastModifiedBy>asdf</cp:lastModifiedBy>
  <cp:revision>6</cp:revision>
  <dcterms:created xsi:type="dcterms:W3CDTF">2014-04-09T22:08:13Z</dcterms:created>
  <dcterms:modified xsi:type="dcterms:W3CDTF">2014-04-10T00:26:57Z</dcterms:modified>
</cp:coreProperties>
</file>