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BB29-ADC1-6D4F-93FA-DE04A5ADCBB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__  ____  __   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\ \/ / _\/ _\  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\  /\ \ \ \   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/  \_\ \_\ \  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/_/\_\__/\__/ 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input in all the variables you can</a:t>
            </a:r>
          </a:p>
          <a:p>
            <a:pPr lvl="1"/>
            <a:r>
              <a:rPr lang="en-US" dirty="0" smtClean="0"/>
              <a:t>Use something sufficiently unique</a:t>
            </a:r>
          </a:p>
          <a:p>
            <a:r>
              <a:rPr lang="en-US" dirty="0" smtClean="0"/>
              <a:t>See what is reflected back onto the page</a:t>
            </a:r>
          </a:p>
          <a:p>
            <a:r>
              <a:rPr lang="en-US" dirty="0" smtClean="0"/>
              <a:t>See what characters you can get through</a:t>
            </a:r>
          </a:p>
          <a:p>
            <a:r>
              <a:rPr lang="en-US" dirty="0" smtClean="0"/>
              <a:t>Figure out what you can do with the space you have and the characters you can get through</a:t>
            </a:r>
          </a:p>
          <a:p>
            <a:r>
              <a:rPr lang="en-US" dirty="0" smtClean="0"/>
              <a:t>Filter evasion (more on Thursday)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7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mitigate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Encoding</a:t>
            </a:r>
          </a:p>
          <a:p>
            <a:pPr lvl="1"/>
            <a:r>
              <a:rPr lang="en-US" dirty="0" smtClean="0"/>
              <a:t>&lt; becomes &amp;</a:t>
            </a:r>
            <a:r>
              <a:rPr lang="en-US" dirty="0" err="1" smtClean="0"/>
              <a:t>lt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&gt; becomes 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“ becomes &amp;quote;</a:t>
            </a:r>
          </a:p>
          <a:p>
            <a:pPr lvl="1"/>
            <a:r>
              <a:rPr lang="en-US" dirty="0" smtClean="0"/>
              <a:t>‘ becomes %</a:t>
            </a:r>
            <a:r>
              <a:rPr lang="en-US" dirty="0" err="1" smtClean="0"/>
              <a:t>apos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Things look okay, but will neutralize the attack</a:t>
            </a:r>
          </a:p>
          <a:p>
            <a:r>
              <a:rPr lang="en-US" dirty="0" smtClean="0"/>
              <a:t>Browser mitigations (good job Chrome!)</a:t>
            </a:r>
          </a:p>
          <a:p>
            <a:r>
              <a:rPr lang="en-US" dirty="0" smtClean="0"/>
              <a:t>Validate input: regex [A-Za-z0-9+\s]+</a:t>
            </a:r>
          </a:p>
          <a:p>
            <a:r>
              <a:rPr lang="en-US" dirty="0" smtClean="0"/>
              <a:t>Use mature frameworks and don’t be “clever”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9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classic code </a:t>
            </a:r>
            <a:r>
              <a:rPr lang="en-US" dirty="0" err="1" smtClean="0"/>
              <a:t>vs</a:t>
            </a:r>
            <a:r>
              <a:rPr lang="en-US" dirty="0" smtClean="0"/>
              <a:t> data problem</a:t>
            </a:r>
          </a:p>
          <a:p>
            <a:r>
              <a:rPr lang="en-US" dirty="0" smtClean="0"/>
              <a:t>User input (data) is interpreted as code and executed</a:t>
            </a:r>
          </a:p>
          <a:p>
            <a:r>
              <a:rPr lang="en-US" dirty="0" smtClean="0"/>
              <a:t>Never trust user input!!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Reflected</a:t>
            </a:r>
          </a:p>
          <a:p>
            <a:pPr lvl="1"/>
            <a:r>
              <a:rPr lang="en-US" dirty="0" smtClean="0"/>
              <a:t>Stored/Persistent</a:t>
            </a:r>
          </a:p>
          <a:p>
            <a:pPr lvl="1"/>
            <a:r>
              <a:rPr lang="en-US" dirty="0" smtClean="0"/>
              <a:t>DOM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5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(reflected)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59" y="2027419"/>
            <a:ext cx="8028877" cy="39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(stored/persistent)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6" y="1594877"/>
            <a:ext cx="7787467" cy="44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1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(DOM based)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00" y="1417638"/>
            <a:ext cx="7544109" cy="48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OWASP code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2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it’s so 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sites take in a lot of user input</a:t>
            </a:r>
          </a:p>
          <a:p>
            <a:r>
              <a:rPr lang="en-US" dirty="0" smtClean="0"/>
              <a:t>Web 2.0 means web </a:t>
            </a:r>
            <a:r>
              <a:rPr lang="en-US" i="1" dirty="0" smtClean="0"/>
              <a:t>applications</a:t>
            </a:r>
            <a:endParaRPr lang="en-US" dirty="0" smtClean="0"/>
          </a:p>
          <a:p>
            <a:r>
              <a:rPr lang="en-US" dirty="0" smtClean="0"/>
              <a:t>Used to be extra work to sanitize everything</a:t>
            </a:r>
          </a:p>
          <a:p>
            <a:r>
              <a:rPr lang="en-US" dirty="0" smtClean="0"/>
              <a:t>Now it happens by default for newer frameworks</a:t>
            </a:r>
          </a:p>
          <a:p>
            <a:pPr lvl="1"/>
            <a:r>
              <a:rPr lang="en-US" dirty="0" smtClean="0"/>
              <a:t>A lot of old code out there</a:t>
            </a:r>
          </a:p>
          <a:p>
            <a:pPr lvl="1"/>
            <a:r>
              <a:rPr lang="en-US" dirty="0" err="1" smtClean="0"/>
              <a:t>Devs</a:t>
            </a:r>
            <a:r>
              <a:rPr lang="en-US" dirty="0" smtClean="0"/>
              <a:t> doing weird things</a:t>
            </a:r>
          </a:p>
          <a:p>
            <a:pPr lvl="1"/>
            <a:r>
              <a:rPr lang="en-US" dirty="0" smtClean="0"/>
              <a:t>Functionality &gt; security for most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2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it’s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ajor attacks</a:t>
            </a:r>
          </a:p>
          <a:p>
            <a:pPr lvl="1"/>
            <a:r>
              <a:rPr lang="en-US" dirty="0" smtClean="0"/>
              <a:t>Steal session tokens</a:t>
            </a:r>
          </a:p>
          <a:p>
            <a:pPr lvl="1"/>
            <a:r>
              <a:rPr lang="en-US" dirty="0" smtClean="0"/>
              <a:t>Fake login form</a:t>
            </a:r>
          </a:p>
          <a:p>
            <a:pPr lvl="1"/>
            <a:r>
              <a:rPr lang="en-US" dirty="0" err="1" smtClean="0"/>
              <a:t>Keylogging</a:t>
            </a:r>
            <a:endParaRPr lang="en-US" dirty="0" smtClean="0"/>
          </a:p>
          <a:p>
            <a:pPr lvl="1"/>
            <a:r>
              <a:rPr lang="en-US" dirty="0" smtClean="0"/>
              <a:t>XSS framework 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251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__  ____  __     \ \/ / _\/ _\     \  /\ \ \ \      /  \_\ \_\ \    /_/\_\__/\__/ </vt:lpstr>
      <vt:lpstr>Description</vt:lpstr>
      <vt:lpstr>How it works (reflected)</vt:lpstr>
      <vt:lpstr>How it works (stored/persistent)</vt:lpstr>
      <vt:lpstr>How it works (DOM based)</vt:lpstr>
      <vt:lpstr>PowerPoint Presentation</vt:lpstr>
      <vt:lpstr>PowerPoint Presentation</vt:lpstr>
      <vt:lpstr>Why it’s so common</vt:lpstr>
      <vt:lpstr>Why it’s bad</vt:lpstr>
      <vt:lpstr>How to find it</vt:lpstr>
      <vt:lpstr>How to mitigate 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__  ____  __     \ \/ / _\/ _\     \  /\ \ \ \      /  \_\ \_\ \    /_/\_\__/\__/ </dc:title>
  <dc:creator>asdf</dc:creator>
  <cp:lastModifiedBy>asdf</cp:lastModifiedBy>
  <cp:revision>8</cp:revision>
  <dcterms:created xsi:type="dcterms:W3CDTF">2014-04-08T03:53:47Z</dcterms:created>
  <dcterms:modified xsi:type="dcterms:W3CDTF">2014-04-08T21:24:24Z</dcterms:modified>
</cp:coreProperties>
</file>