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EEB1-2446-5383-D6DB-29FC1436E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256B4B-FEBD-AEDF-9E24-66117CDF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25ABA-E83B-60E7-1BA8-3F8E0B08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168B-58EA-6649-9CB3-8BF07B397E02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9BC31-4B61-9A15-2194-98E108E8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954CA-604B-349B-F7F1-C9A4488C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9541-8511-6C4F-AB03-2F91483E50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54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4917-01D6-4092-FC71-EA75DDFC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04715-47A4-C44A-DE64-FA6469313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6F2A3-3BD5-36A4-A5B8-97BB267A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168B-58EA-6649-9CB3-8BF07B397E02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AEE44-AFA9-8FF3-9C50-E2D40303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2E528-E19A-2078-C438-C8D098BB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9541-8511-6C4F-AB03-2F91483E50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09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227339-1D07-3D1F-46EC-C0E1A8E04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80746-2EC9-B1D4-5797-49AE81F43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8B1ED-FBE6-2474-F94F-64824BCA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168B-58EA-6649-9CB3-8BF07B397E02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AA4C1-19B7-EA9E-807F-A729A773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C4FE9-2B82-C553-2C2E-85E929C6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9541-8511-6C4F-AB03-2F91483E50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91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285AB-0F31-38BF-B058-48C148D7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27248-7B1A-7D3C-E48A-CFCFECE03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43FFC-035B-BEAC-5D8B-1F984ED6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168B-58EA-6649-9CB3-8BF07B397E02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E642F-D8F3-CF0C-477D-B6EF328A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9B883-D032-5F7D-9CDD-60C036CF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9541-8511-6C4F-AB03-2F91483E50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86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072B0-927F-B00C-82DB-D2F9A665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1124F-C14F-FD53-4F1D-1207C67C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A7A2B-CC59-AD86-8891-8E9A7E36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168B-58EA-6649-9CB3-8BF07B397E02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C6FFF-9C6E-EAC4-9974-9C1C5EBB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52595-2E34-171A-24E1-9F8DA8C7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9541-8511-6C4F-AB03-2F91483E50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94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FC0D4-6A64-ABE1-126C-47CFB869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69347-D07E-BB3B-138E-42C7597A2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8D0BD-36EC-8EED-9ACA-70FCBC57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88623-0A02-9F48-84EE-55D5389F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168B-58EA-6649-9CB3-8BF07B397E02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BBA9D-4EF5-50CA-7DEA-729BBBB2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84924-1756-4E36-D060-D1AA61CA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9541-8511-6C4F-AB03-2F91483E50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24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6E4EE-8DCE-88F5-D5A6-86A6B5C2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CFF40-B0DF-FF66-F301-C6195595B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4BA2BA-68BA-FE6C-91CA-CE208A60A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DCF5EB-C41C-5A30-3498-3779FE9A6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89C820-8ACB-832E-C492-C67E73954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5D672-3329-E611-3998-0F7139F1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168B-58EA-6649-9CB3-8BF07B397E02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1AAE3D-FE60-A045-EF96-68067449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2FAE77-E1D6-14FA-2812-A623CD19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9541-8511-6C4F-AB03-2F91483E50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73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A982C-0625-C1DE-1618-F05F0E7F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39AC60-FAB1-3373-22AD-3F464996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168B-58EA-6649-9CB3-8BF07B397E02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1F12AD-EBEA-AAE8-4D9D-407C53BE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EA03B-C7DE-4686-35FD-7C23D528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9541-8511-6C4F-AB03-2F91483E50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85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7B69C-84F9-66B2-8360-0F45832D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168B-58EA-6649-9CB3-8BF07B397E02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B9B89-3D2F-25E9-40BB-43E2BF82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34C8F-247F-553F-4DBC-EEBD8F66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9541-8511-6C4F-AB03-2F91483E50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8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247C3-DD10-F61D-7C21-5654DAFD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4019E-2613-F87E-4774-9FC212852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160A4-00AB-0E78-7033-828A6454F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18EDC-6C7A-A090-2424-C08736D0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168B-58EA-6649-9CB3-8BF07B397E02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5D160-0B14-BBC6-4587-4A9041F8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27100-F3F0-FA9C-E2B0-B4003271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9541-8511-6C4F-AB03-2F91483E50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662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02589-656F-40B8-E10A-A10A8C04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199351-0436-0C25-2082-FF9568648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80E686-54A4-17EC-F009-CA66279FF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2E5F7-BFDF-BCC0-56F5-FD01F062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168B-58EA-6649-9CB3-8BF07B397E02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DE044-BC82-3C9A-8DD4-CC5B4F1F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4213BC-600D-5FF1-8CB4-2AA226FC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9541-8511-6C4F-AB03-2F91483E50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62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85A88A-DE07-5004-E67C-9954AB20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D617B-9F20-106E-EB64-6E97E087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BAED2-EDB8-F0CB-32DE-854C6172F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168B-58EA-6649-9CB3-8BF07B397E02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60143-20B0-7189-53B5-5F8C24E4C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B66C1-3359-03A8-53E6-1CDDDA411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9541-8511-6C4F-AB03-2F91483E50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23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2D88593A-9798-386D-C3E4-97951650B656}"/>
              </a:ext>
            </a:extLst>
          </p:cNvPr>
          <p:cNvSpPr/>
          <p:nvPr/>
        </p:nvSpPr>
        <p:spPr>
          <a:xfrm>
            <a:off x="1723696" y="557190"/>
            <a:ext cx="1809413" cy="113682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Voting-app</a:t>
            </a:r>
          </a:p>
          <a:p>
            <a:pPr algn="ctr"/>
            <a:r>
              <a:rPr kumimoji="1" lang="en-US" altLang="zh-CN" dirty="0"/>
              <a:t>Python</a:t>
            </a:r>
          </a:p>
          <a:p>
            <a:pPr algn="ctr"/>
            <a:r>
              <a:rPr kumimoji="1" lang="en-US" altLang="zh-CN" dirty="0"/>
              <a:t>Localhost:5000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9660CEB-1E0E-BC34-D0F2-4905C5C7B6D2}"/>
              </a:ext>
            </a:extLst>
          </p:cNvPr>
          <p:cNvSpPr/>
          <p:nvPr/>
        </p:nvSpPr>
        <p:spPr>
          <a:xfrm>
            <a:off x="4619296" y="548526"/>
            <a:ext cx="1809413" cy="113682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Result-app</a:t>
            </a:r>
          </a:p>
          <a:p>
            <a:pPr algn="ctr"/>
            <a:r>
              <a:rPr kumimoji="1" lang="en-US" altLang="zh-CN" dirty="0"/>
              <a:t>Node.js</a:t>
            </a:r>
          </a:p>
          <a:p>
            <a:pPr algn="ctr"/>
            <a:r>
              <a:rPr kumimoji="1" lang="en-US" altLang="zh-CN"/>
              <a:t>Localhost:5001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C9AD553-339C-FD4C-2552-0AD42D95FE09}"/>
              </a:ext>
            </a:extLst>
          </p:cNvPr>
          <p:cNvSpPr/>
          <p:nvPr/>
        </p:nvSpPr>
        <p:spPr>
          <a:xfrm>
            <a:off x="1376854" y="2913212"/>
            <a:ext cx="1809413" cy="113682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Redis</a:t>
            </a:r>
          </a:p>
          <a:p>
            <a:pPr algn="ctr"/>
            <a:r>
              <a:rPr kumimoji="1" lang="en-US" altLang="zh-CN" dirty="0" err="1"/>
              <a:t>Redis:latest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21E2579-A444-748A-9AA2-F78622385233}"/>
              </a:ext>
            </a:extLst>
          </p:cNvPr>
          <p:cNvSpPr/>
          <p:nvPr/>
        </p:nvSpPr>
        <p:spPr>
          <a:xfrm>
            <a:off x="5174444" y="2860589"/>
            <a:ext cx="1809413" cy="113682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/>
              <a:t>db</a:t>
            </a:r>
            <a:endParaRPr kumimoji="1" lang="en-US" altLang="zh-CN" b="1" dirty="0"/>
          </a:p>
          <a:p>
            <a:pPr algn="ctr"/>
            <a:r>
              <a:rPr kumimoji="1" lang="en-US" altLang="zh-CN" dirty="0"/>
              <a:t>PostgreSQL:9.4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339BDF7-34FC-C740-8CB1-9ECBD2859060}"/>
              </a:ext>
            </a:extLst>
          </p:cNvPr>
          <p:cNvSpPr/>
          <p:nvPr/>
        </p:nvSpPr>
        <p:spPr>
          <a:xfrm>
            <a:off x="3186268" y="5010026"/>
            <a:ext cx="2483708" cy="113682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Worker</a:t>
            </a:r>
          </a:p>
          <a:p>
            <a:pPr algn="ctr"/>
            <a:r>
              <a:rPr kumimoji="1" lang="en-US" altLang="zh-CN" dirty="0" err="1"/>
              <a:t>.Net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8CBFDF3-D5FB-30C8-41F5-F0109B6BB92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281561" y="1694012"/>
            <a:ext cx="346842" cy="121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9DB05F3-D599-2E00-27E2-B0571DC6A907}"/>
              </a:ext>
            </a:extLst>
          </p:cNvPr>
          <p:cNvCxnSpPr>
            <a:cxnSpLocks/>
          </p:cNvCxnSpPr>
          <p:nvPr/>
        </p:nvCxnSpPr>
        <p:spPr>
          <a:xfrm>
            <a:off x="3058510" y="4050034"/>
            <a:ext cx="735724" cy="9599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AF50102-AC2D-598B-7E73-16899DEA3428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524003" y="1685348"/>
            <a:ext cx="555148" cy="1175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8141F6B-8F36-9492-F7EF-DD81D65C2262}"/>
              </a:ext>
            </a:extLst>
          </p:cNvPr>
          <p:cNvCxnSpPr>
            <a:cxnSpLocks/>
          </p:cNvCxnSpPr>
          <p:nvPr/>
        </p:nvCxnSpPr>
        <p:spPr>
          <a:xfrm flipV="1">
            <a:off x="5023945" y="3997411"/>
            <a:ext cx="500057" cy="1012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13566B3-A9FD-116E-1727-986EEEA6EED1}"/>
              </a:ext>
            </a:extLst>
          </p:cNvPr>
          <p:cNvSpPr/>
          <p:nvPr/>
        </p:nvSpPr>
        <p:spPr>
          <a:xfrm>
            <a:off x="620110" y="262759"/>
            <a:ext cx="6789683" cy="220717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300624A-B475-6933-68A0-6D769D9A7D85}"/>
              </a:ext>
            </a:extLst>
          </p:cNvPr>
          <p:cNvSpPr/>
          <p:nvPr/>
        </p:nvSpPr>
        <p:spPr>
          <a:xfrm>
            <a:off x="608463" y="2751792"/>
            <a:ext cx="6789683" cy="355768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7A84338-9994-3D45-8078-9EEB0F0DCA7A}"/>
              </a:ext>
            </a:extLst>
          </p:cNvPr>
          <p:cNvSpPr/>
          <p:nvPr/>
        </p:nvSpPr>
        <p:spPr>
          <a:xfrm>
            <a:off x="7514896" y="904680"/>
            <a:ext cx="3392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Front-end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AE6975-1E2D-E85D-8FA7-9E98D26F57CE}"/>
              </a:ext>
            </a:extLst>
          </p:cNvPr>
          <p:cNvSpPr/>
          <p:nvPr/>
        </p:nvSpPr>
        <p:spPr>
          <a:xfrm>
            <a:off x="7651110" y="3997411"/>
            <a:ext cx="3188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Back-end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0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Qianyu</dc:creator>
  <cp:lastModifiedBy>Wang Qianyu</cp:lastModifiedBy>
  <cp:revision>4</cp:revision>
  <dcterms:created xsi:type="dcterms:W3CDTF">2022-10-05T07:21:50Z</dcterms:created>
  <dcterms:modified xsi:type="dcterms:W3CDTF">2022-10-05T09:21:27Z</dcterms:modified>
</cp:coreProperties>
</file>