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D53141-14A4-3017-8A32-83DD748A262F}" v="48" dt="2025-04-16T00:24:06.816"/>
    <p1510:client id="{5A48801F-8AAF-7FBB-8E4B-6149A6AC8EB4}" v="43" dt="2025-04-16T00:35:19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ie Reiter" userId="87f643f65ff8e344" providerId="Windows Live" clId="Web-{30D53141-14A4-3017-8A32-83DD748A262F}"/>
    <pc:docChg chg="addSld modSld addMainMaster delMainMaster">
      <pc:chgData name="Kylie Reiter" userId="87f643f65ff8e344" providerId="Windows Live" clId="Web-{30D53141-14A4-3017-8A32-83DD748A262F}" dt="2025-04-16T00:24:06.816" v="41"/>
      <pc:docMkLst>
        <pc:docMk/>
      </pc:docMkLst>
      <pc:sldChg chg="modSp mod modClrScheme chgLayout">
        <pc:chgData name="Kylie Reiter" userId="87f643f65ff8e344" providerId="Windows Live" clId="Web-{30D53141-14A4-3017-8A32-83DD748A262F}" dt="2025-04-16T00:19:35.246" v="11"/>
        <pc:sldMkLst>
          <pc:docMk/>
          <pc:sldMk cId="109857222" sldId="256"/>
        </pc:sldMkLst>
        <pc:spChg chg="mod ord">
          <ac:chgData name="Kylie Reiter" userId="87f643f65ff8e344" providerId="Windows Live" clId="Web-{30D53141-14A4-3017-8A32-83DD748A262F}" dt="2025-04-16T00:19:35.246" v="11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Kylie Reiter" userId="87f643f65ff8e344" providerId="Windows Live" clId="Web-{30D53141-14A4-3017-8A32-83DD748A262F}" dt="2025-04-16T00:19:35.246" v="11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Kylie Reiter" userId="87f643f65ff8e344" providerId="Windows Live" clId="Web-{30D53141-14A4-3017-8A32-83DD748A262F}" dt="2025-04-16T00:21:32.765" v="16" actId="20577"/>
        <pc:sldMkLst>
          <pc:docMk/>
          <pc:sldMk cId="2722517619" sldId="257"/>
        </pc:sldMkLst>
        <pc:spChg chg="mod">
          <ac:chgData name="Kylie Reiter" userId="87f643f65ff8e344" providerId="Windows Live" clId="Web-{30D53141-14A4-3017-8A32-83DD748A262F}" dt="2025-04-16T00:21:19.890" v="13" actId="20577"/>
          <ac:spMkLst>
            <pc:docMk/>
            <pc:sldMk cId="2722517619" sldId="257"/>
            <ac:spMk id="2" creationId="{A0607819-3F72-C1A1-40DC-39EDC70E7BAE}"/>
          </ac:spMkLst>
        </pc:spChg>
        <pc:spChg chg="mod">
          <ac:chgData name="Kylie Reiter" userId="87f643f65ff8e344" providerId="Windows Live" clId="Web-{30D53141-14A4-3017-8A32-83DD748A262F}" dt="2025-04-16T00:21:32.765" v="16" actId="20577"/>
          <ac:spMkLst>
            <pc:docMk/>
            <pc:sldMk cId="2722517619" sldId="257"/>
            <ac:spMk id="3" creationId="{8B76B0E6-8A4C-5D0F-061F-FBC678A811ED}"/>
          </ac:spMkLst>
        </pc:spChg>
      </pc:sldChg>
      <pc:sldChg chg="modSp new">
        <pc:chgData name="Kylie Reiter" userId="87f643f65ff8e344" providerId="Windows Live" clId="Web-{30D53141-14A4-3017-8A32-83DD748A262F}" dt="2025-04-16T00:22:14.251" v="22" actId="20577"/>
        <pc:sldMkLst>
          <pc:docMk/>
          <pc:sldMk cId="3613662161" sldId="258"/>
        </pc:sldMkLst>
        <pc:spChg chg="mod">
          <ac:chgData name="Kylie Reiter" userId="87f643f65ff8e344" providerId="Windows Live" clId="Web-{30D53141-14A4-3017-8A32-83DD748A262F}" dt="2025-04-16T00:22:06" v="18" actId="20577"/>
          <ac:spMkLst>
            <pc:docMk/>
            <pc:sldMk cId="3613662161" sldId="258"/>
            <ac:spMk id="2" creationId="{EE3C8F1C-0C3C-419F-8520-804A6E93902D}"/>
          </ac:spMkLst>
        </pc:spChg>
        <pc:spChg chg="mod">
          <ac:chgData name="Kylie Reiter" userId="87f643f65ff8e344" providerId="Windows Live" clId="Web-{30D53141-14A4-3017-8A32-83DD748A262F}" dt="2025-04-16T00:22:14.251" v="22" actId="20577"/>
          <ac:spMkLst>
            <pc:docMk/>
            <pc:sldMk cId="3613662161" sldId="258"/>
            <ac:spMk id="3" creationId="{4BCA6326-348F-B911-EF22-7BDE7B38ADD0}"/>
          </ac:spMkLst>
        </pc:spChg>
      </pc:sldChg>
      <pc:sldChg chg="modSp new">
        <pc:chgData name="Kylie Reiter" userId="87f643f65ff8e344" providerId="Windows Live" clId="Web-{30D53141-14A4-3017-8A32-83DD748A262F}" dt="2025-04-16T00:23:26.549" v="28" actId="20577"/>
        <pc:sldMkLst>
          <pc:docMk/>
          <pc:sldMk cId="3222186577" sldId="259"/>
        </pc:sldMkLst>
        <pc:spChg chg="mod">
          <ac:chgData name="Kylie Reiter" userId="87f643f65ff8e344" providerId="Windows Live" clId="Web-{30D53141-14A4-3017-8A32-83DD748A262F}" dt="2025-04-16T00:22:42.033" v="24" actId="20577"/>
          <ac:spMkLst>
            <pc:docMk/>
            <pc:sldMk cId="3222186577" sldId="259"/>
            <ac:spMk id="2" creationId="{BBCE925A-12C7-177C-0E60-5DBFB2A21033}"/>
          </ac:spMkLst>
        </pc:spChg>
        <pc:spChg chg="mod">
          <ac:chgData name="Kylie Reiter" userId="87f643f65ff8e344" providerId="Windows Live" clId="Web-{30D53141-14A4-3017-8A32-83DD748A262F}" dt="2025-04-16T00:23:26.549" v="28" actId="20577"/>
          <ac:spMkLst>
            <pc:docMk/>
            <pc:sldMk cId="3222186577" sldId="259"/>
            <ac:spMk id="3" creationId="{9BDD9747-89B8-4C65-C3AD-5D7004FDCC55}"/>
          </ac:spMkLst>
        </pc:spChg>
      </pc:sldChg>
      <pc:sldChg chg="modSp new">
        <pc:chgData name="Kylie Reiter" userId="87f643f65ff8e344" providerId="Windows Live" clId="Web-{30D53141-14A4-3017-8A32-83DD748A262F}" dt="2025-04-16T00:24:00.128" v="40" actId="14100"/>
        <pc:sldMkLst>
          <pc:docMk/>
          <pc:sldMk cId="795020091" sldId="260"/>
        </pc:sldMkLst>
        <pc:spChg chg="mod">
          <ac:chgData name="Kylie Reiter" userId="87f643f65ff8e344" providerId="Windows Live" clId="Web-{30D53141-14A4-3017-8A32-83DD748A262F}" dt="2025-04-16T00:23:59.925" v="39" actId="14100"/>
          <ac:spMkLst>
            <pc:docMk/>
            <pc:sldMk cId="795020091" sldId="260"/>
            <ac:spMk id="2" creationId="{EE32069B-81BD-FE80-5801-945910555C34}"/>
          </ac:spMkLst>
        </pc:spChg>
        <pc:spChg chg="mod">
          <ac:chgData name="Kylie Reiter" userId="87f643f65ff8e344" providerId="Windows Live" clId="Web-{30D53141-14A4-3017-8A32-83DD748A262F}" dt="2025-04-16T00:24:00.128" v="40" actId="14100"/>
          <ac:spMkLst>
            <pc:docMk/>
            <pc:sldMk cId="795020091" sldId="260"/>
            <ac:spMk id="3" creationId="{E8E28B8A-FFB8-F031-5FED-BBBDD2C000E3}"/>
          </ac:spMkLst>
        </pc:spChg>
      </pc:sldChg>
      <pc:sldChg chg="new">
        <pc:chgData name="Kylie Reiter" userId="87f643f65ff8e344" providerId="Windows Live" clId="Web-{30D53141-14A4-3017-8A32-83DD748A262F}" dt="2025-04-16T00:24:06.816" v="41"/>
        <pc:sldMkLst>
          <pc:docMk/>
          <pc:sldMk cId="21763385" sldId="261"/>
        </pc:sldMkLst>
      </pc:sldChg>
      <pc:sldMasterChg chg="del delSldLayout">
        <pc:chgData name="Kylie Reiter" userId="87f643f65ff8e344" providerId="Windows Live" clId="Web-{30D53141-14A4-3017-8A32-83DD748A262F}" dt="2025-04-16T00:19:13.996" v="4"/>
        <pc:sldMasterMkLst>
          <pc:docMk/>
          <pc:sldMasterMk cId="2460954070" sldId="2147483660"/>
        </pc:sldMasterMkLst>
        <pc:sldLayoutChg chg="del">
          <pc:chgData name="Kylie Reiter" userId="87f643f65ff8e344" providerId="Windows Live" clId="Web-{30D53141-14A4-3017-8A32-83DD748A262F}" dt="2025-04-16T00:19:13.996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Kylie Reiter" userId="87f643f65ff8e344" providerId="Windows Live" clId="Web-{30D53141-14A4-3017-8A32-83DD748A262F}" dt="2025-04-16T00:19:13.996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Kylie Reiter" userId="87f643f65ff8e344" providerId="Windows Live" clId="Web-{30D53141-14A4-3017-8A32-83DD748A262F}" dt="2025-04-16T00:19:13.996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Kylie Reiter" userId="87f643f65ff8e344" providerId="Windows Live" clId="Web-{30D53141-14A4-3017-8A32-83DD748A262F}" dt="2025-04-16T00:19:13.996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Kylie Reiter" userId="87f643f65ff8e344" providerId="Windows Live" clId="Web-{30D53141-14A4-3017-8A32-83DD748A262F}" dt="2025-04-16T00:19:13.996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Kylie Reiter" userId="87f643f65ff8e344" providerId="Windows Live" clId="Web-{30D53141-14A4-3017-8A32-83DD748A262F}" dt="2025-04-16T00:19:13.996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Kylie Reiter" userId="87f643f65ff8e344" providerId="Windows Live" clId="Web-{30D53141-14A4-3017-8A32-83DD748A262F}" dt="2025-04-16T00:19:13.996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Kylie Reiter" userId="87f643f65ff8e344" providerId="Windows Live" clId="Web-{30D53141-14A4-3017-8A32-83DD748A262F}" dt="2025-04-16T00:19:13.996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Kylie Reiter" userId="87f643f65ff8e344" providerId="Windows Live" clId="Web-{30D53141-14A4-3017-8A32-83DD748A262F}" dt="2025-04-16T00:19:13.996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Kylie Reiter" userId="87f643f65ff8e344" providerId="Windows Live" clId="Web-{30D53141-14A4-3017-8A32-83DD748A262F}" dt="2025-04-16T00:19:13.996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Kylie Reiter" userId="87f643f65ff8e344" providerId="Windows Live" clId="Web-{30D53141-14A4-3017-8A32-83DD748A262F}" dt="2025-04-16T00:19:13.996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Kylie Reiter" userId="87f643f65ff8e344" providerId="Windows Live" clId="Web-{30D53141-14A4-3017-8A32-83DD748A262F}" dt="2025-04-16T00:19:15.808" v="5"/>
        <pc:sldMasterMkLst>
          <pc:docMk/>
          <pc:sldMasterMk cId="3661154504" sldId="2147483672"/>
        </pc:sldMasterMkLst>
        <pc:sldLayoutChg chg="add del mod replId">
          <pc:chgData name="Kylie Reiter" userId="87f643f65ff8e344" providerId="Windows Live" clId="Web-{30D53141-14A4-3017-8A32-83DD748A262F}" dt="2025-04-16T00:19:15.808" v="5"/>
          <pc:sldLayoutMkLst>
            <pc:docMk/>
            <pc:sldMasterMk cId="3661154504" sldId="2147483672"/>
            <pc:sldLayoutMk cId="2000780532" sldId="2147483673"/>
          </pc:sldLayoutMkLst>
        </pc:sldLayoutChg>
        <pc:sldLayoutChg chg="add del mod replId">
          <pc:chgData name="Kylie Reiter" userId="87f643f65ff8e344" providerId="Windows Live" clId="Web-{30D53141-14A4-3017-8A32-83DD748A262F}" dt="2025-04-16T00:19:15.808" v="5"/>
          <pc:sldLayoutMkLst>
            <pc:docMk/>
            <pc:sldMasterMk cId="3661154504" sldId="2147483672"/>
            <pc:sldLayoutMk cId="208655929" sldId="2147483674"/>
          </pc:sldLayoutMkLst>
        </pc:sldLayoutChg>
        <pc:sldLayoutChg chg="add del mod replId">
          <pc:chgData name="Kylie Reiter" userId="87f643f65ff8e344" providerId="Windows Live" clId="Web-{30D53141-14A4-3017-8A32-83DD748A262F}" dt="2025-04-16T00:19:15.808" v="5"/>
          <pc:sldLayoutMkLst>
            <pc:docMk/>
            <pc:sldMasterMk cId="3661154504" sldId="2147483672"/>
            <pc:sldLayoutMk cId="3239049476" sldId="2147483675"/>
          </pc:sldLayoutMkLst>
        </pc:sldLayoutChg>
        <pc:sldLayoutChg chg="add del mod replId">
          <pc:chgData name="Kylie Reiter" userId="87f643f65ff8e344" providerId="Windows Live" clId="Web-{30D53141-14A4-3017-8A32-83DD748A262F}" dt="2025-04-16T00:19:15.808" v="5"/>
          <pc:sldLayoutMkLst>
            <pc:docMk/>
            <pc:sldMasterMk cId="3661154504" sldId="2147483672"/>
            <pc:sldLayoutMk cId="3397491997" sldId="2147483676"/>
          </pc:sldLayoutMkLst>
        </pc:sldLayoutChg>
        <pc:sldLayoutChg chg="add del mod replId">
          <pc:chgData name="Kylie Reiter" userId="87f643f65ff8e344" providerId="Windows Live" clId="Web-{30D53141-14A4-3017-8A32-83DD748A262F}" dt="2025-04-16T00:19:15.808" v="5"/>
          <pc:sldLayoutMkLst>
            <pc:docMk/>
            <pc:sldMasterMk cId="3661154504" sldId="2147483672"/>
            <pc:sldLayoutMk cId="4038565163" sldId="2147483677"/>
          </pc:sldLayoutMkLst>
        </pc:sldLayoutChg>
        <pc:sldLayoutChg chg="add del mod replId">
          <pc:chgData name="Kylie Reiter" userId="87f643f65ff8e344" providerId="Windows Live" clId="Web-{30D53141-14A4-3017-8A32-83DD748A262F}" dt="2025-04-16T00:19:15.808" v="5"/>
          <pc:sldLayoutMkLst>
            <pc:docMk/>
            <pc:sldMasterMk cId="3661154504" sldId="2147483672"/>
            <pc:sldLayoutMk cId="1706768181" sldId="2147483678"/>
          </pc:sldLayoutMkLst>
        </pc:sldLayoutChg>
        <pc:sldLayoutChg chg="add del mod replId">
          <pc:chgData name="Kylie Reiter" userId="87f643f65ff8e344" providerId="Windows Live" clId="Web-{30D53141-14A4-3017-8A32-83DD748A262F}" dt="2025-04-16T00:19:15.808" v="5"/>
          <pc:sldLayoutMkLst>
            <pc:docMk/>
            <pc:sldMasterMk cId="3661154504" sldId="2147483672"/>
            <pc:sldLayoutMk cId="2765631974" sldId="2147483679"/>
          </pc:sldLayoutMkLst>
        </pc:sldLayoutChg>
        <pc:sldLayoutChg chg="add del mod replId">
          <pc:chgData name="Kylie Reiter" userId="87f643f65ff8e344" providerId="Windows Live" clId="Web-{30D53141-14A4-3017-8A32-83DD748A262F}" dt="2025-04-16T00:19:15.808" v="5"/>
          <pc:sldLayoutMkLst>
            <pc:docMk/>
            <pc:sldMasterMk cId="3661154504" sldId="2147483672"/>
            <pc:sldLayoutMk cId="1767107556" sldId="2147483680"/>
          </pc:sldLayoutMkLst>
        </pc:sldLayoutChg>
        <pc:sldLayoutChg chg="add del mod replId">
          <pc:chgData name="Kylie Reiter" userId="87f643f65ff8e344" providerId="Windows Live" clId="Web-{30D53141-14A4-3017-8A32-83DD748A262F}" dt="2025-04-16T00:19:15.808" v="5"/>
          <pc:sldLayoutMkLst>
            <pc:docMk/>
            <pc:sldMasterMk cId="3661154504" sldId="2147483672"/>
            <pc:sldLayoutMk cId="3050180744" sldId="2147483681"/>
          </pc:sldLayoutMkLst>
        </pc:sldLayoutChg>
        <pc:sldLayoutChg chg="add del mod replId">
          <pc:chgData name="Kylie Reiter" userId="87f643f65ff8e344" providerId="Windows Live" clId="Web-{30D53141-14A4-3017-8A32-83DD748A262F}" dt="2025-04-16T00:19:15.808" v="5"/>
          <pc:sldLayoutMkLst>
            <pc:docMk/>
            <pc:sldMasterMk cId="3661154504" sldId="2147483672"/>
            <pc:sldLayoutMk cId="670246697" sldId="2147483682"/>
          </pc:sldLayoutMkLst>
        </pc:sldLayoutChg>
        <pc:sldLayoutChg chg="add del mod replId">
          <pc:chgData name="Kylie Reiter" userId="87f643f65ff8e344" providerId="Windows Live" clId="Web-{30D53141-14A4-3017-8A32-83DD748A262F}" dt="2025-04-16T00:19:15.808" v="5"/>
          <pc:sldLayoutMkLst>
            <pc:docMk/>
            <pc:sldMasterMk cId="3661154504" sldId="2147483672"/>
            <pc:sldLayoutMk cId="1390688400" sldId="2147483683"/>
          </pc:sldLayoutMkLst>
        </pc:sldLayoutChg>
      </pc:sldMasterChg>
      <pc:sldMasterChg chg="add del addSldLayout delSldLayout modSldLayout">
        <pc:chgData name="Kylie Reiter" userId="87f643f65ff8e344" providerId="Windows Live" clId="Web-{30D53141-14A4-3017-8A32-83DD748A262F}" dt="2025-04-16T00:19:17.215" v="6"/>
        <pc:sldMasterMkLst>
          <pc:docMk/>
          <pc:sldMasterMk cId="332128779" sldId="2147483684"/>
        </pc:sldMasterMkLst>
        <pc:sldLayoutChg chg="add del mod replId">
          <pc:chgData name="Kylie Reiter" userId="87f643f65ff8e344" providerId="Windows Live" clId="Web-{30D53141-14A4-3017-8A32-83DD748A262F}" dt="2025-04-16T00:19:17.215" v="6"/>
          <pc:sldLayoutMkLst>
            <pc:docMk/>
            <pc:sldMasterMk cId="332128779" sldId="2147483684"/>
            <pc:sldLayoutMk cId="2394441931" sldId="2147483685"/>
          </pc:sldLayoutMkLst>
        </pc:sldLayoutChg>
        <pc:sldLayoutChg chg="add del mod replId">
          <pc:chgData name="Kylie Reiter" userId="87f643f65ff8e344" providerId="Windows Live" clId="Web-{30D53141-14A4-3017-8A32-83DD748A262F}" dt="2025-04-16T00:19:17.215" v="6"/>
          <pc:sldLayoutMkLst>
            <pc:docMk/>
            <pc:sldMasterMk cId="332128779" sldId="2147483684"/>
            <pc:sldLayoutMk cId="1362656710" sldId="2147483686"/>
          </pc:sldLayoutMkLst>
        </pc:sldLayoutChg>
        <pc:sldLayoutChg chg="add del mod replId">
          <pc:chgData name="Kylie Reiter" userId="87f643f65ff8e344" providerId="Windows Live" clId="Web-{30D53141-14A4-3017-8A32-83DD748A262F}" dt="2025-04-16T00:19:17.215" v="6"/>
          <pc:sldLayoutMkLst>
            <pc:docMk/>
            <pc:sldMasterMk cId="332128779" sldId="2147483684"/>
            <pc:sldLayoutMk cId="3840185986" sldId="2147483687"/>
          </pc:sldLayoutMkLst>
        </pc:sldLayoutChg>
        <pc:sldLayoutChg chg="add del mod replId">
          <pc:chgData name="Kylie Reiter" userId="87f643f65ff8e344" providerId="Windows Live" clId="Web-{30D53141-14A4-3017-8A32-83DD748A262F}" dt="2025-04-16T00:19:17.215" v="6"/>
          <pc:sldLayoutMkLst>
            <pc:docMk/>
            <pc:sldMasterMk cId="332128779" sldId="2147483684"/>
            <pc:sldLayoutMk cId="3073183460" sldId="2147483688"/>
          </pc:sldLayoutMkLst>
        </pc:sldLayoutChg>
        <pc:sldLayoutChg chg="add del mod replId">
          <pc:chgData name="Kylie Reiter" userId="87f643f65ff8e344" providerId="Windows Live" clId="Web-{30D53141-14A4-3017-8A32-83DD748A262F}" dt="2025-04-16T00:19:17.215" v="6"/>
          <pc:sldLayoutMkLst>
            <pc:docMk/>
            <pc:sldMasterMk cId="332128779" sldId="2147483684"/>
            <pc:sldLayoutMk cId="2423847993" sldId="2147483689"/>
          </pc:sldLayoutMkLst>
        </pc:sldLayoutChg>
        <pc:sldLayoutChg chg="add del mod replId">
          <pc:chgData name="Kylie Reiter" userId="87f643f65ff8e344" providerId="Windows Live" clId="Web-{30D53141-14A4-3017-8A32-83DD748A262F}" dt="2025-04-16T00:19:17.215" v="6"/>
          <pc:sldLayoutMkLst>
            <pc:docMk/>
            <pc:sldMasterMk cId="332128779" sldId="2147483684"/>
            <pc:sldLayoutMk cId="2104929027" sldId="2147483690"/>
          </pc:sldLayoutMkLst>
        </pc:sldLayoutChg>
        <pc:sldLayoutChg chg="add del mod replId">
          <pc:chgData name="Kylie Reiter" userId="87f643f65ff8e344" providerId="Windows Live" clId="Web-{30D53141-14A4-3017-8A32-83DD748A262F}" dt="2025-04-16T00:19:17.215" v="6"/>
          <pc:sldLayoutMkLst>
            <pc:docMk/>
            <pc:sldMasterMk cId="332128779" sldId="2147483684"/>
            <pc:sldLayoutMk cId="1116964497" sldId="2147483691"/>
          </pc:sldLayoutMkLst>
        </pc:sldLayoutChg>
        <pc:sldLayoutChg chg="add del mod replId">
          <pc:chgData name="Kylie Reiter" userId="87f643f65ff8e344" providerId="Windows Live" clId="Web-{30D53141-14A4-3017-8A32-83DD748A262F}" dt="2025-04-16T00:19:17.215" v="6"/>
          <pc:sldLayoutMkLst>
            <pc:docMk/>
            <pc:sldMasterMk cId="332128779" sldId="2147483684"/>
            <pc:sldLayoutMk cId="2159987662" sldId="2147483692"/>
          </pc:sldLayoutMkLst>
        </pc:sldLayoutChg>
        <pc:sldLayoutChg chg="add del mod replId">
          <pc:chgData name="Kylie Reiter" userId="87f643f65ff8e344" providerId="Windows Live" clId="Web-{30D53141-14A4-3017-8A32-83DD748A262F}" dt="2025-04-16T00:19:17.215" v="6"/>
          <pc:sldLayoutMkLst>
            <pc:docMk/>
            <pc:sldMasterMk cId="332128779" sldId="2147483684"/>
            <pc:sldLayoutMk cId="2788595465" sldId="2147483693"/>
          </pc:sldLayoutMkLst>
        </pc:sldLayoutChg>
        <pc:sldLayoutChg chg="add del mod replId">
          <pc:chgData name="Kylie Reiter" userId="87f643f65ff8e344" providerId="Windows Live" clId="Web-{30D53141-14A4-3017-8A32-83DD748A262F}" dt="2025-04-16T00:19:17.215" v="6"/>
          <pc:sldLayoutMkLst>
            <pc:docMk/>
            <pc:sldMasterMk cId="332128779" sldId="2147483684"/>
            <pc:sldLayoutMk cId="1656292073" sldId="2147483694"/>
          </pc:sldLayoutMkLst>
        </pc:sldLayoutChg>
        <pc:sldLayoutChg chg="add del mod replId">
          <pc:chgData name="Kylie Reiter" userId="87f643f65ff8e344" providerId="Windows Live" clId="Web-{30D53141-14A4-3017-8A32-83DD748A262F}" dt="2025-04-16T00:19:17.215" v="6"/>
          <pc:sldLayoutMkLst>
            <pc:docMk/>
            <pc:sldMasterMk cId="332128779" sldId="2147483684"/>
            <pc:sldLayoutMk cId="1120785736" sldId="2147483695"/>
          </pc:sldLayoutMkLst>
        </pc:sldLayoutChg>
      </pc:sldMasterChg>
      <pc:sldMasterChg chg="add del addSldLayout delSldLayout modSldLayout">
        <pc:chgData name="Kylie Reiter" userId="87f643f65ff8e344" providerId="Windows Live" clId="Web-{30D53141-14A4-3017-8A32-83DD748A262F}" dt="2025-04-16T00:19:18.418" v="7"/>
        <pc:sldMasterMkLst>
          <pc:docMk/>
          <pc:sldMasterMk cId="2096931722" sldId="2147483696"/>
        </pc:sldMasterMkLst>
        <pc:sldLayoutChg chg="add del mod replId">
          <pc:chgData name="Kylie Reiter" userId="87f643f65ff8e344" providerId="Windows Live" clId="Web-{30D53141-14A4-3017-8A32-83DD748A262F}" dt="2025-04-16T00:19:18.418" v="7"/>
          <pc:sldLayoutMkLst>
            <pc:docMk/>
            <pc:sldMasterMk cId="2096931722" sldId="2147483696"/>
            <pc:sldLayoutMk cId="3902215366" sldId="2147483697"/>
          </pc:sldLayoutMkLst>
        </pc:sldLayoutChg>
        <pc:sldLayoutChg chg="add del mod replId">
          <pc:chgData name="Kylie Reiter" userId="87f643f65ff8e344" providerId="Windows Live" clId="Web-{30D53141-14A4-3017-8A32-83DD748A262F}" dt="2025-04-16T00:19:18.418" v="7"/>
          <pc:sldLayoutMkLst>
            <pc:docMk/>
            <pc:sldMasterMk cId="2096931722" sldId="2147483696"/>
            <pc:sldLayoutMk cId="1868899568" sldId="2147483698"/>
          </pc:sldLayoutMkLst>
        </pc:sldLayoutChg>
        <pc:sldLayoutChg chg="add del mod replId">
          <pc:chgData name="Kylie Reiter" userId="87f643f65ff8e344" providerId="Windows Live" clId="Web-{30D53141-14A4-3017-8A32-83DD748A262F}" dt="2025-04-16T00:19:18.418" v="7"/>
          <pc:sldLayoutMkLst>
            <pc:docMk/>
            <pc:sldMasterMk cId="2096931722" sldId="2147483696"/>
            <pc:sldLayoutMk cId="699200409" sldId="2147483699"/>
          </pc:sldLayoutMkLst>
        </pc:sldLayoutChg>
        <pc:sldLayoutChg chg="add del mod replId">
          <pc:chgData name="Kylie Reiter" userId="87f643f65ff8e344" providerId="Windows Live" clId="Web-{30D53141-14A4-3017-8A32-83DD748A262F}" dt="2025-04-16T00:19:18.418" v="7"/>
          <pc:sldLayoutMkLst>
            <pc:docMk/>
            <pc:sldMasterMk cId="2096931722" sldId="2147483696"/>
            <pc:sldLayoutMk cId="1262763283" sldId="2147483700"/>
          </pc:sldLayoutMkLst>
        </pc:sldLayoutChg>
        <pc:sldLayoutChg chg="add del mod replId">
          <pc:chgData name="Kylie Reiter" userId="87f643f65ff8e344" providerId="Windows Live" clId="Web-{30D53141-14A4-3017-8A32-83DD748A262F}" dt="2025-04-16T00:19:18.418" v="7"/>
          <pc:sldLayoutMkLst>
            <pc:docMk/>
            <pc:sldMasterMk cId="2096931722" sldId="2147483696"/>
            <pc:sldLayoutMk cId="3866825537" sldId="2147483701"/>
          </pc:sldLayoutMkLst>
        </pc:sldLayoutChg>
        <pc:sldLayoutChg chg="add del mod replId">
          <pc:chgData name="Kylie Reiter" userId="87f643f65ff8e344" providerId="Windows Live" clId="Web-{30D53141-14A4-3017-8A32-83DD748A262F}" dt="2025-04-16T00:19:18.418" v="7"/>
          <pc:sldLayoutMkLst>
            <pc:docMk/>
            <pc:sldMasterMk cId="2096931722" sldId="2147483696"/>
            <pc:sldLayoutMk cId="944742775" sldId="2147483702"/>
          </pc:sldLayoutMkLst>
        </pc:sldLayoutChg>
        <pc:sldLayoutChg chg="add del mod replId">
          <pc:chgData name="Kylie Reiter" userId="87f643f65ff8e344" providerId="Windows Live" clId="Web-{30D53141-14A4-3017-8A32-83DD748A262F}" dt="2025-04-16T00:19:18.418" v="7"/>
          <pc:sldLayoutMkLst>
            <pc:docMk/>
            <pc:sldMasterMk cId="2096931722" sldId="2147483696"/>
            <pc:sldLayoutMk cId="3890220975" sldId="2147483703"/>
          </pc:sldLayoutMkLst>
        </pc:sldLayoutChg>
        <pc:sldLayoutChg chg="add del mod replId">
          <pc:chgData name="Kylie Reiter" userId="87f643f65ff8e344" providerId="Windows Live" clId="Web-{30D53141-14A4-3017-8A32-83DD748A262F}" dt="2025-04-16T00:19:18.418" v="7"/>
          <pc:sldLayoutMkLst>
            <pc:docMk/>
            <pc:sldMasterMk cId="2096931722" sldId="2147483696"/>
            <pc:sldLayoutMk cId="751679589" sldId="2147483704"/>
          </pc:sldLayoutMkLst>
        </pc:sldLayoutChg>
        <pc:sldLayoutChg chg="add del mod replId">
          <pc:chgData name="Kylie Reiter" userId="87f643f65ff8e344" providerId="Windows Live" clId="Web-{30D53141-14A4-3017-8A32-83DD748A262F}" dt="2025-04-16T00:19:18.418" v="7"/>
          <pc:sldLayoutMkLst>
            <pc:docMk/>
            <pc:sldMasterMk cId="2096931722" sldId="2147483696"/>
            <pc:sldLayoutMk cId="3881898177" sldId="2147483705"/>
          </pc:sldLayoutMkLst>
        </pc:sldLayoutChg>
        <pc:sldLayoutChg chg="add del mod replId">
          <pc:chgData name="Kylie Reiter" userId="87f643f65ff8e344" providerId="Windows Live" clId="Web-{30D53141-14A4-3017-8A32-83DD748A262F}" dt="2025-04-16T00:19:18.418" v="7"/>
          <pc:sldLayoutMkLst>
            <pc:docMk/>
            <pc:sldMasterMk cId="2096931722" sldId="2147483696"/>
            <pc:sldLayoutMk cId="2087025357" sldId="2147483706"/>
          </pc:sldLayoutMkLst>
        </pc:sldLayoutChg>
        <pc:sldLayoutChg chg="add del mod replId">
          <pc:chgData name="Kylie Reiter" userId="87f643f65ff8e344" providerId="Windows Live" clId="Web-{30D53141-14A4-3017-8A32-83DD748A262F}" dt="2025-04-16T00:19:18.418" v="7"/>
          <pc:sldLayoutMkLst>
            <pc:docMk/>
            <pc:sldMasterMk cId="2096931722" sldId="2147483696"/>
            <pc:sldLayoutMk cId="2330948405" sldId="2147483707"/>
          </pc:sldLayoutMkLst>
        </pc:sldLayoutChg>
      </pc:sldMasterChg>
      <pc:sldMasterChg chg="add del addSldLayout delSldLayout modSldLayout">
        <pc:chgData name="Kylie Reiter" userId="87f643f65ff8e344" providerId="Windows Live" clId="Web-{30D53141-14A4-3017-8A32-83DD748A262F}" dt="2025-04-16T00:19:21.449" v="8"/>
        <pc:sldMasterMkLst>
          <pc:docMk/>
          <pc:sldMasterMk cId="633193761" sldId="2147483708"/>
        </pc:sldMasterMkLst>
        <pc:sldLayoutChg chg="add del mod replId">
          <pc:chgData name="Kylie Reiter" userId="87f643f65ff8e344" providerId="Windows Live" clId="Web-{30D53141-14A4-3017-8A32-83DD748A262F}" dt="2025-04-16T00:19:21.449" v="8"/>
          <pc:sldLayoutMkLst>
            <pc:docMk/>
            <pc:sldMasterMk cId="633193761" sldId="2147483708"/>
            <pc:sldLayoutMk cId="694322468" sldId="2147483709"/>
          </pc:sldLayoutMkLst>
        </pc:sldLayoutChg>
        <pc:sldLayoutChg chg="add del mod replId">
          <pc:chgData name="Kylie Reiter" userId="87f643f65ff8e344" providerId="Windows Live" clId="Web-{30D53141-14A4-3017-8A32-83DD748A262F}" dt="2025-04-16T00:19:21.449" v="8"/>
          <pc:sldLayoutMkLst>
            <pc:docMk/>
            <pc:sldMasterMk cId="633193761" sldId="2147483708"/>
            <pc:sldLayoutMk cId="1189457263" sldId="2147483710"/>
          </pc:sldLayoutMkLst>
        </pc:sldLayoutChg>
        <pc:sldLayoutChg chg="add del mod replId">
          <pc:chgData name="Kylie Reiter" userId="87f643f65ff8e344" providerId="Windows Live" clId="Web-{30D53141-14A4-3017-8A32-83DD748A262F}" dt="2025-04-16T00:19:21.449" v="8"/>
          <pc:sldLayoutMkLst>
            <pc:docMk/>
            <pc:sldMasterMk cId="633193761" sldId="2147483708"/>
            <pc:sldLayoutMk cId="3597739895" sldId="2147483711"/>
          </pc:sldLayoutMkLst>
        </pc:sldLayoutChg>
        <pc:sldLayoutChg chg="add del mod replId">
          <pc:chgData name="Kylie Reiter" userId="87f643f65ff8e344" providerId="Windows Live" clId="Web-{30D53141-14A4-3017-8A32-83DD748A262F}" dt="2025-04-16T00:19:21.449" v="8"/>
          <pc:sldLayoutMkLst>
            <pc:docMk/>
            <pc:sldMasterMk cId="633193761" sldId="2147483708"/>
            <pc:sldLayoutMk cId="1693780165" sldId="2147483712"/>
          </pc:sldLayoutMkLst>
        </pc:sldLayoutChg>
        <pc:sldLayoutChg chg="add del mod replId">
          <pc:chgData name="Kylie Reiter" userId="87f643f65ff8e344" providerId="Windows Live" clId="Web-{30D53141-14A4-3017-8A32-83DD748A262F}" dt="2025-04-16T00:19:21.449" v="8"/>
          <pc:sldLayoutMkLst>
            <pc:docMk/>
            <pc:sldMasterMk cId="633193761" sldId="2147483708"/>
            <pc:sldLayoutMk cId="3586362961" sldId="2147483713"/>
          </pc:sldLayoutMkLst>
        </pc:sldLayoutChg>
        <pc:sldLayoutChg chg="add del mod replId">
          <pc:chgData name="Kylie Reiter" userId="87f643f65ff8e344" providerId="Windows Live" clId="Web-{30D53141-14A4-3017-8A32-83DD748A262F}" dt="2025-04-16T00:19:21.449" v="8"/>
          <pc:sldLayoutMkLst>
            <pc:docMk/>
            <pc:sldMasterMk cId="633193761" sldId="2147483708"/>
            <pc:sldLayoutMk cId="2169814640" sldId="2147483714"/>
          </pc:sldLayoutMkLst>
        </pc:sldLayoutChg>
        <pc:sldLayoutChg chg="add del mod replId">
          <pc:chgData name="Kylie Reiter" userId="87f643f65ff8e344" providerId="Windows Live" clId="Web-{30D53141-14A4-3017-8A32-83DD748A262F}" dt="2025-04-16T00:19:21.449" v="8"/>
          <pc:sldLayoutMkLst>
            <pc:docMk/>
            <pc:sldMasterMk cId="633193761" sldId="2147483708"/>
            <pc:sldLayoutMk cId="44849831" sldId="2147483715"/>
          </pc:sldLayoutMkLst>
        </pc:sldLayoutChg>
        <pc:sldLayoutChg chg="add del mod replId">
          <pc:chgData name="Kylie Reiter" userId="87f643f65ff8e344" providerId="Windows Live" clId="Web-{30D53141-14A4-3017-8A32-83DD748A262F}" dt="2025-04-16T00:19:21.449" v="8"/>
          <pc:sldLayoutMkLst>
            <pc:docMk/>
            <pc:sldMasterMk cId="633193761" sldId="2147483708"/>
            <pc:sldLayoutMk cId="1758612787" sldId="2147483716"/>
          </pc:sldLayoutMkLst>
        </pc:sldLayoutChg>
        <pc:sldLayoutChg chg="add del mod replId">
          <pc:chgData name="Kylie Reiter" userId="87f643f65ff8e344" providerId="Windows Live" clId="Web-{30D53141-14A4-3017-8A32-83DD748A262F}" dt="2025-04-16T00:19:21.449" v="8"/>
          <pc:sldLayoutMkLst>
            <pc:docMk/>
            <pc:sldMasterMk cId="633193761" sldId="2147483708"/>
            <pc:sldLayoutMk cId="3406267222" sldId="2147483717"/>
          </pc:sldLayoutMkLst>
        </pc:sldLayoutChg>
        <pc:sldLayoutChg chg="add del mod replId">
          <pc:chgData name="Kylie Reiter" userId="87f643f65ff8e344" providerId="Windows Live" clId="Web-{30D53141-14A4-3017-8A32-83DD748A262F}" dt="2025-04-16T00:19:21.449" v="8"/>
          <pc:sldLayoutMkLst>
            <pc:docMk/>
            <pc:sldMasterMk cId="633193761" sldId="2147483708"/>
            <pc:sldLayoutMk cId="3590564151" sldId="2147483718"/>
          </pc:sldLayoutMkLst>
        </pc:sldLayoutChg>
        <pc:sldLayoutChg chg="add del mod replId">
          <pc:chgData name="Kylie Reiter" userId="87f643f65ff8e344" providerId="Windows Live" clId="Web-{30D53141-14A4-3017-8A32-83DD748A262F}" dt="2025-04-16T00:19:21.449" v="8"/>
          <pc:sldLayoutMkLst>
            <pc:docMk/>
            <pc:sldMasterMk cId="633193761" sldId="2147483708"/>
            <pc:sldLayoutMk cId="4080549837" sldId="2147483719"/>
          </pc:sldLayoutMkLst>
        </pc:sldLayoutChg>
      </pc:sldMasterChg>
      <pc:sldMasterChg chg="add del addSldLayout delSldLayout modSldLayout">
        <pc:chgData name="Kylie Reiter" userId="87f643f65ff8e344" providerId="Windows Live" clId="Web-{30D53141-14A4-3017-8A32-83DD748A262F}" dt="2025-04-16T00:19:25.887" v="9"/>
        <pc:sldMasterMkLst>
          <pc:docMk/>
          <pc:sldMasterMk cId="684340208" sldId="2147483720"/>
        </pc:sldMasterMkLst>
        <pc:sldLayoutChg chg="add del mod replId">
          <pc:chgData name="Kylie Reiter" userId="87f643f65ff8e344" providerId="Windows Live" clId="Web-{30D53141-14A4-3017-8A32-83DD748A262F}" dt="2025-04-16T00:19:25.887" v="9"/>
          <pc:sldLayoutMkLst>
            <pc:docMk/>
            <pc:sldMasterMk cId="684340208" sldId="2147483720"/>
            <pc:sldLayoutMk cId="1690558009" sldId="2147483721"/>
          </pc:sldLayoutMkLst>
        </pc:sldLayoutChg>
        <pc:sldLayoutChg chg="add del mod replId">
          <pc:chgData name="Kylie Reiter" userId="87f643f65ff8e344" providerId="Windows Live" clId="Web-{30D53141-14A4-3017-8A32-83DD748A262F}" dt="2025-04-16T00:19:25.887" v="9"/>
          <pc:sldLayoutMkLst>
            <pc:docMk/>
            <pc:sldMasterMk cId="684340208" sldId="2147483720"/>
            <pc:sldLayoutMk cId="3857470944" sldId="2147483722"/>
          </pc:sldLayoutMkLst>
        </pc:sldLayoutChg>
        <pc:sldLayoutChg chg="add del mod replId">
          <pc:chgData name="Kylie Reiter" userId="87f643f65ff8e344" providerId="Windows Live" clId="Web-{30D53141-14A4-3017-8A32-83DD748A262F}" dt="2025-04-16T00:19:25.887" v="9"/>
          <pc:sldLayoutMkLst>
            <pc:docMk/>
            <pc:sldMasterMk cId="684340208" sldId="2147483720"/>
            <pc:sldLayoutMk cId="2813572587" sldId="2147483723"/>
          </pc:sldLayoutMkLst>
        </pc:sldLayoutChg>
        <pc:sldLayoutChg chg="add del mod replId">
          <pc:chgData name="Kylie Reiter" userId="87f643f65ff8e344" providerId="Windows Live" clId="Web-{30D53141-14A4-3017-8A32-83DD748A262F}" dt="2025-04-16T00:19:25.887" v="9"/>
          <pc:sldLayoutMkLst>
            <pc:docMk/>
            <pc:sldMasterMk cId="684340208" sldId="2147483720"/>
            <pc:sldLayoutMk cId="1440268526" sldId="2147483724"/>
          </pc:sldLayoutMkLst>
        </pc:sldLayoutChg>
        <pc:sldLayoutChg chg="add del mod replId">
          <pc:chgData name="Kylie Reiter" userId="87f643f65ff8e344" providerId="Windows Live" clId="Web-{30D53141-14A4-3017-8A32-83DD748A262F}" dt="2025-04-16T00:19:25.887" v="9"/>
          <pc:sldLayoutMkLst>
            <pc:docMk/>
            <pc:sldMasterMk cId="684340208" sldId="2147483720"/>
            <pc:sldLayoutMk cId="4257044216" sldId="2147483725"/>
          </pc:sldLayoutMkLst>
        </pc:sldLayoutChg>
        <pc:sldLayoutChg chg="add del mod replId">
          <pc:chgData name="Kylie Reiter" userId="87f643f65ff8e344" providerId="Windows Live" clId="Web-{30D53141-14A4-3017-8A32-83DD748A262F}" dt="2025-04-16T00:19:25.887" v="9"/>
          <pc:sldLayoutMkLst>
            <pc:docMk/>
            <pc:sldMasterMk cId="684340208" sldId="2147483720"/>
            <pc:sldLayoutMk cId="2243796577" sldId="2147483726"/>
          </pc:sldLayoutMkLst>
        </pc:sldLayoutChg>
        <pc:sldLayoutChg chg="add del mod replId">
          <pc:chgData name="Kylie Reiter" userId="87f643f65ff8e344" providerId="Windows Live" clId="Web-{30D53141-14A4-3017-8A32-83DD748A262F}" dt="2025-04-16T00:19:25.887" v="9"/>
          <pc:sldLayoutMkLst>
            <pc:docMk/>
            <pc:sldMasterMk cId="684340208" sldId="2147483720"/>
            <pc:sldLayoutMk cId="2837796817" sldId="2147483727"/>
          </pc:sldLayoutMkLst>
        </pc:sldLayoutChg>
        <pc:sldLayoutChg chg="add del mod replId">
          <pc:chgData name="Kylie Reiter" userId="87f643f65ff8e344" providerId="Windows Live" clId="Web-{30D53141-14A4-3017-8A32-83DD748A262F}" dt="2025-04-16T00:19:25.887" v="9"/>
          <pc:sldLayoutMkLst>
            <pc:docMk/>
            <pc:sldMasterMk cId="684340208" sldId="2147483720"/>
            <pc:sldLayoutMk cId="3494483042" sldId="2147483728"/>
          </pc:sldLayoutMkLst>
        </pc:sldLayoutChg>
        <pc:sldLayoutChg chg="add del mod replId">
          <pc:chgData name="Kylie Reiter" userId="87f643f65ff8e344" providerId="Windows Live" clId="Web-{30D53141-14A4-3017-8A32-83DD748A262F}" dt="2025-04-16T00:19:25.887" v="9"/>
          <pc:sldLayoutMkLst>
            <pc:docMk/>
            <pc:sldMasterMk cId="684340208" sldId="2147483720"/>
            <pc:sldLayoutMk cId="353209900" sldId="2147483729"/>
          </pc:sldLayoutMkLst>
        </pc:sldLayoutChg>
        <pc:sldLayoutChg chg="add del mod replId">
          <pc:chgData name="Kylie Reiter" userId="87f643f65ff8e344" providerId="Windows Live" clId="Web-{30D53141-14A4-3017-8A32-83DD748A262F}" dt="2025-04-16T00:19:25.887" v="9"/>
          <pc:sldLayoutMkLst>
            <pc:docMk/>
            <pc:sldMasterMk cId="684340208" sldId="2147483720"/>
            <pc:sldLayoutMk cId="2063578125" sldId="2147483730"/>
          </pc:sldLayoutMkLst>
        </pc:sldLayoutChg>
        <pc:sldLayoutChg chg="add del mod replId">
          <pc:chgData name="Kylie Reiter" userId="87f643f65ff8e344" providerId="Windows Live" clId="Web-{30D53141-14A4-3017-8A32-83DD748A262F}" dt="2025-04-16T00:19:25.887" v="9"/>
          <pc:sldLayoutMkLst>
            <pc:docMk/>
            <pc:sldMasterMk cId="684340208" sldId="2147483720"/>
            <pc:sldLayoutMk cId="2804660713" sldId="2147483731"/>
          </pc:sldLayoutMkLst>
        </pc:sldLayoutChg>
      </pc:sldMasterChg>
      <pc:sldMasterChg chg="add del addSldLayout delSldLayout modSldLayout">
        <pc:chgData name="Kylie Reiter" userId="87f643f65ff8e344" providerId="Windows Live" clId="Web-{30D53141-14A4-3017-8A32-83DD748A262F}" dt="2025-04-16T00:19:28.231" v="10"/>
        <pc:sldMasterMkLst>
          <pc:docMk/>
          <pc:sldMasterMk cId="972801259" sldId="2147483732"/>
        </pc:sldMasterMkLst>
        <pc:sldLayoutChg chg="add del mod replId">
          <pc:chgData name="Kylie Reiter" userId="87f643f65ff8e344" providerId="Windows Live" clId="Web-{30D53141-14A4-3017-8A32-83DD748A262F}" dt="2025-04-16T00:19:28.231" v="10"/>
          <pc:sldLayoutMkLst>
            <pc:docMk/>
            <pc:sldMasterMk cId="972801259" sldId="2147483732"/>
            <pc:sldLayoutMk cId="1682796002" sldId="2147483733"/>
          </pc:sldLayoutMkLst>
        </pc:sldLayoutChg>
        <pc:sldLayoutChg chg="add del mod replId">
          <pc:chgData name="Kylie Reiter" userId="87f643f65ff8e344" providerId="Windows Live" clId="Web-{30D53141-14A4-3017-8A32-83DD748A262F}" dt="2025-04-16T00:19:28.231" v="10"/>
          <pc:sldLayoutMkLst>
            <pc:docMk/>
            <pc:sldMasterMk cId="972801259" sldId="2147483732"/>
            <pc:sldLayoutMk cId="2081609883" sldId="2147483734"/>
          </pc:sldLayoutMkLst>
        </pc:sldLayoutChg>
        <pc:sldLayoutChg chg="add del mod replId">
          <pc:chgData name="Kylie Reiter" userId="87f643f65ff8e344" providerId="Windows Live" clId="Web-{30D53141-14A4-3017-8A32-83DD748A262F}" dt="2025-04-16T00:19:28.231" v="10"/>
          <pc:sldLayoutMkLst>
            <pc:docMk/>
            <pc:sldMasterMk cId="972801259" sldId="2147483732"/>
            <pc:sldLayoutMk cId="1552292897" sldId="2147483735"/>
          </pc:sldLayoutMkLst>
        </pc:sldLayoutChg>
        <pc:sldLayoutChg chg="add del mod replId">
          <pc:chgData name="Kylie Reiter" userId="87f643f65ff8e344" providerId="Windows Live" clId="Web-{30D53141-14A4-3017-8A32-83DD748A262F}" dt="2025-04-16T00:19:28.231" v="10"/>
          <pc:sldLayoutMkLst>
            <pc:docMk/>
            <pc:sldMasterMk cId="972801259" sldId="2147483732"/>
            <pc:sldLayoutMk cId="4046943120" sldId="2147483736"/>
          </pc:sldLayoutMkLst>
        </pc:sldLayoutChg>
        <pc:sldLayoutChg chg="add del mod replId">
          <pc:chgData name="Kylie Reiter" userId="87f643f65ff8e344" providerId="Windows Live" clId="Web-{30D53141-14A4-3017-8A32-83DD748A262F}" dt="2025-04-16T00:19:28.231" v="10"/>
          <pc:sldLayoutMkLst>
            <pc:docMk/>
            <pc:sldMasterMk cId="972801259" sldId="2147483732"/>
            <pc:sldLayoutMk cId="1368994951" sldId="2147483737"/>
          </pc:sldLayoutMkLst>
        </pc:sldLayoutChg>
        <pc:sldLayoutChg chg="add del mod replId">
          <pc:chgData name="Kylie Reiter" userId="87f643f65ff8e344" providerId="Windows Live" clId="Web-{30D53141-14A4-3017-8A32-83DD748A262F}" dt="2025-04-16T00:19:28.231" v="10"/>
          <pc:sldLayoutMkLst>
            <pc:docMk/>
            <pc:sldMasterMk cId="972801259" sldId="2147483732"/>
            <pc:sldLayoutMk cId="3071938197" sldId="2147483738"/>
          </pc:sldLayoutMkLst>
        </pc:sldLayoutChg>
        <pc:sldLayoutChg chg="add del mod replId">
          <pc:chgData name="Kylie Reiter" userId="87f643f65ff8e344" providerId="Windows Live" clId="Web-{30D53141-14A4-3017-8A32-83DD748A262F}" dt="2025-04-16T00:19:28.231" v="10"/>
          <pc:sldLayoutMkLst>
            <pc:docMk/>
            <pc:sldMasterMk cId="972801259" sldId="2147483732"/>
            <pc:sldLayoutMk cId="906131025" sldId="2147483739"/>
          </pc:sldLayoutMkLst>
        </pc:sldLayoutChg>
        <pc:sldLayoutChg chg="add del mod replId">
          <pc:chgData name="Kylie Reiter" userId="87f643f65ff8e344" providerId="Windows Live" clId="Web-{30D53141-14A4-3017-8A32-83DD748A262F}" dt="2025-04-16T00:19:28.231" v="10"/>
          <pc:sldLayoutMkLst>
            <pc:docMk/>
            <pc:sldMasterMk cId="972801259" sldId="2147483732"/>
            <pc:sldLayoutMk cId="2494366710" sldId="2147483740"/>
          </pc:sldLayoutMkLst>
        </pc:sldLayoutChg>
        <pc:sldLayoutChg chg="add del mod replId">
          <pc:chgData name="Kylie Reiter" userId="87f643f65ff8e344" providerId="Windows Live" clId="Web-{30D53141-14A4-3017-8A32-83DD748A262F}" dt="2025-04-16T00:19:28.231" v="10"/>
          <pc:sldLayoutMkLst>
            <pc:docMk/>
            <pc:sldMasterMk cId="972801259" sldId="2147483732"/>
            <pc:sldLayoutMk cId="1003155440" sldId="2147483741"/>
          </pc:sldLayoutMkLst>
        </pc:sldLayoutChg>
        <pc:sldLayoutChg chg="add del mod replId">
          <pc:chgData name="Kylie Reiter" userId="87f643f65ff8e344" providerId="Windows Live" clId="Web-{30D53141-14A4-3017-8A32-83DD748A262F}" dt="2025-04-16T00:19:28.231" v="10"/>
          <pc:sldLayoutMkLst>
            <pc:docMk/>
            <pc:sldMasterMk cId="972801259" sldId="2147483732"/>
            <pc:sldLayoutMk cId="3364624292" sldId="2147483742"/>
          </pc:sldLayoutMkLst>
        </pc:sldLayoutChg>
        <pc:sldLayoutChg chg="add del mod replId">
          <pc:chgData name="Kylie Reiter" userId="87f643f65ff8e344" providerId="Windows Live" clId="Web-{30D53141-14A4-3017-8A32-83DD748A262F}" dt="2025-04-16T00:19:28.231" v="10"/>
          <pc:sldLayoutMkLst>
            <pc:docMk/>
            <pc:sldMasterMk cId="972801259" sldId="2147483732"/>
            <pc:sldLayoutMk cId="484857772" sldId="2147483743"/>
          </pc:sldLayoutMkLst>
        </pc:sldLayoutChg>
      </pc:sldMasterChg>
      <pc:sldMasterChg chg="add del addSldLayout delSldLayout modSldLayout">
        <pc:chgData name="Kylie Reiter" userId="87f643f65ff8e344" providerId="Windows Live" clId="Web-{30D53141-14A4-3017-8A32-83DD748A262F}" dt="2025-04-16T00:19:35.246" v="11"/>
        <pc:sldMasterMkLst>
          <pc:docMk/>
          <pc:sldMasterMk cId="2392877825" sldId="2147483744"/>
        </pc:sldMasterMkLst>
        <pc:sldLayoutChg chg="add del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2392877825" sldId="2147483744"/>
            <pc:sldLayoutMk cId="3011541717" sldId="2147483745"/>
          </pc:sldLayoutMkLst>
        </pc:sldLayoutChg>
        <pc:sldLayoutChg chg="add del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2392877825" sldId="2147483744"/>
            <pc:sldLayoutMk cId="2109608250" sldId="2147483746"/>
          </pc:sldLayoutMkLst>
        </pc:sldLayoutChg>
        <pc:sldLayoutChg chg="add del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2392877825" sldId="2147483744"/>
            <pc:sldLayoutMk cId="1119960151" sldId="2147483747"/>
          </pc:sldLayoutMkLst>
        </pc:sldLayoutChg>
        <pc:sldLayoutChg chg="add del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2392877825" sldId="2147483744"/>
            <pc:sldLayoutMk cId="3348125934" sldId="2147483748"/>
          </pc:sldLayoutMkLst>
        </pc:sldLayoutChg>
        <pc:sldLayoutChg chg="add del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2392877825" sldId="2147483744"/>
            <pc:sldLayoutMk cId="3826258175" sldId="2147483749"/>
          </pc:sldLayoutMkLst>
        </pc:sldLayoutChg>
        <pc:sldLayoutChg chg="add del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2392877825" sldId="2147483744"/>
            <pc:sldLayoutMk cId="2638316659" sldId="2147483750"/>
          </pc:sldLayoutMkLst>
        </pc:sldLayoutChg>
        <pc:sldLayoutChg chg="add del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2392877825" sldId="2147483744"/>
            <pc:sldLayoutMk cId="406681795" sldId="2147483751"/>
          </pc:sldLayoutMkLst>
        </pc:sldLayoutChg>
        <pc:sldLayoutChg chg="add del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2392877825" sldId="2147483744"/>
            <pc:sldLayoutMk cId="3790353037" sldId="2147483752"/>
          </pc:sldLayoutMkLst>
        </pc:sldLayoutChg>
        <pc:sldLayoutChg chg="add del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2392877825" sldId="2147483744"/>
            <pc:sldLayoutMk cId="1496623668" sldId="2147483753"/>
          </pc:sldLayoutMkLst>
        </pc:sldLayoutChg>
        <pc:sldLayoutChg chg="add del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2392877825" sldId="2147483744"/>
            <pc:sldLayoutMk cId="425126757" sldId="2147483754"/>
          </pc:sldLayoutMkLst>
        </pc:sldLayoutChg>
        <pc:sldLayoutChg chg="add del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2392877825" sldId="2147483744"/>
            <pc:sldLayoutMk cId="1329812833" sldId="2147483755"/>
          </pc:sldLayoutMkLst>
        </pc:sldLayoutChg>
      </pc:sldMasterChg>
      <pc:sldMasterChg chg="add addSldLayout modSldLayout">
        <pc:chgData name="Kylie Reiter" userId="87f643f65ff8e344" providerId="Windows Live" clId="Web-{30D53141-14A4-3017-8A32-83DD748A262F}" dt="2025-04-16T00:19:35.246" v="11"/>
        <pc:sldMasterMkLst>
          <pc:docMk/>
          <pc:sldMasterMk cId="1708583902" sldId="2147483756"/>
        </pc:sldMasterMkLst>
        <pc:sldLayoutChg chg="add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1708583902" sldId="2147483756"/>
            <pc:sldLayoutMk cId="2243173540" sldId="2147483757"/>
          </pc:sldLayoutMkLst>
        </pc:sldLayoutChg>
        <pc:sldLayoutChg chg="add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1708583902" sldId="2147483756"/>
            <pc:sldLayoutMk cId="1364657797" sldId="2147483758"/>
          </pc:sldLayoutMkLst>
        </pc:sldLayoutChg>
        <pc:sldLayoutChg chg="add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1708583902" sldId="2147483756"/>
            <pc:sldLayoutMk cId="2105596121" sldId="2147483759"/>
          </pc:sldLayoutMkLst>
        </pc:sldLayoutChg>
        <pc:sldLayoutChg chg="add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1708583902" sldId="2147483756"/>
            <pc:sldLayoutMk cId="788396401" sldId="2147483760"/>
          </pc:sldLayoutMkLst>
        </pc:sldLayoutChg>
        <pc:sldLayoutChg chg="add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1708583902" sldId="2147483756"/>
            <pc:sldLayoutMk cId="2877515435" sldId="2147483761"/>
          </pc:sldLayoutMkLst>
        </pc:sldLayoutChg>
        <pc:sldLayoutChg chg="add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1708583902" sldId="2147483756"/>
            <pc:sldLayoutMk cId="39976" sldId="2147483762"/>
          </pc:sldLayoutMkLst>
        </pc:sldLayoutChg>
        <pc:sldLayoutChg chg="add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1708583902" sldId="2147483756"/>
            <pc:sldLayoutMk cId="426466774" sldId="2147483763"/>
          </pc:sldLayoutMkLst>
        </pc:sldLayoutChg>
        <pc:sldLayoutChg chg="add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1708583902" sldId="2147483756"/>
            <pc:sldLayoutMk cId="3445594736" sldId="2147483764"/>
          </pc:sldLayoutMkLst>
        </pc:sldLayoutChg>
        <pc:sldLayoutChg chg="add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1708583902" sldId="2147483756"/>
            <pc:sldLayoutMk cId="1065885310" sldId="2147483765"/>
          </pc:sldLayoutMkLst>
        </pc:sldLayoutChg>
        <pc:sldLayoutChg chg="add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1708583902" sldId="2147483756"/>
            <pc:sldLayoutMk cId="3268713427" sldId="2147483766"/>
          </pc:sldLayoutMkLst>
        </pc:sldLayoutChg>
        <pc:sldLayoutChg chg="add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1708583902" sldId="2147483756"/>
            <pc:sldLayoutMk cId="47877300" sldId="2147483767"/>
          </pc:sldLayoutMkLst>
        </pc:sldLayoutChg>
        <pc:sldLayoutChg chg="add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1708583902" sldId="2147483756"/>
            <pc:sldLayoutMk cId="3916704201" sldId="2147483768"/>
          </pc:sldLayoutMkLst>
        </pc:sldLayoutChg>
        <pc:sldLayoutChg chg="add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1708583902" sldId="2147483756"/>
            <pc:sldLayoutMk cId="3550180228" sldId="2147483769"/>
          </pc:sldLayoutMkLst>
        </pc:sldLayoutChg>
        <pc:sldLayoutChg chg="add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1708583902" sldId="2147483756"/>
            <pc:sldLayoutMk cId="4226264679" sldId="2147483770"/>
          </pc:sldLayoutMkLst>
        </pc:sldLayoutChg>
        <pc:sldLayoutChg chg="add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1708583902" sldId="2147483756"/>
            <pc:sldLayoutMk cId="2827584025" sldId="2147483771"/>
          </pc:sldLayoutMkLst>
        </pc:sldLayoutChg>
        <pc:sldLayoutChg chg="add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1708583902" sldId="2147483756"/>
            <pc:sldLayoutMk cId="1306556737" sldId="2147483772"/>
          </pc:sldLayoutMkLst>
        </pc:sldLayoutChg>
        <pc:sldLayoutChg chg="add mod replId">
          <pc:chgData name="Kylie Reiter" userId="87f643f65ff8e344" providerId="Windows Live" clId="Web-{30D53141-14A4-3017-8A32-83DD748A262F}" dt="2025-04-16T00:19:35.246" v="11"/>
          <pc:sldLayoutMkLst>
            <pc:docMk/>
            <pc:sldMasterMk cId="1708583902" sldId="2147483756"/>
            <pc:sldLayoutMk cId="4118161645" sldId="2147483773"/>
          </pc:sldLayoutMkLst>
        </pc:sldLayoutChg>
      </pc:sldMasterChg>
    </pc:docChg>
  </pc:docChgLst>
  <pc:docChgLst>
    <pc:chgData name="Kylie Reiter" userId="87f643f65ff8e344" providerId="Windows Live" clId="Web-{5A48801F-8AAF-7FBB-8E4B-6149A6AC8EB4}"/>
    <pc:docChg chg="modSld">
      <pc:chgData name="Kylie Reiter" userId="87f643f65ff8e344" providerId="Windows Live" clId="Web-{5A48801F-8AAF-7FBB-8E4B-6149A6AC8EB4}" dt="2025-04-16T00:35:19.226" v="47" actId="20577"/>
      <pc:docMkLst>
        <pc:docMk/>
      </pc:docMkLst>
      <pc:sldChg chg="modSp">
        <pc:chgData name="Kylie Reiter" userId="87f643f65ff8e344" providerId="Windows Live" clId="Web-{5A48801F-8AAF-7FBB-8E4B-6149A6AC8EB4}" dt="2025-04-16T00:34:56.209" v="35" actId="14100"/>
        <pc:sldMkLst>
          <pc:docMk/>
          <pc:sldMk cId="109857222" sldId="256"/>
        </pc:sldMkLst>
        <pc:spChg chg="mod">
          <ac:chgData name="Kylie Reiter" userId="87f643f65ff8e344" providerId="Windows Live" clId="Web-{5A48801F-8AAF-7FBB-8E4B-6149A6AC8EB4}" dt="2025-04-16T00:34:47.694" v="33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Kylie Reiter" userId="87f643f65ff8e344" providerId="Windows Live" clId="Web-{5A48801F-8AAF-7FBB-8E4B-6149A6AC8EB4}" dt="2025-04-16T00:34:56.209" v="35" actId="14100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Kylie Reiter" userId="87f643f65ff8e344" providerId="Windows Live" clId="Web-{5A48801F-8AAF-7FBB-8E4B-6149A6AC8EB4}" dt="2025-04-16T00:34:39.631" v="32" actId="14100"/>
        <pc:sldMkLst>
          <pc:docMk/>
          <pc:sldMk cId="2722517619" sldId="257"/>
        </pc:sldMkLst>
        <pc:spChg chg="mod">
          <ac:chgData name="Kylie Reiter" userId="87f643f65ff8e344" providerId="Windows Live" clId="Web-{5A48801F-8AAF-7FBB-8E4B-6149A6AC8EB4}" dt="2025-04-16T00:34:39.631" v="32" actId="14100"/>
          <ac:spMkLst>
            <pc:docMk/>
            <pc:sldMk cId="2722517619" sldId="257"/>
            <ac:spMk id="3" creationId="{8B76B0E6-8A4C-5D0F-061F-FBC678A811ED}"/>
          </ac:spMkLst>
        </pc:spChg>
      </pc:sldChg>
      <pc:sldChg chg="modSp">
        <pc:chgData name="Kylie Reiter" userId="87f643f65ff8e344" providerId="Windows Live" clId="Web-{5A48801F-8AAF-7FBB-8E4B-6149A6AC8EB4}" dt="2025-04-16T00:34:22.630" v="26" actId="14100"/>
        <pc:sldMkLst>
          <pc:docMk/>
          <pc:sldMk cId="3613662161" sldId="258"/>
        </pc:sldMkLst>
        <pc:spChg chg="mod">
          <ac:chgData name="Kylie Reiter" userId="87f643f65ff8e344" providerId="Windows Live" clId="Web-{5A48801F-8AAF-7FBB-8E4B-6149A6AC8EB4}" dt="2025-04-16T00:34:22.630" v="26" actId="14100"/>
          <ac:spMkLst>
            <pc:docMk/>
            <pc:sldMk cId="3613662161" sldId="258"/>
            <ac:spMk id="3" creationId="{4BCA6326-348F-B911-EF22-7BDE7B38ADD0}"/>
          </ac:spMkLst>
        </pc:spChg>
      </pc:sldChg>
      <pc:sldChg chg="modSp">
        <pc:chgData name="Kylie Reiter" userId="87f643f65ff8e344" providerId="Windows Live" clId="Web-{5A48801F-8AAF-7FBB-8E4B-6149A6AC8EB4}" dt="2025-04-16T00:34:05.958" v="19" actId="14100"/>
        <pc:sldMkLst>
          <pc:docMk/>
          <pc:sldMk cId="3222186577" sldId="259"/>
        </pc:sldMkLst>
        <pc:spChg chg="mod">
          <ac:chgData name="Kylie Reiter" userId="87f643f65ff8e344" providerId="Windows Live" clId="Web-{5A48801F-8AAF-7FBB-8E4B-6149A6AC8EB4}" dt="2025-04-16T00:34:05.958" v="19" actId="14100"/>
          <ac:spMkLst>
            <pc:docMk/>
            <pc:sldMk cId="3222186577" sldId="259"/>
            <ac:spMk id="3" creationId="{9BDD9747-89B8-4C65-C3AD-5D7004FDCC55}"/>
          </ac:spMkLst>
        </pc:spChg>
      </pc:sldChg>
      <pc:sldChg chg="modSp">
        <pc:chgData name="Kylie Reiter" userId="87f643f65ff8e344" providerId="Windows Live" clId="Web-{5A48801F-8AAF-7FBB-8E4B-6149A6AC8EB4}" dt="2025-04-16T00:33:51.317" v="13" actId="14100"/>
        <pc:sldMkLst>
          <pc:docMk/>
          <pc:sldMk cId="795020091" sldId="260"/>
        </pc:sldMkLst>
        <pc:spChg chg="mod">
          <ac:chgData name="Kylie Reiter" userId="87f643f65ff8e344" providerId="Windows Live" clId="Web-{5A48801F-8AAF-7FBB-8E4B-6149A6AC8EB4}" dt="2025-04-16T00:33:51.317" v="13" actId="14100"/>
          <ac:spMkLst>
            <pc:docMk/>
            <pc:sldMk cId="795020091" sldId="260"/>
            <ac:spMk id="3" creationId="{E8E28B8A-FFB8-F031-5FED-BBBDD2C000E3}"/>
          </ac:spMkLst>
        </pc:spChg>
      </pc:sldChg>
      <pc:sldChg chg="modSp">
        <pc:chgData name="Kylie Reiter" userId="87f643f65ff8e344" providerId="Windows Live" clId="Web-{5A48801F-8AAF-7FBB-8E4B-6149A6AC8EB4}" dt="2025-04-16T00:35:19.226" v="47" actId="20577"/>
        <pc:sldMkLst>
          <pc:docMk/>
          <pc:sldMk cId="21763385" sldId="261"/>
        </pc:sldMkLst>
        <pc:spChg chg="mod">
          <ac:chgData name="Kylie Reiter" userId="87f643f65ff8e344" providerId="Windows Live" clId="Web-{5A48801F-8AAF-7FBB-8E4B-6149A6AC8EB4}" dt="2025-04-16T00:33:18.566" v="2" actId="20577"/>
          <ac:spMkLst>
            <pc:docMk/>
            <pc:sldMk cId="21763385" sldId="261"/>
            <ac:spMk id="2" creationId="{51DF5089-7EA1-9A33-1B40-8F4B3C252C1A}"/>
          </ac:spMkLst>
        </pc:spChg>
        <pc:spChg chg="mod">
          <ac:chgData name="Kylie Reiter" userId="87f643f65ff8e344" providerId="Windows Live" clId="Web-{5A48801F-8AAF-7FBB-8E4B-6149A6AC8EB4}" dt="2025-04-16T00:35:19.226" v="47" actId="20577"/>
          <ac:spMkLst>
            <pc:docMk/>
            <pc:sldMk cId="21763385" sldId="261"/>
            <ac:spMk id="3" creationId="{AE7BC498-BE7A-90E3-BA66-F627840DB6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73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13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7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4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802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64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84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6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16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65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6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1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94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5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83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ICGSE.2009.25" TargetMode="External"/><Relationship Id="rId2" Type="http://schemas.openxmlformats.org/officeDocument/2006/relationships/hyperlink" Target="https://www.atlassian.com/software/ji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eadingedgegroup.com/top-20-quotes-lean-business-inspiration/" TargetMode="External"/><Relationship Id="rId4" Type="http://schemas.openxmlformats.org/officeDocument/2006/relationships/hyperlink" Target="https://www.scrumallianc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76443"/>
            <a:ext cx="8676222" cy="3200400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CS 250 Final Project: Scrum-Agile Process Overview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72832"/>
            <a:ext cx="8676222" cy="2479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onsolas"/>
              </a:rPr>
              <a:t>Kylie Reiter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 Southern New Hampshire University</a:t>
            </a:r>
            <a:br>
              <a:rPr lang="en-US">
                <a:latin typeface="Consolas"/>
              </a:rPr>
            </a:br>
            <a:r>
              <a:rPr lang="en-US">
                <a:latin typeface="Consolas"/>
              </a:rPr>
              <a:t> April 2025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07819-3F72-C1A1-40DC-39EDC70E7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Agile Roles in Scrum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6B0E6-8A4C-5D0F-061F-FBC678A81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65421"/>
            <a:ext cx="9905998" cy="3725779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Product Owner – Prioritizes work, represents the customer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Scrum Master – Facilitates the team, removes blockers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Developers – Build, test, and deliver working software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Testers – Ensure quality and functionality of features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Collaboration is key across all roles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22517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8F1C-0C3C-419F-8520-804A6E93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Agile Approach to the SDLC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A6326-348F-B911-EF22-7BDE7B38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011947"/>
            <a:ext cx="9905998" cy="377925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Requirements – Gathered continuously via user stories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Design – Evolving design within sprints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Development – Built iteratively in short cycles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Testing – Ongoing and integrated in each sprint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Deployment – Frequent, small releases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Maintenance – Handled in future sprint planning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366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925A-12C7-177C-0E60-5DBFB2A21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Waterfall vs. Agile Development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D9747-89B8-4C65-C3AD-5D7004FDC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65947"/>
            <a:ext cx="9905998" cy="3525253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Waterfall – Linear and sequential; changes are difficult once development begins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Agile – Iterative and flexible; embraces changes during development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Waterfall – Requirements defined upfront; limited customer feedback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Agile – Ongoing feedback with each sprint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Agile enabled faster adaptation during SNHU Travel project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218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069B-81BD-FE80-5801-94591055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036" y="734518"/>
            <a:ext cx="10093375" cy="1780082"/>
          </a:xfrm>
        </p:spPr>
        <p:txBody>
          <a:bodyPr/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When to Use Waterfall vs. Agile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28B8A-FFB8-F031-5FED-BBBDD2C00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036" y="1999893"/>
            <a:ext cx="10093375" cy="3791307"/>
          </a:xfrm>
        </p:spPr>
        <p:txBody>
          <a:bodyPr/>
          <a:lstStyle/>
          <a:p>
            <a:pPr marL="0" indent="0"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Waterfall – Best for fixed-scope projects with clear, unchanging requirements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Agile – Ideal for evolving needs, tight feedback loops, and fast delivery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Consider client involvement and flexibility requirements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SNHU Travel benefited from 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Agile’s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adaptability and teamwork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• 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ChadaTech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should adopt Agile for innovative, fast-paced projects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02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5089-7EA1-9A33-1B40-8F4B3C25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References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C498-BE7A-90E3-BA66-F627840DB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12473"/>
            <a:ext cx="9905998" cy="3578727"/>
          </a:xfrm>
        </p:spPr>
        <p:txBody>
          <a:bodyPr>
            <a:normAutofit/>
          </a:bodyPr>
          <a:lstStyle/>
          <a:p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Atlassian. (2023). *JIRA Software: Agile project management for teams*. 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2"/>
              </a:rPr>
              <a:t>https://www.atlassian.com/software/jira</a:t>
            </a:r>
            <a:endParaRPr lang="en-US">
              <a:gradFill flip="none" rotWithShape="1">
                <a:gsLst>
                  <a:gs pos="0">
                    <a:prstClr val="white"/>
                  </a:gs>
                  <a:gs pos="100000">
                    <a:prstClr val="white">
                      <a:lumMod val="75000"/>
                    </a:prstClr>
                  </a:gs>
                </a:gsLst>
                <a:lin ang="5580000" scaled="0"/>
                <a:tileRect/>
              </a:gradFill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Hossain, E., Babar, M. A., &amp; Paik, H. Y. (2009). Using Scrum in global software development: A systematic literature review. *Proceedings of the Fourth IEEE International Conference on Global Software Engineering*, 175–184. 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3"/>
              </a:rPr>
              <a:t>https://doi.org/10.1109/ICGSE.2009.25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Scrum Alliance. (2021). *The Scrum Guide*. 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4"/>
              </a:rPr>
              <a:t>https://www.scrumalliance.org/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Hamilton, B. (2014, September 24). Top 20 quotes for Lean business inspiration. *</a:t>
            </a:r>
            <a:r>
              <a:rPr lang="en-US" err="1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LeadingEdge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 Group*. </a:t>
            </a:r>
            <a:r>
              <a:rPr lang="en-US">
                <a:gradFill flip="none"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580000" scaled="0"/>
                  <a:tileRect/>
                </a:gradFill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  <a:hlinkClick r:id="rId5"/>
              </a:rPr>
              <a:t>https://www.leadingedgegroup.com/top-20-quotes-lean-business-inspiration/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Mesh</vt:lpstr>
      <vt:lpstr>CS 250 Final Project: Scrum-Agile Process Overview</vt:lpstr>
      <vt:lpstr>Agile Roles in Scrum</vt:lpstr>
      <vt:lpstr>Agile Approach to the SDLC</vt:lpstr>
      <vt:lpstr>Waterfall vs. Agile Development</vt:lpstr>
      <vt:lpstr>When to Use Waterfall vs. Agile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2025-04-16T00:16:10Z</dcterms:created>
  <dcterms:modified xsi:type="dcterms:W3CDTF">2025-04-16T00:35:55Z</dcterms:modified>
</cp:coreProperties>
</file>