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7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176FF-052C-4255-B6EC-704EDBB3C7DC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0F312-A4F5-43BB-B998-D5F80217C2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6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0F312-A4F5-43BB-B998-D5F80217C2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9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5805264"/>
            <a:ext cx="6400800" cy="1600200"/>
          </a:xfrm>
        </p:spPr>
        <p:txBody>
          <a:bodyPr/>
          <a:lstStyle/>
          <a:p>
            <a:pPr algn="r"/>
            <a:r>
              <a:rPr lang="zh-CN" altLang="en-US" dirty="0"/>
              <a:t>主讲人：鄢滟麟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剪刀石头布小游戏</a:t>
            </a:r>
          </a:p>
        </p:txBody>
      </p:sp>
    </p:spTree>
    <p:extLst>
      <p:ext uri="{BB962C8B-B14F-4D97-AF65-F5344CB8AC3E}">
        <p14:creationId xmlns:p14="http://schemas.microsoft.com/office/powerpoint/2010/main" val="124990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131840" y="1916832"/>
            <a:ext cx="5097760" cy="313332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、怎么样的小游戏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、闪屏界面的实现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、主页面的实现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、记录页面的实现</a:t>
            </a:r>
          </a:p>
        </p:txBody>
      </p:sp>
    </p:spTree>
    <p:extLst>
      <p:ext uri="{BB962C8B-B14F-4D97-AF65-F5344CB8AC3E}">
        <p14:creationId xmlns:p14="http://schemas.microsoft.com/office/powerpoint/2010/main" val="200872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怎么样的小游戏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剪刀石头布休闲小游戏，由三个模块构成。</a:t>
            </a: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实现用户与电脑进行对战，进行分析结果，并记录每一次的对战结果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A51162-4BC3-4F3A-8AE6-CE66C4350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05" y="779911"/>
            <a:ext cx="2979589" cy="529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闪屏界面的实现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Handler</a:t>
            </a:r>
            <a:r>
              <a:rPr lang="zh-CN" altLang="en-US" dirty="0"/>
              <a:t>发送延迟消息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0968"/>
            <a:ext cx="5436096" cy="29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6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主页面的实现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字符的存储和调用</a:t>
            </a: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基本算法的实现</a:t>
            </a: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退出的操作</a:t>
            </a:r>
          </a:p>
        </p:txBody>
      </p:sp>
    </p:spTree>
    <p:extLst>
      <p:ext uri="{BB962C8B-B14F-4D97-AF65-F5344CB8AC3E}">
        <p14:creationId xmlns:p14="http://schemas.microsoft.com/office/powerpoint/2010/main" val="423073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字符的存储和调用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xml</a:t>
            </a:r>
            <a:r>
              <a:rPr lang="zh-CN" altLang="en-US" dirty="0"/>
              <a:t>资源文件存储定义字符串，便于修改和共享，减少应用的体积，降低数据的冗余。如在</a:t>
            </a:r>
            <a:r>
              <a:rPr lang="en-US" altLang="zh-CN" dirty="0"/>
              <a:t>res\strings.xml</a:t>
            </a:r>
            <a:r>
              <a:rPr lang="zh-CN" altLang="en-US" dirty="0"/>
              <a:t>中进行定义。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79" y="2852936"/>
            <a:ext cx="6430273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9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基本算法的实现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71" y="1844824"/>
            <a:ext cx="54864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56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退出的操作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552" y="1124744"/>
            <a:ext cx="8050088" cy="16931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Android</a:t>
            </a:r>
            <a:r>
              <a:rPr lang="zh-CN" altLang="en-US" dirty="0"/>
              <a:t>平台上捕获</a:t>
            </a:r>
            <a:r>
              <a:rPr lang="en-US" altLang="zh-CN" dirty="0"/>
              <a:t>Back</a:t>
            </a:r>
            <a:r>
              <a:rPr lang="zh-CN" altLang="en-US" dirty="0"/>
              <a:t>键的事件，</a:t>
            </a:r>
            <a:r>
              <a:rPr lang="en-US" altLang="zh-CN" dirty="0" err="1"/>
              <a:t>super.onBackPressed</a:t>
            </a:r>
            <a:r>
              <a:rPr lang="en-US" altLang="zh-CN" dirty="0"/>
              <a:t>()</a:t>
            </a:r>
            <a:r>
              <a:rPr lang="zh-CN" altLang="en-US" dirty="0"/>
              <a:t>是执行系统的默认动作，就是退出当前</a:t>
            </a:r>
            <a:r>
              <a:rPr lang="en-US" altLang="zh-CN" dirty="0"/>
              <a:t>activity</a:t>
            </a:r>
            <a:r>
              <a:rPr lang="zh-CN" altLang="en-US" dirty="0"/>
              <a:t>，我们要做的就是重写</a:t>
            </a:r>
            <a:r>
              <a:rPr lang="en-US" altLang="zh-CN" dirty="0" err="1"/>
              <a:t>onBackPressed</a:t>
            </a:r>
            <a:r>
              <a:rPr lang="en-US" altLang="zh-CN" dirty="0"/>
              <a:t>()</a:t>
            </a:r>
            <a:r>
              <a:rPr lang="zh-CN" altLang="en-US" dirty="0"/>
              <a:t>函数。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54" y="2492896"/>
            <a:ext cx="7780183" cy="3797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94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记录页面的实现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页面使用</a:t>
            </a:r>
            <a:r>
              <a:rPr lang="en-US" altLang="zh-CN" dirty="0" err="1"/>
              <a:t>listview</a:t>
            </a:r>
            <a:endParaRPr lang="en-US" altLang="zh-CN" dirty="0"/>
          </a:p>
          <a:p>
            <a:r>
              <a:rPr lang="zh-CN" altLang="en-US" dirty="0"/>
              <a:t>再通过</a:t>
            </a:r>
            <a:r>
              <a:rPr lang="en-US" altLang="zh-CN" dirty="0" err="1"/>
              <a:t>putExtra</a:t>
            </a:r>
            <a:r>
              <a:rPr lang="zh-CN" altLang="en-US" dirty="0"/>
              <a:t>传递数据到记录页面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8" y="3717032"/>
            <a:ext cx="8199437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073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195</Words>
  <Application>Microsoft Office PowerPoint</Application>
  <PresentationFormat>全屏显示(4:3)</PresentationFormat>
  <Paragraphs>25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幼圆</vt:lpstr>
      <vt:lpstr>Arial</vt:lpstr>
      <vt:lpstr>Calibri</vt:lpstr>
      <vt:lpstr>Franklin Gothic Book</vt:lpstr>
      <vt:lpstr>Perpetua</vt:lpstr>
      <vt:lpstr>Wingdings 2</vt:lpstr>
      <vt:lpstr>平衡</vt:lpstr>
      <vt:lpstr>剪刀石头布小游戏</vt:lpstr>
      <vt:lpstr>主要内容</vt:lpstr>
      <vt:lpstr>怎么样的小游戏</vt:lpstr>
      <vt:lpstr>闪屏界面的实现</vt:lpstr>
      <vt:lpstr>主页面的实现</vt:lpstr>
      <vt:lpstr>字符的存储和调用 </vt:lpstr>
      <vt:lpstr>基本算法的实现 </vt:lpstr>
      <vt:lpstr>退出的操作 </vt:lpstr>
      <vt:lpstr>记录页面的实现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剪刀石头布小游戏</dc:title>
  <dc:creator>ydkf051</dc:creator>
  <cp:lastModifiedBy>yl</cp:lastModifiedBy>
  <cp:revision>10</cp:revision>
  <dcterms:created xsi:type="dcterms:W3CDTF">2018-01-03T01:15:50Z</dcterms:created>
  <dcterms:modified xsi:type="dcterms:W3CDTF">2018-01-04T13:23:14Z</dcterms:modified>
</cp:coreProperties>
</file>