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B624-7F5D-420A-913C-5376143A5792}" type="datetimeFigureOut">
              <a:rPr lang="zh-CN" altLang="en-US" smtClean="0"/>
              <a:t>2015/5/27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BD54-D494-456D-80D3-D6FFEBF54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50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B624-7F5D-420A-913C-5376143A5792}" type="datetimeFigureOut">
              <a:rPr lang="zh-CN" altLang="en-US" smtClean="0"/>
              <a:t>2015/5/27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BD54-D494-456D-80D3-D6FFEBF54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92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B624-7F5D-420A-913C-5376143A5792}" type="datetimeFigureOut">
              <a:rPr lang="zh-CN" altLang="en-US" smtClean="0"/>
              <a:t>2015/5/27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BD54-D494-456D-80D3-D6FFEBF54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60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B624-7F5D-420A-913C-5376143A5792}" type="datetimeFigureOut">
              <a:rPr lang="zh-CN" altLang="en-US" smtClean="0"/>
              <a:t>2015/5/27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BD54-D494-456D-80D3-D6FFEBF54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82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B624-7F5D-420A-913C-5376143A5792}" type="datetimeFigureOut">
              <a:rPr lang="zh-CN" altLang="en-US" smtClean="0"/>
              <a:t>2015/5/27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BD54-D494-456D-80D3-D6FFEBF54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23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B624-7F5D-420A-913C-5376143A5792}" type="datetimeFigureOut">
              <a:rPr lang="zh-CN" altLang="en-US" smtClean="0"/>
              <a:t>2015/5/27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BD54-D494-456D-80D3-D6FFEBF54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37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B624-7F5D-420A-913C-5376143A5792}" type="datetimeFigureOut">
              <a:rPr lang="zh-CN" altLang="en-US" smtClean="0"/>
              <a:t>2015/5/27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BD54-D494-456D-80D3-D6FFEBF54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28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B624-7F5D-420A-913C-5376143A5792}" type="datetimeFigureOut">
              <a:rPr lang="zh-CN" altLang="en-US" smtClean="0"/>
              <a:t>2015/5/27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BD54-D494-456D-80D3-D6FFEBF54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76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B624-7F5D-420A-913C-5376143A5792}" type="datetimeFigureOut">
              <a:rPr lang="zh-CN" altLang="en-US" smtClean="0"/>
              <a:t>2015/5/27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BD54-D494-456D-80D3-D6FFEBF54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47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B624-7F5D-420A-913C-5376143A5792}" type="datetimeFigureOut">
              <a:rPr lang="zh-CN" altLang="en-US" smtClean="0"/>
              <a:t>2015/5/27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BD54-D494-456D-80D3-D6FFEBF54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8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B624-7F5D-420A-913C-5376143A5792}" type="datetimeFigureOut">
              <a:rPr lang="zh-CN" altLang="en-US" smtClean="0"/>
              <a:t>2015/5/27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BD54-D494-456D-80D3-D6FFEBF54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44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8B624-7F5D-420A-913C-5376143A5792}" type="datetimeFigureOut">
              <a:rPr lang="zh-CN" altLang="en-US" smtClean="0"/>
              <a:t>2015/5/27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CBD54-D494-456D-80D3-D6FFEBF54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6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74172"/>
            <a:ext cx="11466285" cy="11176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登陆之后界面，</a:t>
            </a:r>
            <a:r>
              <a:rPr lang="en-US" altLang="zh-CN" dirty="0" smtClean="0"/>
              <a:t>huanyingjiemian.html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51" y="1779385"/>
            <a:ext cx="9440863" cy="530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1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3658" y="164420"/>
            <a:ext cx="9144000" cy="924151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点击学分制选课系统，进入选课界面，</a:t>
            </a:r>
            <a:r>
              <a:rPr lang="en-US" altLang="zh-CN" sz="2800" dirty="0" smtClean="0"/>
              <a:t>xuankeshouye</a:t>
            </a:r>
            <a:r>
              <a:rPr lang="en-US" altLang="zh-CN" sz="2800" dirty="0"/>
              <a:t>.</a:t>
            </a:r>
            <a:r>
              <a:rPr lang="en-US" altLang="zh-CN" sz="2800" dirty="0" smtClean="0"/>
              <a:t>html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5" y="1271134"/>
            <a:ext cx="10457251" cy="578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2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4971" y="233620"/>
            <a:ext cx="9144000" cy="931151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点击学年制选课，进入学年制选课界面，</a:t>
            </a:r>
            <a:r>
              <a:rPr lang="en-US" altLang="zh-CN" sz="2400" dirty="0" err="1" smtClean="0"/>
              <a:t>xuenianzhixuanke.thm</a:t>
            </a:r>
            <a:r>
              <a:rPr lang="en-US" altLang="zh-CN" sz="2400" dirty="0" err="1"/>
              <a:t>l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71" y="1640401"/>
            <a:ext cx="9427029" cy="521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8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1200" y="110672"/>
            <a:ext cx="9144000" cy="1119414"/>
          </a:xfrm>
        </p:spPr>
        <p:txBody>
          <a:bodyPr>
            <a:normAutofit fontScale="90000"/>
          </a:bodyPr>
          <a:lstStyle/>
          <a:p>
            <a:r>
              <a:rPr lang="zh-CN" altLang="en-US" sz="2800" dirty="0" smtClean="0"/>
              <a:t>选中相应的课程，点击添加，所选课程会添加到下面的所有已经选课的框中，</a:t>
            </a:r>
            <a:r>
              <a:rPr lang="en-US" altLang="zh-CN" sz="2800" dirty="0" err="1" smtClean="0"/>
              <a:t>xuenianzhixuanke.thml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之前会弹出一个确认窗口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3" y="1394506"/>
            <a:ext cx="10090114" cy="558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4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5835" y="1"/>
            <a:ext cx="9144000" cy="91440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点击必修课选课，可以进入</a:t>
            </a:r>
            <a:r>
              <a:rPr lang="en-US" altLang="zh-CN" sz="2400" dirty="0" err="1" smtClean="0"/>
              <a:t>buxiukexuanke.thml</a:t>
            </a:r>
            <a:r>
              <a:rPr lang="zh-CN" altLang="en-US" sz="2400" dirty="0" smtClean="0"/>
              <a:t>界面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99" y="1302431"/>
            <a:ext cx="10037665" cy="555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1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点击重修课选修，进入</a:t>
            </a:r>
            <a:r>
              <a:rPr lang="en-US" altLang="zh-CN" dirty="0" err="1" smtClean="0"/>
              <a:t>chongxiukexuanke.thml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86" y="1128259"/>
            <a:ext cx="10352355" cy="572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5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86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点击公选课选课，进入</a:t>
            </a:r>
            <a:r>
              <a:rPr lang="en-US" altLang="zh-CN" dirty="0" err="1" smtClean="0"/>
              <a:t>gongxuankexuanke.thml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6" y="1055541"/>
            <a:ext cx="10936514" cy="605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56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说明：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好几个选课界面只有一些细微的差别，我们的选课没有必要分的这么详细。</a:t>
            </a:r>
            <a:endParaRPr lang="en-US" altLang="zh-CN" dirty="0" smtClean="0"/>
          </a:p>
          <a:p>
            <a:r>
              <a:rPr lang="zh-CN" altLang="en-US" smtClean="0"/>
              <a:t>因为这是我之前的学号，很多可选课程都是空的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577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119</Words>
  <Application>Microsoft Office PowerPoint</Application>
  <PresentationFormat>宽屏</PresentationFormat>
  <Paragraphs>10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登陆之后界面，huanyingjiemian.html</vt:lpstr>
      <vt:lpstr>点击学分制选课系统，进入选课界面，xuankeshouye.html</vt:lpstr>
      <vt:lpstr>点击学年制选课，进入学年制选课界面，xuenianzhixuanke.thml</vt:lpstr>
      <vt:lpstr>选中相应的课程，点击添加，所选课程会添加到下面的所有已经选课的框中，xuenianzhixuanke.thml,之前会弹出一个确认窗口</vt:lpstr>
      <vt:lpstr>点击必修课选课，可以进入buxiukexuanke.thml界面</vt:lpstr>
      <vt:lpstr>点击重修课选修，进入chongxiukexuanke.thml</vt:lpstr>
      <vt:lpstr>点击公选课选课，进入gongxuankexuanke.thml</vt:lpstr>
      <vt:lpstr>说明：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weichen</dc:creator>
  <cp:lastModifiedBy>weichen</cp:lastModifiedBy>
  <cp:revision>10</cp:revision>
  <dcterms:created xsi:type="dcterms:W3CDTF">2015-05-27T03:04:29Z</dcterms:created>
  <dcterms:modified xsi:type="dcterms:W3CDTF">2015-05-27T03:19:19Z</dcterms:modified>
</cp:coreProperties>
</file>