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72" r:id="rId4"/>
    <p:sldId id="277" r:id="rId5"/>
    <p:sldId id="279" r:id="rId6"/>
    <p:sldId id="278" r:id="rId7"/>
    <p:sldId id="283" r:id="rId8"/>
    <p:sldId id="280" r:id="rId9"/>
    <p:sldId id="284" r:id="rId10"/>
    <p:sldId id="285" r:id="rId11"/>
    <p:sldId id="286" r:id="rId12"/>
    <p:sldId id="281" r:id="rId13"/>
    <p:sldId id="287" r:id="rId14"/>
    <p:sldId id="290" r:id="rId15"/>
    <p:sldId id="273" r:id="rId16"/>
    <p:sldId id="288" r:id="rId17"/>
    <p:sldId id="28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5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45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2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83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3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4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10E1-1E50-497C-B149-1E197C069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47270"/>
            <a:ext cx="8915399" cy="2262781"/>
          </a:xfrm>
        </p:spPr>
        <p:txBody>
          <a:bodyPr/>
          <a:lstStyle/>
          <a:p>
            <a:r>
              <a:rPr lang="zh-CN" altLang="en-US" dirty="0"/>
              <a:t>毕业设计中期答辩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8C756-B8C6-49CF-8AD8-5DB38681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003" y="3830895"/>
            <a:ext cx="8915399" cy="247365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选题：基于深度学习的股市时间序列分析研究</a:t>
            </a:r>
          </a:p>
          <a:p>
            <a:r>
              <a:rPr lang="zh-CN" altLang="en-US" sz="2400" dirty="0"/>
              <a:t>姓名：赵乙麒 </a:t>
            </a:r>
          </a:p>
          <a:p>
            <a:r>
              <a:rPr lang="zh-CN" altLang="en-US" sz="2400" dirty="0"/>
              <a:t>学号：</a:t>
            </a:r>
            <a:r>
              <a:rPr lang="en-US" altLang="zh-CN" sz="2400" dirty="0"/>
              <a:t>2015060103015</a:t>
            </a:r>
          </a:p>
          <a:p>
            <a:r>
              <a:rPr lang="zh-CN" altLang="en-US" sz="2400" dirty="0"/>
              <a:t>指导老师：唐泳老师</a:t>
            </a:r>
          </a:p>
        </p:txBody>
      </p:sp>
    </p:spTree>
    <p:extLst>
      <p:ext uri="{BB962C8B-B14F-4D97-AF65-F5344CB8AC3E}">
        <p14:creationId xmlns:p14="http://schemas.microsoft.com/office/powerpoint/2010/main" val="203027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324D2-B29E-4388-AC84-9461E743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56B17-2455-4577-BBB3-EBA3B60C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940BC-C8E2-4474-B811-E7292259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3" y="2125462"/>
            <a:ext cx="11400234" cy="2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9BB9-6D5B-4093-B344-55AD332E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D427-0934-45A8-9F85-653EEAD9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198608-E6F7-4FFC-A231-B1D869BA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0" y="2199442"/>
            <a:ext cx="11571679" cy="24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6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画图展示部分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dirty="0"/>
              <a:t>使用工具：</a:t>
            </a:r>
            <a:r>
              <a:rPr lang="en-US" altLang="zh-CN" sz="2200"/>
              <a:t>matplotlib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7791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32FFD-5B3B-47D8-9D68-8ED657BC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7AC2-A6E9-4F1A-9B9D-D9EFFCED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C9F6EB-64FB-4550-A787-317CC797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93" y="1290021"/>
            <a:ext cx="6642414" cy="42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9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成果展示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1017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1D6672-368B-4D9C-AA91-64C0D2D8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68" y="1264555"/>
            <a:ext cx="7009863" cy="52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1017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dirty="0"/>
              <a:t>RESSET</a:t>
            </a:r>
            <a:r>
              <a:rPr lang="zh-CN" altLang="en-US" sz="2800" dirty="0"/>
              <a:t>数据中心（校内网可使用）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CSV</a:t>
            </a:r>
            <a:r>
              <a:rPr lang="zh-CN" altLang="en-US" sz="2800" dirty="0"/>
              <a:t>格式数据</a:t>
            </a:r>
          </a:p>
        </p:txBody>
      </p:sp>
    </p:spTree>
    <p:extLst>
      <p:ext uri="{BB962C8B-B14F-4D97-AF65-F5344CB8AC3E}">
        <p14:creationId xmlns:p14="http://schemas.microsoft.com/office/powerpoint/2010/main" val="16011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96C6A-1083-4336-99B4-E4F7DAB1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19E7C-847B-4620-AAC4-711A2CF1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A4166-292C-4E6E-A284-B37BB509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5" y="229000"/>
            <a:ext cx="10476190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3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论文撰写情况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dirty="0"/>
              <a:t>已完成大概</a:t>
            </a:r>
            <a:r>
              <a:rPr lang="en-US" altLang="zh-CN" sz="2200" dirty="0"/>
              <a:t>2000</a:t>
            </a:r>
            <a:r>
              <a:rPr lang="zh-CN" altLang="en-US" sz="2200" dirty="0"/>
              <a:t>字，主要包括绪论部分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r>
              <a:rPr lang="zh-CN" altLang="en-US" sz="2200" dirty="0"/>
              <a:t>论文其他部分待实验做完将会很快完成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148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时间计划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87267C-4C6F-4C92-9F3F-5CB26971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5140"/>
              </p:ext>
            </p:extLst>
          </p:nvPr>
        </p:nvGraphicFramePr>
        <p:xfrm>
          <a:off x="808851" y="2511353"/>
          <a:ext cx="10574298" cy="270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07">
                  <a:extLst>
                    <a:ext uri="{9D8B030D-6E8A-4147-A177-3AD203B41FA5}">
                      <a16:colId xmlns:a16="http://schemas.microsoft.com/office/drawing/2014/main" val="34441415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1503198460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484620453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137006228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160798278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3100932122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661297373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961801349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1695216447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883365217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658222608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400489459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3673775709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3706454316"/>
                    </a:ext>
                  </a:extLst>
                </a:gridCol>
              </a:tblGrid>
              <a:tr h="794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周次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08—10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11—12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13—14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15—16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17—18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19—20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1—2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3—4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5—6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7—8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9—10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11—12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13—14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475732"/>
                  </a:ext>
                </a:extLst>
              </a:tr>
              <a:tr h="1111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主要工作计划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文献调研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文献调研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相关基础知识学习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相关基础知识学习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相关基础知识学习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算法理解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算法理解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算法理解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论文撰写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论文撰写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706823"/>
                  </a:ext>
                </a:extLst>
              </a:tr>
              <a:tr h="794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完成情况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53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2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256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r>
              <a:rPr lang="zh-CN" altLang="en-US" sz="2800" dirty="0"/>
              <a:t>代码实现部分</a:t>
            </a:r>
            <a:endParaRPr lang="en-US" altLang="zh-CN" sz="2800" dirty="0"/>
          </a:p>
          <a:p>
            <a:r>
              <a:rPr lang="zh-CN" altLang="en-US" sz="2800" dirty="0"/>
              <a:t>数据来源</a:t>
            </a:r>
            <a:endParaRPr lang="en-US" altLang="zh-CN" sz="2800" dirty="0"/>
          </a:p>
          <a:p>
            <a:r>
              <a:rPr lang="zh-CN" altLang="en-US" sz="2800" dirty="0"/>
              <a:t>论文撰写情况</a:t>
            </a:r>
            <a:endParaRPr lang="en-US" altLang="zh-CN" sz="2800" dirty="0"/>
          </a:p>
          <a:p>
            <a:r>
              <a:rPr lang="zh-CN" altLang="en-US" sz="2800" dirty="0"/>
              <a:t>时间计划</a:t>
            </a:r>
          </a:p>
        </p:txBody>
      </p:sp>
    </p:spTree>
    <p:extLst>
      <p:ext uri="{BB962C8B-B14F-4D97-AF65-F5344CB8AC3E}">
        <p14:creationId xmlns:p14="http://schemas.microsoft.com/office/powerpoint/2010/main" val="1921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/>
              <a:t>深度学习相关的内容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深度学习对时间序列研究相关的算法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股票市场预测相关理论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使用深度学习相关算法来研究股市时间序列</a:t>
            </a:r>
          </a:p>
        </p:txBody>
      </p:sp>
    </p:spTree>
    <p:extLst>
      <p:ext uri="{BB962C8B-B14F-4D97-AF65-F5344CB8AC3E}">
        <p14:creationId xmlns:p14="http://schemas.microsoft.com/office/powerpoint/2010/main" val="4204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r>
              <a:rPr lang="en-US" altLang="zh-CN" dirty="0"/>
              <a:t>——</a:t>
            </a:r>
            <a:r>
              <a:rPr lang="zh-CN" altLang="en-US" dirty="0"/>
              <a:t>深度学习时间序列研究相关算法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200" dirty="0"/>
              <a:t>LSTM:</a:t>
            </a:r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814DD-79FE-4D27-A786-270CCA38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80" y="1862627"/>
            <a:ext cx="6166064" cy="44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/>
              <a:t>神经网络搭建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数据处理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画图展示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成果展示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6676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神经网络搭建部分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dirty="0"/>
              <a:t>使用工具：</a:t>
            </a:r>
            <a:r>
              <a:rPr lang="en-US" altLang="zh-CN" sz="2200" dirty="0" err="1"/>
              <a:t>PyTorch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numpy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2146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4638-6E67-4E8A-9A0D-49C7F91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7234F-9387-47F1-995D-57B2FD1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1D64E3-D815-463F-A6B4-E79E1937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83" y="368252"/>
            <a:ext cx="8239833" cy="61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数据处理部分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dirty="0"/>
              <a:t>使用工具：</a:t>
            </a:r>
            <a:r>
              <a:rPr lang="en-US" altLang="zh-CN" sz="2200" dirty="0"/>
              <a:t>pandas</a:t>
            </a:r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820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F7415-7D17-4443-BAAB-4AEFA76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3084F-2A98-4F3B-B095-3371AC2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2A11EF-55C3-4498-87E9-725C7C20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5" y="1746682"/>
            <a:ext cx="11275269" cy="3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367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261</Words>
  <Application>Microsoft Office PowerPoint</Application>
  <PresentationFormat>宽屏</PresentationFormat>
  <Paragraphs>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幼圆</vt:lpstr>
      <vt:lpstr>Arial</vt:lpstr>
      <vt:lpstr>Century Gothic</vt:lpstr>
      <vt:lpstr>Times New Roman</vt:lpstr>
      <vt:lpstr>Wingdings 3</vt:lpstr>
      <vt:lpstr>丝状</vt:lpstr>
      <vt:lpstr>毕业设计中期答辩</vt:lpstr>
      <vt:lpstr>目录</vt:lpstr>
      <vt:lpstr>研究内容</vt:lpstr>
      <vt:lpstr>研究内容——深度学习时间序列研究相关算法</vt:lpstr>
      <vt:lpstr>代码实现</vt:lpstr>
      <vt:lpstr>代码实现——神经网络搭建部分</vt:lpstr>
      <vt:lpstr>PowerPoint 演示文稿</vt:lpstr>
      <vt:lpstr>代码实现——数据处理部分</vt:lpstr>
      <vt:lpstr>PowerPoint 演示文稿</vt:lpstr>
      <vt:lpstr>PowerPoint 演示文稿</vt:lpstr>
      <vt:lpstr>PowerPoint 演示文稿</vt:lpstr>
      <vt:lpstr>代码实现——画图展示部分</vt:lpstr>
      <vt:lpstr>PowerPoint 演示文稿</vt:lpstr>
      <vt:lpstr>代码实现——成果展示</vt:lpstr>
      <vt:lpstr>数据来源</vt:lpstr>
      <vt:lpstr>PowerPoint 演示文稿</vt:lpstr>
      <vt:lpstr>论文撰写情况</vt:lpstr>
      <vt:lpstr>时间计划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毕业设计中期答辩</dc:title>
  <dc:creator>赵 乙麒</dc:creator>
  <cp:lastModifiedBy>赵 乙麒</cp:lastModifiedBy>
  <cp:revision>14</cp:revision>
  <dcterms:created xsi:type="dcterms:W3CDTF">2019-04-01T07:45:54Z</dcterms:created>
  <dcterms:modified xsi:type="dcterms:W3CDTF">2019-04-01T11:34:53Z</dcterms:modified>
</cp:coreProperties>
</file>