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90592-A955-FBE2-8567-28EC7C14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DD8036-9692-6241-5B86-F4F515B7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F18C-2CDE-18D0-B36E-F9F96207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EF86F-468A-DB81-8EAC-9C05D128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C6138-B443-9306-230C-6266F03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61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0D80-A201-24EC-A7CC-557273FE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76073-7E9F-DFF0-81C1-71236E235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63CD2-843B-FDE8-9494-D607FEFB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3F722-8FE6-16B1-319B-8B5A991A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38279-073A-DC89-A7AA-6D775EE5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361C7-971C-3B4D-1661-1BED54B19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75851-A0CA-526E-84C3-07106CE4B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12557-E6F8-D984-F050-4F9B15B0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3A371-5F18-6733-4710-6F08E454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D2D08-AE5A-7163-23BB-F7033575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71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7C782-8C6F-4BFA-607C-AC8B855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62732-78CD-D810-B9B2-E45EF162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EDB1F-8D8E-F2D4-3ECA-59504E49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71982-E806-D8FE-DD9D-03226BF6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8D4D6-D020-69D5-1A01-386C0701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9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5A3F-0117-9F6B-600E-1CFC5D74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046E0-C796-434D-92AA-2491752D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78A90-F5D7-5A10-62CC-BDEF6A2E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69AEA-1FDA-EF94-BA7C-8E61ADAA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F0EB0-52AC-C093-B85C-9733DE1E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6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13A51-1A72-99E4-010D-C3800C5E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D6AFA-7E34-FE72-1E96-50066F0BA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6AB11-B743-48D3-2781-3896DBE5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9E993-945E-6345-60A0-89600E3B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40FF3-C582-DE0D-E856-47F850BD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54583-7D03-9793-F634-17A84CCA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7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B63E-EBEA-8FDA-EAE2-905E630F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498B9-44A5-6780-C3FE-8A03D492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AFB84-4C07-FD5E-06B0-B9431B8E2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12F1BF-21EA-0490-BFA8-0D162A2F8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D3FF65-AD51-0ED9-E6B8-C10BEFE10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739685-344C-7E94-0698-47987394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215B72-9121-5B74-FCA6-A402987D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BA5DCB-37E1-4471-7927-0E5028BB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A88CF-FE9E-872D-A799-A9162429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DC8E13-1C1F-6BCE-D3F8-694069C4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28684-86E8-36C2-29E1-3EA6F38B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71503-2DFE-2B96-7D1B-F9A89C6B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6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57DF56-3D9B-AB14-9BAC-1C742D69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D17B39-B9BE-97B1-9B1E-D54BA6F1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1442E4-A154-148A-8425-07CC69DA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7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2B00F-FFD0-9E64-A70F-AECA16A5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7485C-39A8-3215-A7F0-44C656CF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C009E-4D8A-10EA-7233-22B6A7591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598E8-3914-37F0-1E9E-56A287F6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001B0-0901-554B-DE38-DF1D853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7BB6C-2B5B-795F-C942-9843C2A5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33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36787-0E49-B14A-F45B-6C944673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63958A-76FC-7B73-BCA0-6F166ABED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A91CC1-116C-8BFF-66C6-F2FBC2F0C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DFFCB-A84E-3B19-52BF-A9FCFE48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50450-9FDB-450D-094C-F3F03342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71AFE-8588-E53A-A9CB-A00AAA98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6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4854B4-AD5F-6D46-255D-67B6F871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A7A73-45D9-561F-CD9A-B777AE45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876C7-791F-38F0-41C8-E391EBE73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93A8F-FB0F-A742-841D-D667F914ECD0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D1A0C-1B95-72CA-5610-123262A5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27472-9AD7-D429-59A2-881FC54BB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68E2B-573E-AE41-A593-3C1DB9C94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Kylin King</dc:creator>
  <cp:lastModifiedBy>Kylin King</cp:lastModifiedBy>
  <cp:revision>1</cp:revision>
  <dcterms:created xsi:type="dcterms:W3CDTF">2025-04-15T10:30:57Z</dcterms:created>
  <dcterms:modified xsi:type="dcterms:W3CDTF">2025-04-15T10:31:06Z</dcterms:modified>
</cp:coreProperties>
</file>