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4212" y="115348"/>
            <a:ext cx="8001000" cy="2971801"/>
          </a:xfrm>
        </p:spPr>
        <p:txBody>
          <a:bodyPr/>
          <a:lstStyle/>
          <a:p>
            <a:r>
              <a:rPr lang="fi-FI" dirty="0" err="1"/>
              <a:t>Identification</a:t>
            </a:r>
            <a:r>
              <a:rPr lang="fi-FI" dirty="0"/>
              <a:t> and </a:t>
            </a:r>
            <a:r>
              <a:rPr lang="fi-FI" dirty="0" err="1"/>
              <a:t>authentication</a:t>
            </a:r>
            <a:endParaRPr lang="en-GB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4212" y="4733101"/>
            <a:ext cx="6400800" cy="661020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Ville Kylämies, Matias </a:t>
            </a:r>
            <a:r>
              <a:rPr lang="fi-FI" dirty="0" err="1">
                <a:solidFill>
                  <a:schemeClr val="tx1"/>
                </a:solidFill>
              </a:rPr>
              <a:t>Falkenberg</a:t>
            </a:r>
            <a:r>
              <a:rPr lang="fi-FI" dirty="0">
                <a:solidFill>
                  <a:schemeClr val="tx1"/>
                </a:solidFill>
              </a:rPr>
              <a:t>, Teo Häkkinen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4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8710" y="562063"/>
            <a:ext cx="8534400" cy="3923562"/>
          </a:xfrm>
        </p:spPr>
        <p:txBody>
          <a:bodyPr>
            <a:normAutofit/>
          </a:bodyPr>
          <a:lstStyle/>
          <a:p>
            <a:endParaRPr lang="fi-FI" sz="3800" dirty="0">
              <a:solidFill>
                <a:schemeClr val="tx1"/>
              </a:solidFill>
            </a:endParaRPr>
          </a:p>
          <a:p>
            <a:r>
              <a:rPr lang="fi-FI" sz="3800" dirty="0" err="1">
                <a:solidFill>
                  <a:schemeClr val="tx1"/>
                </a:solidFill>
              </a:rPr>
              <a:t>What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identification</a:t>
            </a:r>
            <a:r>
              <a:rPr lang="fi-FI" sz="3800" dirty="0">
                <a:solidFill>
                  <a:schemeClr val="tx1"/>
                </a:solidFill>
              </a:rPr>
              <a:t>?</a:t>
            </a:r>
          </a:p>
          <a:p>
            <a:r>
              <a:rPr lang="fi-FI" sz="3800" dirty="0" err="1">
                <a:solidFill>
                  <a:schemeClr val="tx1"/>
                </a:solidFill>
              </a:rPr>
              <a:t>Verifying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someone’s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identity</a:t>
            </a:r>
            <a:endParaRPr lang="fi-FI" sz="3800" dirty="0">
              <a:solidFill>
                <a:schemeClr val="tx1"/>
              </a:solidFill>
            </a:endParaRPr>
          </a:p>
          <a:p>
            <a:r>
              <a:rPr lang="fi-FI" sz="3800" dirty="0" err="1">
                <a:solidFill>
                  <a:schemeClr val="tx1"/>
                </a:solidFill>
              </a:rPr>
              <a:t>Means</a:t>
            </a:r>
            <a:r>
              <a:rPr lang="fi-FI" sz="3800" dirty="0">
                <a:solidFill>
                  <a:schemeClr val="tx1"/>
                </a:solidFill>
              </a:rPr>
              <a:t> of </a:t>
            </a:r>
            <a:r>
              <a:rPr lang="fi-FI" sz="3800" dirty="0" err="1">
                <a:solidFill>
                  <a:schemeClr val="tx1"/>
                </a:solidFill>
              </a:rPr>
              <a:t>identifying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someone</a:t>
            </a:r>
            <a:endParaRPr lang="fi-FI" sz="3800" dirty="0">
              <a:solidFill>
                <a:schemeClr val="tx1"/>
              </a:solidFill>
            </a:endParaRPr>
          </a:p>
          <a:p>
            <a:r>
              <a:rPr lang="fi-FI" sz="3800" dirty="0" err="1">
                <a:solidFill>
                  <a:schemeClr val="tx1"/>
                </a:solidFill>
              </a:rPr>
              <a:t>Name</a:t>
            </a:r>
            <a:r>
              <a:rPr lang="fi-FI" sz="3800" dirty="0">
                <a:solidFill>
                  <a:schemeClr val="tx1"/>
                </a:solidFill>
              </a:rPr>
              <a:t>, </a:t>
            </a:r>
            <a:r>
              <a:rPr lang="fi-FI" sz="3800" dirty="0" err="1">
                <a:solidFill>
                  <a:schemeClr val="tx1"/>
                </a:solidFill>
              </a:rPr>
              <a:t>phone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number</a:t>
            </a:r>
            <a:r>
              <a:rPr lang="fi-FI" sz="3800" dirty="0">
                <a:solidFill>
                  <a:schemeClr val="tx1"/>
                </a:solidFill>
              </a:rPr>
              <a:t>, e-mail…</a:t>
            </a:r>
          </a:p>
          <a:p>
            <a:endParaRPr lang="en-GB" sz="3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i.ytimg.com/vi/a8tRuOnVcsM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58" y="4115848"/>
            <a:ext cx="4681057" cy="263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4212" y="74723"/>
            <a:ext cx="8534400" cy="1507067"/>
          </a:xfrm>
        </p:spPr>
        <p:txBody>
          <a:bodyPr/>
          <a:lstStyle/>
          <a:p>
            <a:r>
              <a:rPr lang="fi-FI" dirty="0" err="1"/>
              <a:t>Concerns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identification</a:t>
            </a:r>
            <a:endParaRPr lang="en-GB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4212" y="1581790"/>
            <a:ext cx="8534400" cy="27192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fi-FI" sz="3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i-FI" sz="3200" dirty="0" err="1">
                <a:solidFill>
                  <a:schemeClr val="tx1"/>
                </a:solidFill>
              </a:rPr>
              <a:t>Identifiers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are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easily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obtained</a:t>
            </a:r>
            <a:endParaRPr lang="fi-FI" sz="3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i-FI" sz="3200" dirty="0" err="1">
                <a:solidFill>
                  <a:schemeClr val="tx1"/>
                </a:solidFill>
              </a:rPr>
              <a:t>Threats</a:t>
            </a:r>
            <a:endParaRPr lang="fi-FI" sz="32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3000" dirty="0">
                <a:solidFill>
                  <a:schemeClr val="tx1"/>
                </a:solidFill>
              </a:rPr>
              <a:t>System </a:t>
            </a:r>
            <a:r>
              <a:rPr lang="fi-FI" sz="3000" dirty="0" err="1">
                <a:solidFill>
                  <a:schemeClr val="tx1"/>
                </a:solidFill>
              </a:rPr>
              <a:t>compromise</a:t>
            </a:r>
            <a:endParaRPr lang="fi-FI" sz="30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3000" dirty="0" err="1">
                <a:solidFill>
                  <a:schemeClr val="tx1"/>
                </a:solidFill>
              </a:rPr>
              <a:t>Impersonation</a:t>
            </a:r>
            <a:endParaRPr lang="fi-FI" sz="30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3000" dirty="0" err="1">
                <a:solidFill>
                  <a:schemeClr val="tx1"/>
                </a:solidFill>
              </a:rPr>
              <a:t>Blackmailing</a:t>
            </a:r>
            <a:endParaRPr lang="fi-FI" sz="30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3000" dirty="0" err="1">
                <a:solidFill>
                  <a:schemeClr val="tx1"/>
                </a:solidFill>
              </a:rPr>
              <a:t>Disruption</a:t>
            </a:r>
            <a:r>
              <a:rPr lang="fi-FI" sz="3000" dirty="0">
                <a:solidFill>
                  <a:schemeClr val="tx1"/>
                </a:solidFill>
              </a:rPr>
              <a:t> of </a:t>
            </a:r>
            <a:r>
              <a:rPr lang="fi-FI" sz="3000" dirty="0" err="1">
                <a:solidFill>
                  <a:schemeClr val="tx1"/>
                </a:solidFill>
              </a:rPr>
              <a:t>service</a:t>
            </a:r>
            <a:endParaRPr lang="fi-FI" sz="3000" dirty="0">
              <a:solidFill>
                <a:schemeClr val="tx1"/>
              </a:solidFill>
            </a:endParaRPr>
          </a:p>
          <a:p>
            <a:endParaRPr lang="en-GB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ektori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43</Words>
  <Application>Microsoft Office PowerPoint</Application>
  <PresentationFormat>Laajakuva</PresentationFormat>
  <Paragraphs>15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Sektori</vt:lpstr>
      <vt:lpstr>Identification and authentication</vt:lpstr>
      <vt:lpstr>PowerPoint-esitys</vt:lpstr>
      <vt:lpstr>Concerns with identification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and authorization</dc:title>
  <dc:creator>Kylis</dc:creator>
  <cp:lastModifiedBy>Kylis</cp:lastModifiedBy>
  <cp:revision>10</cp:revision>
  <dcterms:created xsi:type="dcterms:W3CDTF">2017-03-28T19:14:56Z</dcterms:created>
  <dcterms:modified xsi:type="dcterms:W3CDTF">2017-03-28T20:37:49Z</dcterms:modified>
</cp:coreProperties>
</file>