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9" r:id="rId4"/>
    <p:sldId id="268" r:id="rId5"/>
    <p:sldId id="260" r:id="rId6"/>
    <p:sldId id="267" r:id="rId7"/>
    <p:sldId id="261" r:id="rId8"/>
    <p:sldId id="263" r:id="rId9"/>
    <p:sldId id="264" r:id="rId10"/>
    <p:sldId id="265" r:id="rId11"/>
    <p:sldId id="269" r:id="rId12"/>
    <p:sldId id="266" r:id="rId1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  <a:srgbClr val="15608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AE792B-F014-46E1-BE2B-15735115D7DB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23866D3-13ED-49BD-A300-EE35667904D6}">
      <dgm:prSet/>
      <dgm:spPr/>
      <dgm:t>
        <a:bodyPr/>
        <a:lstStyle/>
        <a:p>
          <a:endParaRPr lang="en-US" dirty="0"/>
        </a:p>
      </dgm:t>
    </dgm:pt>
    <dgm:pt modelId="{3E257FEF-BB72-4466-9C32-2ADD480C8CEA}" type="parTrans" cxnId="{A00449D6-04B3-4A6F-86A9-C228AC7E3105}">
      <dgm:prSet/>
      <dgm:spPr/>
      <dgm:t>
        <a:bodyPr/>
        <a:lstStyle/>
        <a:p>
          <a:endParaRPr lang="en-US"/>
        </a:p>
      </dgm:t>
    </dgm:pt>
    <dgm:pt modelId="{A8AE4857-A221-4B17-8036-9D953CB4004F}" type="sibTrans" cxnId="{A00449D6-04B3-4A6F-86A9-C228AC7E3105}">
      <dgm:prSet/>
      <dgm:spPr/>
      <dgm:t>
        <a:bodyPr/>
        <a:lstStyle/>
        <a:p>
          <a:endParaRPr lang="en-US"/>
        </a:p>
      </dgm:t>
    </dgm:pt>
    <dgm:pt modelId="{6FBBAFB8-EF03-45D3-8211-53780DF383FC}">
      <dgm:prSet/>
      <dgm:spPr/>
      <dgm:t>
        <a:bodyPr/>
        <a:lstStyle/>
        <a:p>
          <a:r>
            <a:rPr lang="fr-FR" dirty="0"/>
            <a:t>1- </a:t>
          </a:r>
          <a:r>
            <a:rPr lang="fr-FR" dirty="0" err="1"/>
            <a:t>Methodology</a:t>
          </a:r>
          <a:endParaRPr lang="en-US" dirty="0"/>
        </a:p>
      </dgm:t>
    </dgm:pt>
    <dgm:pt modelId="{912A5258-EB71-4EB2-A881-C1022C2D6A17}" type="parTrans" cxnId="{C68BB0DC-B7D1-4881-9CB0-F0239A775D25}">
      <dgm:prSet/>
      <dgm:spPr/>
      <dgm:t>
        <a:bodyPr/>
        <a:lstStyle/>
        <a:p>
          <a:endParaRPr lang="en-US"/>
        </a:p>
      </dgm:t>
    </dgm:pt>
    <dgm:pt modelId="{39DC7711-1E94-4D6F-9A93-96FDFC15FD6A}" type="sibTrans" cxnId="{C68BB0DC-B7D1-4881-9CB0-F0239A775D25}">
      <dgm:prSet/>
      <dgm:spPr/>
      <dgm:t>
        <a:bodyPr/>
        <a:lstStyle/>
        <a:p>
          <a:endParaRPr lang="en-US"/>
        </a:p>
      </dgm:t>
    </dgm:pt>
    <dgm:pt modelId="{6870457E-3AAF-45FC-ABAC-5388E3ADA3DF}">
      <dgm:prSet/>
      <dgm:spPr/>
      <dgm:t>
        <a:bodyPr/>
        <a:lstStyle/>
        <a:p>
          <a:r>
            <a:rPr lang="fr-FR" dirty="0"/>
            <a:t>3- N-</a:t>
          </a:r>
          <a:r>
            <a:rPr lang="fr-FR" dirty="0" err="1"/>
            <a:t>Lateration</a:t>
          </a:r>
          <a:endParaRPr lang="en-US" dirty="0"/>
        </a:p>
      </dgm:t>
    </dgm:pt>
    <dgm:pt modelId="{495D59F6-22F7-4F4D-AA5F-EFFBFA07F78D}" type="parTrans" cxnId="{C11213B0-6F5A-4F53-920C-205350C2FAC8}">
      <dgm:prSet/>
      <dgm:spPr/>
      <dgm:t>
        <a:bodyPr/>
        <a:lstStyle/>
        <a:p>
          <a:endParaRPr lang="en-US"/>
        </a:p>
      </dgm:t>
    </dgm:pt>
    <dgm:pt modelId="{E3B316B3-63F7-4C81-A7F5-CB763B2CC5E8}" type="sibTrans" cxnId="{C11213B0-6F5A-4F53-920C-205350C2FAC8}">
      <dgm:prSet/>
      <dgm:spPr/>
      <dgm:t>
        <a:bodyPr/>
        <a:lstStyle/>
        <a:p>
          <a:endParaRPr lang="en-US"/>
        </a:p>
      </dgm:t>
    </dgm:pt>
    <dgm:pt modelId="{C42756A5-E5DF-4DA6-BD5D-570CE374D4E3}">
      <dgm:prSet/>
      <dgm:spPr/>
      <dgm:t>
        <a:bodyPr/>
        <a:lstStyle/>
        <a:p>
          <a:r>
            <a:rPr lang="fr-FR" dirty="0"/>
            <a:t>4- </a:t>
          </a:r>
          <a:r>
            <a:rPr lang="fr-FR" dirty="0" err="1"/>
            <a:t>Kbest</a:t>
          </a:r>
          <a:r>
            <a:rPr lang="fr-FR" dirty="0"/>
            <a:t> </a:t>
          </a:r>
          <a:r>
            <a:rPr lang="fr-FR" dirty="0" err="1"/>
            <a:t>neighbors</a:t>
          </a:r>
          <a:endParaRPr lang="en-US" dirty="0"/>
        </a:p>
      </dgm:t>
    </dgm:pt>
    <dgm:pt modelId="{61EB24B1-FEB4-44F3-ABD6-F3E5AB6207B5}" type="parTrans" cxnId="{6441364E-1A71-4891-B0D0-47383533211A}">
      <dgm:prSet/>
      <dgm:spPr/>
      <dgm:t>
        <a:bodyPr/>
        <a:lstStyle/>
        <a:p>
          <a:endParaRPr lang="en-US"/>
        </a:p>
      </dgm:t>
    </dgm:pt>
    <dgm:pt modelId="{6D73607B-153C-4034-BC1A-F5BD0AC0D81F}" type="sibTrans" cxnId="{6441364E-1A71-4891-B0D0-47383533211A}">
      <dgm:prSet/>
      <dgm:spPr/>
      <dgm:t>
        <a:bodyPr/>
        <a:lstStyle/>
        <a:p>
          <a:endParaRPr lang="en-US"/>
        </a:p>
      </dgm:t>
    </dgm:pt>
    <dgm:pt modelId="{289E6363-E7A3-4850-B559-7D0CDA18FE75}">
      <dgm:prSet/>
      <dgm:spPr/>
      <dgm:t>
        <a:bodyPr/>
        <a:lstStyle/>
        <a:p>
          <a:r>
            <a:rPr lang="fr-FR" dirty="0"/>
            <a:t>5-  </a:t>
          </a:r>
          <a:r>
            <a:rPr lang="fr-FR" dirty="0" err="1"/>
            <a:t>Hidden</a:t>
          </a:r>
          <a:r>
            <a:rPr lang="fr-FR" dirty="0"/>
            <a:t> Markov model</a:t>
          </a:r>
          <a:endParaRPr lang="en-US" dirty="0"/>
        </a:p>
      </dgm:t>
    </dgm:pt>
    <dgm:pt modelId="{1B637BA0-1AC9-4666-AFDB-8B481FA97F9F}" type="parTrans" cxnId="{D0BAD6D1-B015-4047-A0D1-CFDE4FE9C548}">
      <dgm:prSet/>
      <dgm:spPr/>
      <dgm:t>
        <a:bodyPr/>
        <a:lstStyle/>
        <a:p>
          <a:endParaRPr lang="en-US"/>
        </a:p>
      </dgm:t>
    </dgm:pt>
    <dgm:pt modelId="{F608654E-3A82-4DAA-A2CC-DD5CD2F748DA}" type="sibTrans" cxnId="{D0BAD6D1-B015-4047-A0D1-CFDE4FE9C548}">
      <dgm:prSet/>
      <dgm:spPr/>
      <dgm:t>
        <a:bodyPr/>
        <a:lstStyle/>
        <a:p>
          <a:endParaRPr lang="en-US"/>
        </a:p>
      </dgm:t>
    </dgm:pt>
    <dgm:pt modelId="{86893832-CFA7-481D-8B5F-17F1BAF2A4A1}">
      <dgm:prSet/>
      <dgm:spPr/>
      <dgm:t>
        <a:bodyPr/>
        <a:lstStyle/>
        <a:p>
          <a:r>
            <a:rPr lang="en-US" dirty="0"/>
            <a:t>2- Architecture</a:t>
          </a:r>
        </a:p>
      </dgm:t>
    </dgm:pt>
    <dgm:pt modelId="{274D1ABA-0849-451D-A7C0-E0D75CB5B0D8}" type="parTrans" cxnId="{138AC623-32DE-4BE9-980E-F96176B75398}">
      <dgm:prSet/>
      <dgm:spPr/>
      <dgm:t>
        <a:bodyPr/>
        <a:lstStyle/>
        <a:p>
          <a:endParaRPr lang="fr-FR"/>
        </a:p>
      </dgm:t>
    </dgm:pt>
    <dgm:pt modelId="{E7DCA251-6B5C-4642-B322-BC099E4F9251}" type="sibTrans" cxnId="{138AC623-32DE-4BE9-980E-F96176B75398}">
      <dgm:prSet/>
      <dgm:spPr/>
      <dgm:t>
        <a:bodyPr/>
        <a:lstStyle/>
        <a:p>
          <a:endParaRPr lang="fr-FR"/>
        </a:p>
      </dgm:t>
    </dgm:pt>
    <dgm:pt modelId="{AAD034A3-A0DB-4D22-B932-DCDE0852D12D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EAA6B3BA-26E1-4117-8F59-DF4ADF43BE76}" type="parTrans" cxnId="{F876DF7A-D0EA-46D1-993F-A89357561930}">
      <dgm:prSet/>
      <dgm:spPr/>
      <dgm:t>
        <a:bodyPr/>
        <a:lstStyle/>
        <a:p>
          <a:endParaRPr lang="fr-FR"/>
        </a:p>
      </dgm:t>
    </dgm:pt>
    <dgm:pt modelId="{5675B72D-5875-480E-8319-BA2F47B6E0B5}" type="sibTrans" cxnId="{F876DF7A-D0EA-46D1-993F-A89357561930}">
      <dgm:prSet/>
      <dgm:spPr/>
      <dgm:t>
        <a:bodyPr/>
        <a:lstStyle/>
        <a:p>
          <a:endParaRPr lang="fr-FR"/>
        </a:p>
      </dgm:t>
    </dgm:pt>
    <dgm:pt modelId="{B9113E3A-060D-47EC-A3E8-B392B0D78C95}" type="pres">
      <dgm:prSet presAssocID="{1BAE792B-F014-46E1-BE2B-15735115D7DB}" presName="vert0" presStyleCnt="0">
        <dgm:presLayoutVars>
          <dgm:dir/>
          <dgm:animOne val="branch"/>
          <dgm:animLvl val="lvl"/>
        </dgm:presLayoutVars>
      </dgm:prSet>
      <dgm:spPr/>
    </dgm:pt>
    <dgm:pt modelId="{C1BFC92F-2C51-4661-A109-8095EA48CA0D}" type="pres">
      <dgm:prSet presAssocID="{123866D3-13ED-49BD-A300-EE35667904D6}" presName="thickLine" presStyleLbl="alignNode1" presStyleIdx="0" presStyleCnt="1"/>
      <dgm:spPr/>
    </dgm:pt>
    <dgm:pt modelId="{DBE60934-0585-43E1-ADE6-88CEC3BAF07F}" type="pres">
      <dgm:prSet presAssocID="{123866D3-13ED-49BD-A300-EE35667904D6}" presName="horz1" presStyleCnt="0"/>
      <dgm:spPr/>
    </dgm:pt>
    <dgm:pt modelId="{EC458F55-99D8-46CF-B465-EC886F16BA35}" type="pres">
      <dgm:prSet presAssocID="{123866D3-13ED-49BD-A300-EE35667904D6}" presName="tx1" presStyleLbl="revTx" presStyleIdx="0" presStyleCnt="7" custScaleX="26998"/>
      <dgm:spPr/>
    </dgm:pt>
    <dgm:pt modelId="{747C8DEB-3200-424B-9577-0159DDF62100}" type="pres">
      <dgm:prSet presAssocID="{123866D3-13ED-49BD-A300-EE35667904D6}" presName="vert1" presStyleCnt="0"/>
      <dgm:spPr/>
    </dgm:pt>
    <dgm:pt modelId="{372BDB3D-7792-47D6-B49A-41487390DAD0}" type="pres">
      <dgm:prSet presAssocID="{6FBBAFB8-EF03-45D3-8211-53780DF383FC}" presName="vertSpace2a" presStyleCnt="0"/>
      <dgm:spPr/>
    </dgm:pt>
    <dgm:pt modelId="{2D4E6442-A7E4-402D-918D-8EDB48BCB5FB}" type="pres">
      <dgm:prSet presAssocID="{6FBBAFB8-EF03-45D3-8211-53780DF383FC}" presName="horz2" presStyleCnt="0"/>
      <dgm:spPr/>
    </dgm:pt>
    <dgm:pt modelId="{5DE5DDB9-32C9-460F-AE0C-8C43637FCDDA}" type="pres">
      <dgm:prSet presAssocID="{6FBBAFB8-EF03-45D3-8211-53780DF383FC}" presName="horzSpace2" presStyleCnt="0"/>
      <dgm:spPr/>
    </dgm:pt>
    <dgm:pt modelId="{5578D945-349F-44EB-A1EC-76A92B587C39}" type="pres">
      <dgm:prSet presAssocID="{6FBBAFB8-EF03-45D3-8211-53780DF383FC}" presName="tx2" presStyleLbl="revTx" presStyleIdx="1" presStyleCnt="7"/>
      <dgm:spPr/>
    </dgm:pt>
    <dgm:pt modelId="{559A3AAB-0EBA-4CA2-906D-BB08DCC0B086}" type="pres">
      <dgm:prSet presAssocID="{6FBBAFB8-EF03-45D3-8211-53780DF383FC}" presName="vert2" presStyleCnt="0"/>
      <dgm:spPr/>
    </dgm:pt>
    <dgm:pt modelId="{E7F367CB-66AE-41EB-80F3-1A8C7A5733EB}" type="pres">
      <dgm:prSet presAssocID="{6FBBAFB8-EF03-45D3-8211-53780DF383FC}" presName="thinLine2b" presStyleLbl="callout" presStyleIdx="0" presStyleCnt="6"/>
      <dgm:spPr/>
    </dgm:pt>
    <dgm:pt modelId="{AFB54BD5-755F-472A-8B8C-19F4CE22B95E}" type="pres">
      <dgm:prSet presAssocID="{6FBBAFB8-EF03-45D3-8211-53780DF383FC}" presName="vertSpace2b" presStyleCnt="0"/>
      <dgm:spPr/>
    </dgm:pt>
    <dgm:pt modelId="{FE4DE540-F606-4085-8728-4552ED5308CB}" type="pres">
      <dgm:prSet presAssocID="{86893832-CFA7-481D-8B5F-17F1BAF2A4A1}" presName="horz2" presStyleCnt="0"/>
      <dgm:spPr/>
    </dgm:pt>
    <dgm:pt modelId="{66E0036C-7B58-43F6-837C-30E8E882EC45}" type="pres">
      <dgm:prSet presAssocID="{86893832-CFA7-481D-8B5F-17F1BAF2A4A1}" presName="horzSpace2" presStyleCnt="0"/>
      <dgm:spPr/>
    </dgm:pt>
    <dgm:pt modelId="{A79EDF87-D376-4197-992C-7A35A24D3363}" type="pres">
      <dgm:prSet presAssocID="{86893832-CFA7-481D-8B5F-17F1BAF2A4A1}" presName="tx2" presStyleLbl="revTx" presStyleIdx="2" presStyleCnt="7"/>
      <dgm:spPr/>
    </dgm:pt>
    <dgm:pt modelId="{8C2A4545-3207-457F-8300-801E6EB39865}" type="pres">
      <dgm:prSet presAssocID="{86893832-CFA7-481D-8B5F-17F1BAF2A4A1}" presName="vert2" presStyleCnt="0"/>
      <dgm:spPr/>
    </dgm:pt>
    <dgm:pt modelId="{8B4B9F09-415F-4934-A4CA-AA45D20C810C}" type="pres">
      <dgm:prSet presAssocID="{86893832-CFA7-481D-8B5F-17F1BAF2A4A1}" presName="thinLine2b" presStyleLbl="callout" presStyleIdx="1" presStyleCnt="6"/>
      <dgm:spPr/>
    </dgm:pt>
    <dgm:pt modelId="{E23BCC2D-BD49-4E69-A086-FF870F64D6F3}" type="pres">
      <dgm:prSet presAssocID="{86893832-CFA7-481D-8B5F-17F1BAF2A4A1}" presName="vertSpace2b" presStyleCnt="0"/>
      <dgm:spPr/>
    </dgm:pt>
    <dgm:pt modelId="{C22C3F27-FD1B-49C6-B433-50E21A549F37}" type="pres">
      <dgm:prSet presAssocID="{6870457E-3AAF-45FC-ABAC-5388E3ADA3DF}" presName="horz2" presStyleCnt="0"/>
      <dgm:spPr/>
    </dgm:pt>
    <dgm:pt modelId="{8018BE23-A049-4AA0-87B6-28D892987984}" type="pres">
      <dgm:prSet presAssocID="{6870457E-3AAF-45FC-ABAC-5388E3ADA3DF}" presName="horzSpace2" presStyleCnt="0"/>
      <dgm:spPr/>
    </dgm:pt>
    <dgm:pt modelId="{FF842AF6-0EE8-4960-A349-8CFF1FCA3607}" type="pres">
      <dgm:prSet presAssocID="{6870457E-3AAF-45FC-ABAC-5388E3ADA3DF}" presName="tx2" presStyleLbl="revTx" presStyleIdx="3" presStyleCnt="7"/>
      <dgm:spPr/>
    </dgm:pt>
    <dgm:pt modelId="{D1DB693F-B851-4F8A-9A83-9D367049604E}" type="pres">
      <dgm:prSet presAssocID="{6870457E-3AAF-45FC-ABAC-5388E3ADA3DF}" presName="vert2" presStyleCnt="0"/>
      <dgm:spPr/>
    </dgm:pt>
    <dgm:pt modelId="{7BC88A58-948E-464A-A9CB-BFCDB7939288}" type="pres">
      <dgm:prSet presAssocID="{6870457E-3AAF-45FC-ABAC-5388E3ADA3DF}" presName="thinLine2b" presStyleLbl="callout" presStyleIdx="2" presStyleCnt="6"/>
      <dgm:spPr/>
    </dgm:pt>
    <dgm:pt modelId="{A7DCF535-B660-4EF6-8D61-285D7CA32152}" type="pres">
      <dgm:prSet presAssocID="{6870457E-3AAF-45FC-ABAC-5388E3ADA3DF}" presName="vertSpace2b" presStyleCnt="0"/>
      <dgm:spPr/>
    </dgm:pt>
    <dgm:pt modelId="{CCA309AC-8345-4D0F-A2EA-56AFB314C55A}" type="pres">
      <dgm:prSet presAssocID="{C42756A5-E5DF-4DA6-BD5D-570CE374D4E3}" presName="horz2" presStyleCnt="0"/>
      <dgm:spPr/>
    </dgm:pt>
    <dgm:pt modelId="{09AF6284-F117-417F-B020-2FDFD1CBBA6A}" type="pres">
      <dgm:prSet presAssocID="{C42756A5-E5DF-4DA6-BD5D-570CE374D4E3}" presName="horzSpace2" presStyleCnt="0"/>
      <dgm:spPr/>
    </dgm:pt>
    <dgm:pt modelId="{07006104-1197-4901-9265-6DB3AD6086B5}" type="pres">
      <dgm:prSet presAssocID="{C42756A5-E5DF-4DA6-BD5D-570CE374D4E3}" presName="tx2" presStyleLbl="revTx" presStyleIdx="4" presStyleCnt="7"/>
      <dgm:spPr/>
    </dgm:pt>
    <dgm:pt modelId="{4F9EE71F-3E3C-45F4-B5F8-0710CE572A05}" type="pres">
      <dgm:prSet presAssocID="{C42756A5-E5DF-4DA6-BD5D-570CE374D4E3}" presName="vert2" presStyleCnt="0"/>
      <dgm:spPr/>
    </dgm:pt>
    <dgm:pt modelId="{34A1CA6D-E63A-40E3-B05B-9A138A758360}" type="pres">
      <dgm:prSet presAssocID="{C42756A5-E5DF-4DA6-BD5D-570CE374D4E3}" presName="thinLine2b" presStyleLbl="callout" presStyleIdx="3" presStyleCnt="6"/>
      <dgm:spPr/>
    </dgm:pt>
    <dgm:pt modelId="{80DACED0-BAF6-4773-A4E4-4AC349563ABF}" type="pres">
      <dgm:prSet presAssocID="{C42756A5-E5DF-4DA6-BD5D-570CE374D4E3}" presName="vertSpace2b" presStyleCnt="0"/>
      <dgm:spPr/>
    </dgm:pt>
    <dgm:pt modelId="{071B1AD4-05C4-4C99-BA73-60927757AF53}" type="pres">
      <dgm:prSet presAssocID="{289E6363-E7A3-4850-B559-7D0CDA18FE75}" presName="horz2" presStyleCnt="0"/>
      <dgm:spPr/>
    </dgm:pt>
    <dgm:pt modelId="{532C909C-516E-4174-8DBC-B2C26B38CC7D}" type="pres">
      <dgm:prSet presAssocID="{289E6363-E7A3-4850-B559-7D0CDA18FE75}" presName="horzSpace2" presStyleCnt="0"/>
      <dgm:spPr/>
    </dgm:pt>
    <dgm:pt modelId="{EEF89E53-8A4F-416F-BED4-8F08D30BE2DF}" type="pres">
      <dgm:prSet presAssocID="{289E6363-E7A3-4850-B559-7D0CDA18FE75}" presName="tx2" presStyleLbl="revTx" presStyleIdx="5" presStyleCnt="7"/>
      <dgm:spPr/>
    </dgm:pt>
    <dgm:pt modelId="{DAB6BDC1-6EFA-4994-8E51-CD684EC06586}" type="pres">
      <dgm:prSet presAssocID="{289E6363-E7A3-4850-B559-7D0CDA18FE75}" presName="vert2" presStyleCnt="0"/>
      <dgm:spPr/>
    </dgm:pt>
    <dgm:pt modelId="{47BBFE24-AD5B-4569-9757-640D419E3300}" type="pres">
      <dgm:prSet presAssocID="{289E6363-E7A3-4850-B559-7D0CDA18FE75}" presName="thinLine2b" presStyleLbl="callout" presStyleIdx="4" presStyleCnt="6"/>
      <dgm:spPr/>
    </dgm:pt>
    <dgm:pt modelId="{90D76E27-44E8-401B-B32C-2DD0F15C5A8E}" type="pres">
      <dgm:prSet presAssocID="{289E6363-E7A3-4850-B559-7D0CDA18FE75}" presName="vertSpace2b" presStyleCnt="0"/>
      <dgm:spPr/>
    </dgm:pt>
    <dgm:pt modelId="{6212CA7F-2719-4234-9214-79827AFFC83E}" type="pres">
      <dgm:prSet presAssocID="{AAD034A3-A0DB-4D22-B932-DCDE0852D12D}" presName="horz2" presStyleCnt="0"/>
      <dgm:spPr/>
    </dgm:pt>
    <dgm:pt modelId="{F2AD12E9-E22D-4D10-8205-B4A68581BDB0}" type="pres">
      <dgm:prSet presAssocID="{AAD034A3-A0DB-4D22-B932-DCDE0852D12D}" presName="horzSpace2" presStyleCnt="0"/>
      <dgm:spPr/>
    </dgm:pt>
    <dgm:pt modelId="{3AA060BB-EC71-4A53-A6D3-D999C5A08484}" type="pres">
      <dgm:prSet presAssocID="{AAD034A3-A0DB-4D22-B932-DCDE0852D12D}" presName="tx2" presStyleLbl="revTx" presStyleIdx="6" presStyleCnt="7"/>
      <dgm:spPr/>
    </dgm:pt>
    <dgm:pt modelId="{F2E2F280-225E-4BA5-9BAB-7973661E2CE5}" type="pres">
      <dgm:prSet presAssocID="{AAD034A3-A0DB-4D22-B932-DCDE0852D12D}" presName="vert2" presStyleCnt="0"/>
      <dgm:spPr/>
    </dgm:pt>
    <dgm:pt modelId="{8C502B4C-473E-49CE-BB6E-D03A7BA2049D}" type="pres">
      <dgm:prSet presAssocID="{AAD034A3-A0DB-4D22-B932-DCDE0852D12D}" presName="thinLine2b" presStyleLbl="callout" presStyleIdx="5" presStyleCnt="6"/>
      <dgm:spPr/>
    </dgm:pt>
    <dgm:pt modelId="{49CA9712-0C7F-4E10-ABD3-A6FA2C9DA7BD}" type="pres">
      <dgm:prSet presAssocID="{AAD034A3-A0DB-4D22-B932-DCDE0852D12D}" presName="vertSpace2b" presStyleCnt="0"/>
      <dgm:spPr/>
    </dgm:pt>
  </dgm:ptLst>
  <dgm:cxnLst>
    <dgm:cxn modelId="{38613421-BDB8-498B-9CDA-AB9C86E1FAF0}" type="presOf" srcId="{AAD034A3-A0DB-4D22-B932-DCDE0852D12D}" destId="{3AA060BB-EC71-4A53-A6D3-D999C5A08484}" srcOrd="0" destOrd="0" presId="urn:microsoft.com/office/officeart/2008/layout/LinedList"/>
    <dgm:cxn modelId="{138AC623-32DE-4BE9-980E-F96176B75398}" srcId="{123866D3-13ED-49BD-A300-EE35667904D6}" destId="{86893832-CFA7-481D-8B5F-17F1BAF2A4A1}" srcOrd="1" destOrd="0" parTransId="{274D1ABA-0849-451D-A7C0-E0D75CB5B0D8}" sibTransId="{E7DCA251-6B5C-4642-B322-BC099E4F9251}"/>
    <dgm:cxn modelId="{5D58C748-7499-46E3-9EA2-252889F42140}" type="presOf" srcId="{C42756A5-E5DF-4DA6-BD5D-570CE374D4E3}" destId="{07006104-1197-4901-9265-6DB3AD6086B5}" srcOrd="0" destOrd="0" presId="urn:microsoft.com/office/officeart/2008/layout/LinedList"/>
    <dgm:cxn modelId="{3E4BC76A-6A00-434E-A0D0-47C296F757EC}" type="presOf" srcId="{86893832-CFA7-481D-8B5F-17F1BAF2A4A1}" destId="{A79EDF87-D376-4197-992C-7A35A24D3363}" srcOrd="0" destOrd="0" presId="urn:microsoft.com/office/officeart/2008/layout/LinedList"/>
    <dgm:cxn modelId="{6441364E-1A71-4891-B0D0-47383533211A}" srcId="{123866D3-13ED-49BD-A300-EE35667904D6}" destId="{C42756A5-E5DF-4DA6-BD5D-570CE374D4E3}" srcOrd="3" destOrd="0" parTransId="{61EB24B1-FEB4-44F3-ABD6-F3E5AB6207B5}" sibTransId="{6D73607B-153C-4034-BC1A-F5BD0AC0D81F}"/>
    <dgm:cxn modelId="{76DDCC57-74A5-43ED-9400-3F47CE3AE082}" type="presOf" srcId="{1BAE792B-F014-46E1-BE2B-15735115D7DB}" destId="{B9113E3A-060D-47EC-A3E8-B392B0D78C95}" srcOrd="0" destOrd="0" presId="urn:microsoft.com/office/officeart/2008/layout/LinedList"/>
    <dgm:cxn modelId="{F876DF7A-D0EA-46D1-993F-A89357561930}" srcId="{123866D3-13ED-49BD-A300-EE35667904D6}" destId="{AAD034A3-A0DB-4D22-B932-DCDE0852D12D}" srcOrd="5" destOrd="0" parTransId="{EAA6B3BA-26E1-4117-8F59-DF4ADF43BE76}" sibTransId="{5675B72D-5875-480E-8319-BA2F47B6E0B5}"/>
    <dgm:cxn modelId="{7066F67C-7B92-47A2-AD91-C6B93C07633F}" type="presOf" srcId="{6FBBAFB8-EF03-45D3-8211-53780DF383FC}" destId="{5578D945-349F-44EB-A1EC-76A92B587C39}" srcOrd="0" destOrd="0" presId="urn:microsoft.com/office/officeart/2008/layout/LinedList"/>
    <dgm:cxn modelId="{D600A49D-78A2-4593-B25C-0A8C823C9801}" type="presOf" srcId="{289E6363-E7A3-4850-B559-7D0CDA18FE75}" destId="{EEF89E53-8A4F-416F-BED4-8F08D30BE2DF}" srcOrd="0" destOrd="0" presId="urn:microsoft.com/office/officeart/2008/layout/LinedList"/>
    <dgm:cxn modelId="{FF9425AB-EB98-4015-91B4-88687014BF12}" type="presOf" srcId="{6870457E-3AAF-45FC-ABAC-5388E3ADA3DF}" destId="{FF842AF6-0EE8-4960-A349-8CFF1FCA3607}" srcOrd="0" destOrd="0" presId="urn:microsoft.com/office/officeart/2008/layout/LinedList"/>
    <dgm:cxn modelId="{C11213B0-6F5A-4F53-920C-205350C2FAC8}" srcId="{123866D3-13ED-49BD-A300-EE35667904D6}" destId="{6870457E-3AAF-45FC-ABAC-5388E3ADA3DF}" srcOrd="2" destOrd="0" parTransId="{495D59F6-22F7-4F4D-AA5F-EFFBFA07F78D}" sibTransId="{E3B316B3-63F7-4C81-A7F5-CB763B2CC5E8}"/>
    <dgm:cxn modelId="{D0BAD6D1-B015-4047-A0D1-CFDE4FE9C548}" srcId="{123866D3-13ED-49BD-A300-EE35667904D6}" destId="{289E6363-E7A3-4850-B559-7D0CDA18FE75}" srcOrd="4" destOrd="0" parTransId="{1B637BA0-1AC9-4666-AFDB-8B481FA97F9F}" sibTransId="{F608654E-3A82-4DAA-A2CC-DD5CD2F748DA}"/>
    <dgm:cxn modelId="{A00449D6-04B3-4A6F-86A9-C228AC7E3105}" srcId="{1BAE792B-F014-46E1-BE2B-15735115D7DB}" destId="{123866D3-13ED-49BD-A300-EE35667904D6}" srcOrd="0" destOrd="0" parTransId="{3E257FEF-BB72-4466-9C32-2ADD480C8CEA}" sibTransId="{A8AE4857-A221-4B17-8036-9D953CB4004F}"/>
    <dgm:cxn modelId="{716ABBD7-C4C5-4013-8D94-25CBD049FB47}" type="presOf" srcId="{123866D3-13ED-49BD-A300-EE35667904D6}" destId="{EC458F55-99D8-46CF-B465-EC886F16BA35}" srcOrd="0" destOrd="0" presId="urn:microsoft.com/office/officeart/2008/layout/LinedList"/>
    <dgm:cxn modelId="{C68BB0DC-B7D1-4881-9CB0-F0239A775D25}" srcId="{123866D3-13ED-49BD-A300-EE35667904D6}" destId="{6FBBAFB8-EF03-45D3-8211-53780DF383FC}" srcOrd="0" destOrd="0" parTransId="{912A5258-EB71-4EB2-A881-C1022C2D6A17}" sibTransId="{39DC7711-1E94-4D6F-9A93-96FDFC15FD6A}"/>
    <dgm:cxn modelId="{DA90BE4B-5A58-4C2D-A514-79E3177F9892}" type="presParOf" srcId="{B9113E3A-060D-47EC-A3E8-B392B0D78C95}" destId="{C1BFC92F-2C51-4661-A109-8095EA48CA0D}" srcOrd="0" destOrd="0" presId="urn:microsoft.com/office/officeart/2008/layout/LinedList"/>
    <dgm:cxn modelId="{88374F30-9B0D-46D8-BA5B-2EF5EB16784D}" type="presParOf" srcId="{B9113E3A-060D-47EC-A3E8-B392B0D78C95}" destId="{DBE60934-0585-43E1-ADE6-88CEC3BAF07F}" srcOrd="1" destOrd="0" presId="urn:microsoft.com/office/officeart/2008/layout/LinedList"/>
    <dgm:cxn modelId="{4DD5CBAD-1444-41A1-9373-6B9AD9FA50B8}" type="presParOf" srcId="{DBE60934-0585-43E1-ADE6-88CEC3BAF07F}" destId="{EC458F55-99D8-46CF-B465-EC886F16BA35}" srcOrd="0" destOrd="0" presId="urn:microsoft.com/office/officeart/2008/layout/LinedList"/>
    <dgm:cxn modelId="{E0EDD661-895B-4686-A076-85AA26B965B0}" type="presParOf" srcId="{DBE60934-0585-43E1-ADE6-88CEC3BAF07F}" destId="{747C8DEB-3200-424B-9577-0159DDF62100}" srcOrd="1" destOrd="0" presId="urn:microsoft.com/office/officeart/2008/layout/LinedList"/>
    <dgm:cxn modelId="{4DA6B0FB-0BA1-44D1-A69D-4F8C93900D4D}" type="presParOf" srcId="{747C8DEB-3200-424B-9577-0159DDF62100}" destId="{372BDB3D-7792-47D6-B49A-41487390DAD0}" srcOrd="0" destOrd="0" presId="urn:microsoft.com/office/officeart/2008/layout/LinedList"/>
    <dgm:cxn modelId="{E397E7FB-2509-4195-A845-0AD9C4F085EA}" type="presParOf" srcId="{747C8DEB-3200-424B-9577-0159DDF62100}" destId="{2D4E6442-A7E4-402D-918D-8EDB48BCB5FB}" srcOrd="1" destOrd="0" presId="urn:microsoft.com/office/officeart/2008/layout/LinedList"/>
    <dgm:cxn modelId="{E7D241D8-5BC2-4FE3-B266-A209263EB29F}" type="presParOf" srcId="{2D4E6442-A7E4-402D-918D-8EDB48BCB5FB}" destId="{5DE5DDB9-32C9-460F-AE0C-8C43637FCDDA}" srcOrd="0" destOrd="0" presId="urn:microsoft.com/office/officeart/2008/layout/LinedList"/>
    <dgm:cxn modelId="{916BBA15-2DF6-43BE-BF6C-A9C586DB5DF7}" type="presParOf" srcId="{2D4E6442-A7E4-402D-918D-8EDB48BCB5FB}" destId="{5578D945-349F-44EB-A1EC-76A92B587C39}" srcOrd="1" destOrd="0" presId="urn:microsoft.com/office/officeart/2008/layout/LinedList"/>
    <dgm:cxn modelId="{FAE0D8FE-E66C-4AEB-8B65-01ACFBC9BB45}" type="presParOf" srcId="{2D4E6442-A7E4-402D-918D-8EDB48BCB5FB}" destId="{559A3AAB-0EBA-4CA2-906D-BB08DCC0B086}" srcOrd="2" destOrd="0" presId="urn:microsoft.com/office/officeart/2008/layout/LinedList"/>
    <dgm:cxn modelId="{FDA252F5-E532-4A70-BAD4-DB608DCA0131}" type="presParOf" srcId="{747C8DEB-3200-424B-9577-0159DDF62100}" destId="{E7F367CB-66AE-41EB-80F3-1A8C7A5733EB}" srcOrd="2" destOrd="0" presId="urn:microsoft.com/office/officeart/2008/layout/LinedList"/>
    <dgm:cxn modelId="{784F261C-1B89-4D39-9532-87944698F498}" type="presParOf" srcId="{747C8DEB-3200-424B-9577-0159DDF62100}" destId="{AFB54BD5-755F-472A-8B8C-19F4CE22B95E}" srcOrd="3" destOrd="0" presId="urn:microsoft.com/office/officeart/2008/layout/LinedList"/>
    <dgm:cxn modelId="{B021663C-5D16-4B7D-B21A-61073A0DB965}" type="presParOf" srcId="{747C8DEB-3200-424B-9577-0159DDF62100}" destId="{FE4DE540-F606-4085-8728-4552ED5308CB}" srcOrd="4" destOrd="0" presId="urn:microsoft.com/office/officeart/2008/layout/LinedList"/>
    <dgm:cxn modelId="{401C63EE-9E0E-4D99-9971-D23812195AEB}" type="presParOf" srcId="{FE4DE540-F606-4085-8728-4552ED5308CB}" destId="{66E0036C-7B58-43F6-837C-30E8E882EC45}" srcOrd="0" destOrd="0" presId="urn:microsoft.com/office/officeart/2008/layout/LinedList"/>
    <dgm:cxn modelId="{1B9F1D12-9CE4-40F0-B583-652418C409EB}" type="presParOf" srcId="{FE4DE540-F606-4085-8728-4552ED5308CB}" destId="{A79EDF87-D376-4197-992C-7A35A24D3363}" srcOrd="1" destOrd="0" presId="urn:microsoft.com/office/officeart/2008/layout/LinedList"/>
    <dgm:cxn modelId="{983195E4-6D8F-4E3F-B3D4-881E9AB8BFF4}" type="presParOf" srcId="{FE4DE540-F606-4085-8728-4552ED5308CB}" destId="{8C2A4545-3207-457F-8300-801E6EB39865}" srcOrd="2" destOrd="0" presId="urn:microsoft.com/office/officeart/2008/layout/LinedList"/>
    <dgm:cxn modelId="{95967694-DABB-4B3A-9921-1DEBD0FCAB62}" type="presParOf" srcId="{747C8DEB-3200-424B-9577-0159DDF62100}" destId="{8B4B9F09-415F-4934-A4CA-AA45D20C810C}" srcOrd="5" destOrd="0" presId="urn:microsoft.com/office/officeart/2008/layout/LinedList"/>
    <dgm:cxn modelId="{97365675-5FBA-4685-9BE6-32AFD3696979}" type="presParOf" srcId="{747C8DEB-3200-424B-9577-0159DDF62100}" destId="{E23BCC2D-BD49-4E69-A086-FF870F64D6F3}" srcOrd="6" destOrd="0" presId="urn:microsoft.com/office/officeart/2008/layout/LinedList"/>
    <dgm:cxn modelId="{997B8D37-2980-497C-9099-F40DB3344BE2}" type="presParOf" srcId="{747C8DEB-3200-424B-9577-0159DDF62100}" destId="{C22C3F27-FD1B-49C6-B433-50E21A549F37}" srcOrd="7" destOrd="0" presId="urn:microsoft.com/office/officeart/2008/layout/LinedList"/>
    <dgm:cxn modelId="{11FA8B43-A950-4887-B6CD-8E4320C13AD6}" type="presParOf" srcId="{C22C3F27-FD1B-49C6-B433-50E21A549F37}" destId="{8018BE23-A049-4AA0-87B6-28D892987984}" srcOrd="0" destOrd="0" presId="urn:microsoft.com/office/officeart/2008/layout/LinedList"/>
    <dgm:cxn modelId="{2DA32D35-E29F-4D18-83D9-E708B74D5A36}" type="presParOf" srcId="{C22C3F27-FD1B-49C6-B433-50E21A549F37}" destId="{FF842AF6-0EE8-4960-A349-8CFF1FCA3607}" srcOrd="1" destOrd="0" presId="urn:microsoft.com/office/officeart/2008/layout/LinedList"/>
    <dgm:cxn modelId="{3CD0A649-20DF-4D6B-98B4-E266E32ED2AB}" type="presParOf" srcId="{C22C3F27-FD1B-49C6-B433-50E21A549F37}" destId="{D1DB693F-B851-4F8A-9A83-9D367049604E}" srcOrd="2" destOrd="0" presId="urn:microsoft.com/office/officeart/2008/layout/LinedList"/>
    <dgm:cxn modelId="{88D5A49A-B80E-4F23-9250-290CB70224B4}" type="presParOf" srcId="{747C8DEB-3200-424B-9577-0159DDF62100}" destId="{7BC88A58-948E-464A-A9CB-BFCDB7939288}" srcOrd="8" destOrd="0" presId="urn:microsoft.com/office/officeart/2008/layout/LinedList"/>
    <dgm:cxn modelId="{5D86B9C7-2021-473C-9265-702AAFA54279}" type="presParOf" srcId="{747C8DEB-3200-424B-9577-0159DDF62100}" destId="{A7DCF535-B660-4EF6-8D61-285D7CA32152}" srcOrd="9" destOrd="0" presId="urn:microsoft.com/office/officeart/2008/layout/LinedList"/>
    <dgm:cxn modelId="{30DA1D44-7457-4459-B7BC-2E589FDF0232}" type="presParOf" srcId="{747C8DEB-3200-424B-9577-0159DDF62100}" destId="{CCA309AC-8345-4D0F-A2EA-56AFB314C55A}" srcOrd="10" destOrd="0" presId="urn:microsoft.com/office/officeart/2008/layout/LinedList"/>
    <dgm:cxn modelId="{4140EB67-83EB-4B1E-A4A7-9C28E10B3D04}" type="presParOf" srcId="{CCA309AC-8345-4D0F-A2EA-56AFB314C55A}" destId="{09AF6284-F117-417F-B020-2FDFD1CBBA6A}" srcOrd="0" destOrd="0" presId="urn:microsoft.com/office/officeart/2008/layout/LinedList"/>
    <dgm:cxn modelId="{ACC3B19D-3D62-4EC0-AEA4-77267019B1F9}" type="presParOf" srcId="{CCA309AC-8345-4D0F-A2EA-56AFB314C55A}" destId="{07006104-1197-4901-9265-6DB3AD6086B5}" srcOrd="1" destOrd="0" presId="urn:microsoft.com/office/officeart/2008/layout/LinedList"/>
    <dgm:cxn modelId="{3B5D030A-0148-4824-BDA0-55A065FD5A92}" type="presParOf" srcId="{CCA309AC-8345-4D0F-A2EA-56AFB314C55A}" destId="{4F9EE71F-3E3C-45F4-B5F8-0710CE572A05}" srcOrd="2" destOrd="0" presId="urn:microsoft.com/office/officeart/2008/layout/LinedList"/>
    <dgm:cxn modelId="{441E53B6-121F-4BC4-97ED-EB5270C89433}" type="presParOf" srcId="{747C8DEB-3200-424B-9577-0159DDF62100}" destId="{34A1CA6D-E63A-40E3-B05B-9A138A758360}" srcOrd="11" destOrd="0" presId="urn:microsoft.com/office/officeart/2008/layout/LinedList"/>
    <dgm:cxn modelId="{54A81412-7938-492E-8403-71AECD1C8D46}" type="presParOf" srcId="{747C8DEB-3200-424B-9577-0159DDF62100}" destId="{80DACED0-BAF6-4773-A4E4-4AC349563ABF}" srcOrd="12" destOrd="0" presId="urn:microsoft.com/office/officeart/2008/layout/LinedList"/>
    <dgm:cxn modelId="{8E7D730C-39FD-4A1A-9AED-92E69E44810E}" type="presParOf" srcId="{747C8DEB-3200-424B-9577-0159DDF62100}" destId="{071B1AD4-05C4-4C99-BA73-60927757AF53}" srcOrd="13" destOrd="0" presId="urn:microsoft.com/office/officeart/2008/layout/LinedList"/>
    <dgm:cxn modelId="{4A08FFB5-E0BE-407C-AC06-6EA3CB867CED}" type="presParOf" srcId="{071B1AD4-05C4-4C99-BA73-60927757AF53}" destId="{532C909C-516E-4174-8DBC-B2C26B38CC7D}" srcOrd="0" destOrd="0" presId="urn:microsoft.com/office/officeart/2008/layout/LinedList"/>
    <dgm:cxn modelId="{28058B03-A738-40D6-8C37-3ADB32C780EB}" type="presParOf" srcId="{071B1AD4-05C4-4C99-BA73-60927757AF53}" destId="{EEF89E53-8A4F-416F-BED4-8F08D30BE2DF}" srcOrd="1" destOrd="0" presId="urn:microsoft.com/office/officeart/2008/layout/LinedList"/>
    <dgm:cxn modelId="{47CA25C2-D41E-4A49-BADE-77C30BAEF32C}" type="presParOf" srcId="{071B1AD4-05C4-4C99-BA73-60927757AF53}" destId="{DAB6BDC1-6EFA-4994-8E51-CD684EC06586}" srcOrd="2" destOrd="0" presId="urn:microsoft.com/office/officeart/2008/layout/LinedList"/>
    <dgm:cxn modelId="{A5C56B1B-C901-4297-AD9E-C6C17F65EB92}" type="presParOf" srcId="{747C8DEB-3200-424B-9577-0159DDF62100}" destId="{47BBFE24-AD5B-4569-9757-640D419E3300}" srcOrd="14" destOrd="0" presId="urn:microsoft.com/office/officeart/2008/layout/LinedList"/>
    <dgm:cxn modelId="{B8324CFE-A4C6-43DA-88FF-A6399801CBE2}" type="presParOf" srcId="{747C8DEB-3200-424B-9577-0159DDF62100}" destId="{90D76E27-44E8-401B-B32C-2DD0F15C5A8E}" srcOrd="15" destOrd="0" presId="urn:microsoft.com/office/officeart/2008/layout/LinedList"/>
    <dgm:cxn modelId="{6588AF96-2A93-4DCF-88BE-DADC217A39E0}" type="presParOf" srcId="{747C8DEB-3200-424B-9577-0159DDF62100}" destId="{6212CA7F-2719-4234-9214-79827AFFC83E}" srcOrd="16" destOrd="0" presId="urn:microsoft.com/office/officeart/2008/layout/LinedList"/>
    <dgm:cxn modelId="{0CD52050-7215-4C78-97B6-A4DBCBE6A164}" type="presParOf" srcId="{6212CA7F-2719-4234-9214-79827AFFC83E}" destId="{F2AD12E9-E22D-4D10-8205-B4A68581BDB0}" srcOrd="0" destOrd="0" presId="urn:microsoft.com/office/officeart/2008/layout/LinedList"/>
    <dgm:cxn modelId="{490B0CB7-B7E8-493B-8463-857443C6B219}" type="presParOf" srcId="{6212CA7F-2719-4234-9214-79827AFFC83E}" destId="{3AA060BB-EC71-4A53-A6D3-D999C5A08484}" srcOrd="1" destOrd="0" presId="urn:microsoft.com/office/officeart/2008/layout/LinedList"/>
    <dgm:cxn modelId="{1CEC79C2-3D84-4D73-B6FE-BE7D8E405684}" type="presParOf" srcId="{6212CA7F-2719-4234-9214-79827AFFC83E}" destId="{F2E2F280-225E-4BA5-9BAB-7973661E2CE5}" srcOrd="2" destOrd="0" presId="urn:microsoft.com/office/officeart/2008/layout/LinedList"/>
    <dgm:cxn modelId="{8B82F0FB-747E-48DB-84CF-570DF4717D69}" type="presParOf" srcId="{747C8DEB-3200-424B-9577-0159DDF62100}" destId="{8C502B4C-473E-49CE-BB6E-D03A7BA2049D}" srcOrd="17" destOrd="0" presId="urn:microsoft.com/office/officeart/2008/layout/LinedList"/>
    <dgm:cxn modelId="{3564133E-D5F9-46EE-A27C-B4E8C496C49D}" type="presParOf" srcId="{747C8DEB-3200-424B-9577-0159DDF62100}" destId="{49CA9712-0C7F-4E10-ABD3-A6FA2C9DA7BD}" srcOrd="18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D41EC7-41CD-4710-A8F5-5F52EF8109B9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DA6FB95F-8B97-460E-85C8-7736743B4D36}">
      <dgm:prSet/>
      <dgm:spPr/>
      <dgm:t>
        <a:bodyPr/>
        <a:lstStyle/>
        <a:p>
          <a:r>
            <a:rPr lang="en-US" b="1" dirty="0"/>
            <a:t>Develop:</a:t>
          </a:r>
          <a:r>
            <a:rPr lang="en-US" dirty="0"/>
            <a:t> Implement a specific function or functionality.</a:t>
          </a:r>
          <a:endParaRPr lang="fr-FR" dirty="0"/>
        </a:p>
      </dgm:t>
    </dgm:pt>
    <dgm:pt modelId="{424C51A2-4F94-4363-97DD-153DA3D8679C}" type="parTrans" cxnId="{E95E2CBA-DC22-416F-A987-20088B3A0FDA}">
      <dgm:prSet/>
      <dgm:spPr/>
      <dgm:t>
        <a:bodyPr/>
        <a:lstStyle/>
        <a:p>
          <a:endParaRPr lang="fr-FR"/>
        </a:p>
      </dgm:t>
    </dgm:pt>
    <dgm:pt modelId="{85364D4A-C501-40DE-80D8-5DA48B762386}" type="sibTrans" cxnId="{E95E2CBA-DC22-416F-A987-20088B3A0FDA}">
      <dgm:prSet/>
      <dgm:spPr/>
      <dgm:t>
        <a:bodyPr/>
        <a:lstStyle/>
        <a:p>
          <a:endParaRPr lang="fr-FR"/>
        </a:p>
      </dgm:t>
    </dgm:pt>
    <dgm:pt modelId="{CD7C8EB6-DFED-4392-8FF3-BDD6F2154AB3}">
      <dgm:prSet/>
      <dgm:spPr/>
      <dgm:t>
        <a:bodyPr/>
        <a:lstStyle/>
        <a:p>
          <a:r>
            <a:rPr lang="en-US" b="1" dirty="0"/>
            <a:t>Test:</a:t>
          </a:r>
          <a:r>
            <a:rPr lang="en-US" dirty="0"/>
            <a:t> </a:t>
          </a:r>
        </a:p>
        <a:p>
          <a:r>
            <a:rPr lang="en-US" dirty="0"/>
            <a:t>Validate the implemented component.</a:t>
          </a:r>
          <a:endParaRPr lang="fr-FR" dirty="0"/>
        </a:p>
      </dgm:t>
    </dgm:pt>
    <dgm:pt modelId="{53734674-F5EF-486E-AD42-520F8B27D611}" type="parTrans" cxnId="{046300B8-E863-499C-AA0B-04AC5CEF9E2C}">
      <dgm:prSet/>
      <dgm:spPr/>
      <dgm:t>
        <a:bodyPr/>
        <a:lstStyle/>
        <a:p>
          <a:endParaRPr lang="fr-FR"/>
        </a:p>
      </dgm:t>
    </dgm:pt>
    <dgm:pt modelId="{F29858BA-4E2E-49AB-B377-5E7736B9BA04}" type="sibTrans" cxnId="{046300B8-E863-499C-AA0B-04AC5CEF9E2C}">
      <dgm:prSet/>
      <dgm:spPr/>
      <dgm:t>
        <a:bodyPr/>
        <a:lstStyle/>
        <a:p>
          <a:endParaRPr lang="fr-FR"/>
        </a:p>
      </dgm:t>
    </dgm:pt>
    <dgm:pt modelId="{D760D9E9-18DA-4A11-AA93-206678D0B3E9}">
      <dgm:prSet/>
      <dgm:spPr/>
      <dgm:t>
        <a:bodyPr/>
        <a:lstStyle/>
        <a:p>
          <a:r>
            <a:rPr lang="en-US" b="1" dirty="0"/>
            <a:t>Continue:</a:t>
          </a:r>
          <a:r>
            <a:rPr lang="en-US" dirty="0"/>
            <a:t> Proceed to the next functionality.</a:t>
          </a:r>
          <a:endParaRPr lang="fr-FR" dirty="0"/>
        </a:p>
      </dgm:t>
    </dgm:pt>
    <dgm:pt modelId="{9CB13B21-FEF2-48B3-BE45-15D9F48ED935}" type="parTrans" cxnId="{EC51350C-1E8E-45E9-9012-8EBAEBEDEC07}">
      <dgm:prSet/>
      <dgm:spPr/>
      <dgm:t>
        <a:bodyPr/>
        <a:lstStyle/>
        <a:p>
          <a:endParaRPr lang="fr-FR"/>
        </a:p>
      </dgm:t>
    </dgm:pt>
    <dgm:pt modelId="{6602FCB0-FE15-4258-A4E4-FC9A081FCF12}" type="sibTrans" cxnId="{EC51350C-1E8E-45E9-9012-8EBAEBEDEC07}">
      <dgm:prSet/>
      <dgm:spPr/>
      <dgm:t>
        <a:bodyPr/>
        <a:lstStyle/>
        <a:p>
          <a:endParaRPr lang="fr-FR"/>
        </a:p>
      </dgm:t>
    </dgm:pt>
    <dgm:pt modelId="{C6180E37-ACEE-48CC-ABCA-525731A1EF43}" type="pres">
      <dgm:prSet presAssocID="{91D41EC7-41CD-4710-A8F5-5F52EF8109B9}" presName="cycle" presStyleCnt="0">
        <dgm:presLayoutVars>
          <dgm:dir/>
          <dgm:resizeHandles val="exact"/>
        </dgm:presLayoutVars>
      </dgm:prSet>
      <dgm:spPr/>
    </dgm:pt>
    <dgm:pt modelId="{0DE6FADE-BD83-485C-9138-41987309203D}" type="pres">
      <dgm:prSet presAssocID="{DA6FB95F-8B97-460E-85C8-7736743B4D36}" presName="node" presStyleLbl="node1" presStyleIdx="0" presStyleCnt="3">
        <dgm:presLayoutVars>
          <dgm:bulletEnabled val="1"/>
        </dgm:presLayoutVars>
      </dgm:prSet>
      <dgm:spPr/>
    </dgm:pt>
    <dgm:pt modelId="{9A5538C7-4C52-45F2-AAFB-8A94BE1A4969}" type="pres">
      <dgm:prSet presAssocID="{85364D4A-C501-40DE-80D8-5DA48B762386}" presName="sibTrans" presStyleLbl="sibTrans2D1" presStyleIdx="0" presStyleCnt="3"/>
      <dgm:spPr/>
    </dgm:pt>
    <dgm:pt modelId="{66B4C874-C027-40E5-95D7-667CF0E65EB6}" type="pres">
      <dgm:prSet presAssocID="{85364D4A-C501-40DE-80D8-5DA48B762386}" presName="connectorText" presStyleLbl="sibTrans2D1" presStyleIdx="0" presStyleCnt="3"/>
      <dgm:spPr/>
    </dgm:pt>
    <dgm:pt modelId="{489D5385-E081-4C7B-B559-E3C467D674A6}" type="pres">
      <dgm:prSet presAssocID="{CD7C8EB6-DFED-4392-8FF3-BDD6F2154AB3}" presName="node" presStyleLbl="node1" presStyleIdx="1" presStyleCnt="3">
        <dgm:presLayoutVars>
          <dgm:bulletEnabled val="1"/>
        </dgm:presLayoutVars>
      </dgm:prSet>
      <dgm:spPr/>
    </dgm:pt>
    <dgm:pt modelId="{2AAC030A-0D5E-4889-8916-169F5E4583AE}" type="pres">
      <dgm:prSet presAssocID="{F29858BA-4E2E-49AB-B377-5E7736B9BA04}" presName="sibTrans" presStyleLbl="sibTrans2D1" presStyleIdx="1" presStyleCnt="3"/>
      <dgm:spPr/>
    </dgm:pt>
    <dgm:pt modelId="{8F8A3697-1B0C-4C20-921D-58034CB98A09}" type="pres">
      <dgm:prSet presAssocID="{F29858BA-4E2E-49AB-B377-5E7736B9BA04}" presName="connectorText" presStyleLbl="sibTrans2D1" presStyleIdx="1" presStyleCnt="3"/>
      <dgm:spPr/>
    </dgm:pt>
    <dgm:pt modelId="{E869A32D-FD0D-4B3C-88ED-893C9035A2F1}" type="pres">
      <dgm:prSet presAssocID="{D760D9E9-18DA-4A11-AA93-206678D0B3E9}" presName="node" presStyleLbl="node1" presStyleIdx="2" presStyleCnt="3">
        <dgm:presLayoutVars>
          <dgm:bulletEnabled val="1"/>
        </dgm:presLayoutVars>
      </dgm:prSet>
      <dgm:spPr/>
    </dgm:pt>
    <dgm:pt modelId="{A42B638E-39D9-4D84-9164-B256FC3A5ECA}" type="pres">
      <dgm:prSet presAssocID="{6602FCB0-FE15-4258-A4E4-FC9A081FCF12}" presName="sibTrans" presStyleLbl="sibTrans2D1" presStyleIdx="2" presStyleCnt="3"/>
      <dgm:spPr/>
    </dgm:pt>
    <dgm:pt modelId="{1E0C1251-3D11-40A1-AF8F-945A1466E406}" type="pres">
      <dgm:prSet presAssocID="{6602FCB0-FE15-4258-A4E4-FC9A081FCF12}" presName="connectorText" presStyleLbl="sibTrans2D1" presStyleIdx="2" presStyleCnt="3"/>
      <dgm:spPr/>
    </dgm:pt>
  </dgm:ptLst>
  <dgm:cxnLst>
    <dgm:cxn modelId="{EC51350C-1E8E-45E9-9012-8EBAEBEDEC07}" srcId="{91D41EC7-41CD-4710-A8F5-5F52EF8109B9}" destId="{D760D9E9-18DA-4A11-AA93-206678D0B3E9}" srcOrd="2" destOrd="0" parTransId="{9CB13B21-FEF2-48B3-BE45-15D9F48ED935}" sibTransId="{6602FCB0-FE15-4258-A4E4-FC9A081FCF12}"/>
    <dgm:cxn modelId="{F18F2124-ADC2-467A-8E74-709CF85404BD}" type="presOf" srcId="{85364D4A-C501-40DE-80D8-5DA48B762386}" destId="{9A5538C7-4C52-45F2-AAFB-8A94BE1A4969}" srcOrd="0" destOrd="0" presId="urn:microsoft.com/office/officeart/2005/8/layout/cycle2"/>
    <dgm:cxn modelId="{47A1D842-751B-4C85-BFD9-6469625C682D}" type="presOf" srcId="{DA6FB95F-8B97-460E-85C8-7736743B4D36}" destId="{0DE6FADE-BD83-485C-9138-41987309203D}" srcOrd="0" destOrd="0" presId="urn:microsoft.com/office/officeart/2005/8/layout/cycle2"/>
    <dgm:cxn modelId="{B8CD9A54-75BC-47D1-B275-6CCD29B59B4A}" type="presOf" srcId="{F29858BA-4E2E-49AB-B377-5E7736B9BA04}" destId="{2AAC030A-0D5E-4889-8916-169F5E4583AE}" srcOrd="0" destOrd="0" presId="urn:microsoft.com/office/officeart/2005/8/layout/cycle2"/>
    <dgm:cxn modelId="{0FD89B54-1772-4522-AFE9-028E917B9A16}" type="presOf" srcId="{D760D9E9-18DA-4A11-AA93-206678D0B3E9}" destId="{E869A32D-FD0D-4B3C-88ED-893C9035A2F1}" srcOrd="0" destOrd="0" presId="urn:microsoft.com/office/officeart/2005/8/layout/cycle2"/>
    <dgm:cxn modelId="{E4E13984-D8F3-48E8-ACD1-C218F77A65C9}" type="presOf" srcId="{CD7C8EB6-DFED-4392-8FF3-BDD6F2154AB3}" destId="{489D5385-E081-4C7B-B559-E3C467D674A6}" srcOrd="0" destOrd="0" presId="urn:microsoft.com/office/officeart/2005/8/layout/cycle2"/>
    <dgm:cxn modelId="{0522FE87-12C5-442E-A525-5E76CBCC637F}" type="presOf" srcId="{91D41EC7-41CD-4710-A8F5-5F52EF8109B9}" destId="{C6180E37-ACEE-48CC-ABCA-525731A1EF43}" srcOrd="0" destOrd="0" presId="urn:microsoft.com/office/officeart/2005/8/layout/cycle2"/>
    <dgm:cxn modelId="{58FAAF88-E00B-40D1-9618-4EA741F607BF}" type="presOf" srcId="{6602FCB0-FE15-4258-A4E4-FC9A081FCF12}" destId="{A42B638E-39D9-4D84-9164-B256FC3A5ECA}" srcOrd="0" destOrd="0" presId="urn:microsoft.com/office/officeart/2005/8/layout/cycle2"/>
    <dgm:cxn modelId="{FFDB239F-BFA4-4F49-B052-C98DC66A8C30}" type="presOf" srcId="{6602FCB0-FE15-4258-A4E4-FC9A081FCF12}" destId="{1E0C1251-3D11-40A1-AF8F-945A1466E406}" srcOrd="1" destOrd="0" presId="urn:microsoft.com/office/officeart/2005/8/layout/cycle2"/>
    <dgm:cxn modelId="{80CABAA4-B7B5-4FCB-9100-C7AB339CE045}" type="presOf" srcId="{85364D4A-C501-40DE-80D8-5DA48B762386}" destId="{66B4C874-C027-40E5-95D7-667CF0E65EB6}" srcOrd="1" destOrd="0" presId="urn:microsoft.com/office/officeart/2005/8/layout/cycle2"/>
    <dgm:cxn modelId="{046300B8-E863-499C-AA0B-04AC5CEF9E2C}" srcId="{91D41EC7-41CD-4710-A8F5-5F52EF8109B9}" destId="{CD7C8EB6-DFED-4392-8FF3-BDD6F2154AB3}" srcOrd="1" destOrd="0" parTransId="{53734674-F5EF-486E-AD42-520F8B27D611}" sibTransId="{F29858BA-4E2E-49AB-B377-5E7736B9BA04}"/>
    <dgm:cxn modelId="{E95E2CBA-DC22-416F-A987-20088B3A0FDA}" srcId="{91D41EC7-41CD-4710-A8F5-5F52EF8109B9}" destId="{DA6FB95F-8B97-460E-85C8-7736743B4D36}" srcOrd="0" destOrd="0" parTransId="{424C51A2-4F94-4363-97DD-153DA3D8679C}" sibTransId="{85364D4A-C501-40DE-80D8-5DA48B762386}"/>
    <dgm:cxn modelId="{D175CBE3-305A-46AF-9475-1DE5E4A39139}" type="presOf" srcId="{F29858BA-4E2E-49AB-B377-5E7736B9BA04}" destId="{8F8A3697-1B0C-4C20-921D-58034CB98A09}" srcOrd="1" destOrd="0" presId="urn:microsoft.com/office/officeart/2005/8/layout/cycle2"/>
    <dgm:cxn modelId="{20281163-16AB-4EB7-B0CA-31B41558873C}" type="presParOf" srcId="{C6180E37-ACEE-48CC-ABCA-525731A1EF43}" destId="{0DE6FADE-BD83-485C-9138-41987309203D}" srcOrd="0" destOrd="0" presId="urn:microsoft.com/office/officeart/2005/8/layout/cycle2"/>
    <dgm:cxn modelId="{862DB297-A164-4759-8A68-2BB4D5B179BA}" type="presParOf" srcId="{C6180E37-ACEE-48CC-ABCA-525731A1EF43}" destId="{9A5538C7-4C52-45F2-AAFB-8A94BE1A4969}" srcOrd="1" destOrd="0" presId="urn:microsoft.com/office/officeart/2005/8/layout/cycle2"/>
    <dgm:cxn modelId="{3FE2AE66-B877-4450-8CD6-15A78C63308E}" type="presParOf" srcId="{9A5538C7-4C52-45F2-AAFB-8A94BE1A4969}" destId="{66B4C874-C027-40E5-95D7-667CF0E65EB6}" srcOrd="0" destOrd="0" presId="urn:microsoft.com/office/officeart/2005/8/layout/cycle2"/>
    <dgm:cxn modelId="{FE01EB61-F2A6-47BE-AE05-29D096FB04E1}" type="presParOf" srcId="{C6180E37-ACEE-48CC-ABCA-525731A1EF43}" destId="{489D5385-E081-4C7B-B559-E3C467D674A6}" srcOrd="2" destOrd="0" presId="urn:microsoft.com/office/officeart/2005/8/layout/cycle2"/>
    <dgm:cxn modelId="{F70FBF0C-FCF3-46BA-AA44-A0579CE0F64E}" type="presParOf" srcId="{C6180E37-ACEE-48CC-ABCA-525731A1EF43}" destId="{2AAC030A-0D5E-4889-8916-169F5E4583AE}" srcOrd="3" destOrd="0" presId="urn:microsoft.com/office/officeart/2005/8/layout/cycle2"/>
    <dgm:cxn modelId="{16753352-7A67-4632-80E6-25E40067E417}" type="presParOf" srcId="{2AAC030A-0D5E-4889-8916-169F5E4583AE}" destId="{8F8A3697-1B0C-4C20-921D-58034CB98A09}" srcOrd="0" destOrd="0" presId="urn:microsoft.com/office/officeart/2005/8/layout/cycle2"/>
    <dgm:cxn modelId="{2C8B1D29-FEBD-4BD2-B32C-DD3B28B46E0E}" type="presParOf" srcId="{C6180E37-ACEE-48CC-ABCA-525731A1EF43}" destId="{E869A32D-FD0D-4B3C-88ED-893C9035A2F1}" srcOrd="4" destOrd="0" presId="urn:microsoft.com/office/officeart/2005/8/layout/cycle2"/>
    <dgm:cxn modelId="{88373494-FAA3-40B8-BDC3-02B7E52C63FF}" type="presParOf" srcId="{C6180E37-ACEE-48CC-ABCA-525731A1EF43}" destId="{A42B638E-39D9-4D84-9164-B256FC3A5ECA}" srcOrd="5" destOrd="0" presId="urn:microsoft.com/office/officeart/2005/8/layout/cycle2"/>
    <dgm:cxn modelId="{41ACD58C-2CD6-4028-8F55-EFAE29B5BD49}" type="presParOf" srcId="{A42B638E-39D9-4D84-9164-B256FC3A5ECA}" destId="{1E0C1251-3D11-40A1-AF8F-945A1466E406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FC92F-2C51-4661-A109-8095EA48CA0D}">
      <dsp:nvSpPr>
        <dsp:cNvPr id="0" name=""/>
        <dsp:cNvSpPr/>
      </dsp:nvSpPr>
      <dsp:spPr>
        <a:xfrm>
          <a:off x="0" y="0"/>
          <a:ext cx="675367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458F55-99D8-46CF-B465-EC886F16BA35}">
      <dsp:nvSpPr>
        <dsp:cNvPr id="0" name=""/>
        <dsp:cNvSpPr/>
      </dsp:nvSpPr>
      <dsp:spPr>
        <a:xfrm>
          <a:off x="0" y="0"/>
          <a:ext cx="364671" cy="31700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/>
        </a:p>
      </dsp:txBody>
      <dsp:txXfrm>
        <a:off x="0" y="0"/>
        <a:ext cx="364671" cy="3170098"/>
      </dsp:txXfrm>
    </dsp:sp>
    <dsp:sp modelId="{5578D945-349F-44EB-A1EC-76A92B587C39}">
      <dsp:nvSpPr>
        <dsp:cNvPr id="0" name=""/>
        <dsp:cNvSpPr/>
      </dsp:nvSpPr>
      <dsp:spPr>
        <a:xfrm>
          <a:off x="465976" y="24959"/>
          <a:ext cx="5301638" cy="4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1- </a:t>
          </a:r>
          <a:r>
            <a:rPr lang="fr-FR" sz="2300" kern="1200" dirty="0" err="1"/>
            <a:t>Methodology</a:t>
          </a:r>
          <a:endParaRPr lang="en-US" sz="2300" kern="1200" dirty="0"/>
        </a:p>
      </dsp:txBody>
      <dsp:txXfrm>
        <a:off x="465976" y="24959"/>
        <a:ext cx="5301638" cy="499197"/>
      </dsp:txXfrm>
    </dsp:sp>
    <dsp:sp modelId="{E7F367CB-66AE-41EB-80F3-1A8C7A5733EB}">
      <dsp:nvSpPr>
        <dsp:cNvPr id="0" name=""/>
        <dsp:cNvSpPr/>
      </dsp:nvSpPr>
      <dsp:spPr>
        <a:xfrm>
          <a:off x="364671" y="524157"/>
          <a:ext cx="5402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EDF87-D376-4197-992C-7A35A24D3363}">
      <dsp:nvSpPr>
        <dsp:cNvPr id="0" name=""/>
        <dsp:cNvSpPr/>
      </dsp:nvSpPr>
      <dsp:spPr>
        <a:xfrm>
          <a:off x="465976" y="549117"/>
          <a:ext cx="5301638" cy="4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2- Architecture</a:t>
          </a:r>
        </a:p>
      </dsp:txBody>
      <dsp:txXfrm>
        <a:off x="465976" y="549117"/>
        <a:ext cx="5301638" cy="499197"/>
      </dsp:txXfrm>
    </dsp:sp>
    <dsp:sp modelId="{8B4B9F09-415F-4934-A4CA-AA45D20C810C}">
      <dsp:nvSpPr>
        <dsp:cNvPr id="0" name=""/>
        <dsp:cNvSpPr/>
      </dsp:nvSpPr>
      <dsp:spPr>
        <a:xfrm>
          <a:off x="364671" y="1048315"/>
          <a:ext cx="5402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842AF6-0EE8-4960-A349-8CFF1FCA3607}">
      <dsp:nvSpPr>
        <dsp:cNvPr id="0" name=""/>
        <dsp:cNvSpPr/>
      </dsp:nvSpPr>
      <dsp:spPr>
        <a:xfrm>
          <a:off x="465976" y="1073275"/>
          <a:ext cx="5301638" cy="4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3- N-</a:t>
          </a:r>
          <a:r>
            <a:rPr lang="fr-FR" sz="2300" kern="1200" dirty="0" err="1"/>
            <a:t>Lateration</a:t>
          </a:r>
          <a:endParaRPr lang="en-US" sz="2300" kern="1200" dirty="0"/>
        </a:p>
      </dsp:txBody>
      <dsp:txXfrm>
        <a:off x="465976" y="1073275"/>
        <a:ext cx="5301638" cy="499197"/>
      </dsp:txXfrm>
    </dsp:sp>
    <dsp:sp modelId="{7BC88A58-948E-464A-A9CB-BFCDB7939288}">
      <dsp:nvSpPr>
        <dsp:cNvPr id="0" name=""/>
        <dsp:cNvSpPr/>
      </dsp:nvSpPr>
      <dsp:spPr>
        <a:xfrm>
          <a:off x="364671" y="1572472"/>
          <a:ext cx="5402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06104-1197-4901-9265-6DB3AD6086B5}">
      <dsp:nvSpPr>
        <dsp:cNvPr id="0" name=""/>
        <dsp:cNvSpPr/>
      </dsp:nvSpPr>
      <dsp:spPr>
        <a:xfrm>
          <a:off x="465976" y="1597432"/>
          <a:ext cx="5301638" cy="4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4- </a:t>
          </a:r>
          <a:r>
            <a:rPr lang="fr-FR" sz="2300" kern="1200" dirty="0" err="1"/>
            <a:t>Kbest</a:t>
          </a:r>
          <a:r>
            <a:rPr lang="fr-FR" sz="2300" kern="1200" dirty="0"/>
            <a:t> </a:t>
          </a:r>
          <a:r>
            <a:rPr lang="fr-FR" sz="2300" kern="1200" dirty="0" err="1"/>
            <a:t>neighbors</a:t>
          </a:r>
          <a:endParaRPr lang="en-US" sz="2300" kern="1200" dirty="0"/>
        </a:p>
      </dsp:txBody>
      <dsp:txXfrm>
        <a:off x="465976" y="1597432"/>
        <a:ext cx="5301638" cy="499197"/>
      </dsp:txXfrm>
    </dsp:sp>
    <dsp:sp modelId="{34A1CA6D-E63A-40E3-B05B-9A138A758360}">
      <dsp:nvSpPr>
        <dsp:cNvPr id="0" name=""/>
        <dsp:cNvSpPr/>
      </dsp:nvSpPr>
      <dsp:spPr>
        <a:xfrm>
          <a:off x="364671" y="2096630"/>
          <a:ext cx="5402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F89E53-8A4F-416F-BED4-8F08D30BE2DF}">
      <dsp:nvSpPr>
        <dsp:cNvPr id="0" name=""/>
        <dsp:cNvSpPr/>
      </dsp:nvSpPr>
      <dsp:spPr>
        <a:xfrm>
          <a:off x="465976" y="2121590"/>
          <a:ext cx="5301638" cy="4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 dirty="0"/>
            <a:t>5-  </a:t>
          </a:r>
          <a:r>
            <a:rPr lang="fr-FR" sz="2300" kern="1200" dirty="0" err="1"/>
            <a:t>Hidden</a:t>
          </a:r>
          <a:r>
            <a:rPr lang="fr-FR" sz="2300" kern="1200" dirty="0"/>
            <a:t> Markov model</a:t>
          </a:r>
          <a:endParaRPr lang="en-US" sz="2300" kern="1200" dirty="0"/>
        </a:p>
      </dsp:txBody>
      <dsp:txXfrm>
        <a:off x="465976" y="2121590"/>
        <a:ext cx="5301638" cy="499197"/>
      </dsp:txXfrm>
    </dsp:sp>
    <dsp:sp modelId="{47BBFE24-AD5B-4569-9757-640D419E3300}">
      <dsp:nvSpPr>
        <dsp:cNvPr id="0" name=""/>
        <dsp:cNvSpPr/>
      </dsp:nvSpPr>
      <dsp:spPr>
        <a:xfrm>
          <a:off x="364671" y="2620788"/>
          <a:ext cx="5402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A060BB-EC71-4A53-A6D3-D999C5A08484}">
      <dsp:nvSpPr>
        <dsp:cNvPr id="0" name=""/>
        <dsp:cNvSpPr/>
      </dsp:nvSpPr>
      <dsp:spPr>
        <a:xfrm>
          <a:off x="465976" y="2645747"/>
          <a:ext cx="5301638" cy="499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Conclusion</a:t>
          </a:r>
        </a:p>
      </dsp:txBody>
      <dsp:txXfrm>
        <a:off x="465976" y="2645747"/>
        <a:ext cx="5301638" cy="499197"/>
      </dsp:txXfrm>
    </dsp:sp>
    <dsp:sp modelId="{8C502B4C-473E-49CE-BB6E-D03A7BA2049D}">
      <dsp:nvSpPr>
        <dsp:cNvPr id="0" name=""/>
        <dsp:cNvSpPr/>
      </dsp:nvSpPr>
      <dsp:spPr>
        <a:xfrm>
          <a:off x="364671" y="3144945"/>
          <a:ext cx="540294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6FADE-BD83-485C-9138-41987309203D}">
      <dsp:nvSpPr>
        <dsp:cNvPr id="0" name=""/>
        <dsp:cNvSpPr/>
      </dsp:nvSpPr>
      <dsp:spPr>
        <a:xfrm>
          <a:off x="5337355" y="498"/>
          <a:ext cx="1239080" cy="1239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Develop:</a:t>
          </a:r>
          <a:r>
            <a:rPr lang="en-US" sz="1100" kern="1200" dirty="0"/>
            <a:t> Implement a specific function or functionality.</a:t>
          </a:r>
          <a:endParaRPr lang="fr-FR" sz="1100" kern="1200" dirty="0"/>
        </a:p>
      </dsp:txBody>
      <dsp:txXfrm>
        <a:off x="5518814" y="181957"/>
        <a:ext cx="876162" cy="876162"/>
      </dsp:txXfrm>
    </dsp:sp>
    <dsp:sp modelId="{9A5538C7-4C52-45F2-AAFB-8A94BE1A4969}">
      <dsp:nvSpPr>
        <dsp:cNvPr id="0" name=""/>
        <dsp:cNvSpPr/>
      </dsp:nvSpPr>
      <dsp:spPr>
        <a:xfrm rot="3600000">
          <a:off x="6252688" y="1208409"/>
          <a:ext cx="329248" cy="418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6277382" y="1249277"/>
        <a:ext cx="230474" cy="250913"/>
      </dsp:txXfrm>
    </dsp:sp>
    <dsp:sp modelId="{489D5385-E081-4C7B-B559-E3C467D674A6}">
      <dsp:nvSpPr>
        <dsp:cNvPr id="0" name=""/>
        <dsp:cNvSpPr/>
      </dsp:nvSpPr>
      <dsp:spPr>
        <a:xfrm>
          <a:off x="6267507" y="1611569"/>
          <a:ext cx="1239080" cy="1239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Test:</a:t>
          </a:r>
          <a:r>
            <a:rPr lang="en-US" sz="1100" kern="1200" dirty="0"/>
            <a:t> 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Validate the implemented component.</a:t>
          </a:r>
          <a:endParaRPr lang="fr-FR" sz="1100" kern="1200" dirty="0"/>
        </a:p>
      </dsp:txBody>
      <dsp:txXfrm>
        <a:off x="6448966" y="1793028"/>
        <a:ext cx="876162" cy="876162"/>
      </dsp:txXfrm>
    </dsp:sp>
    <dsp:sp modelId="{2AAC030A-0D5E-4889-8916-169F5E4583AE}">
      <dsp:nvSpPr>
        <dsp:cNvPr id="0" name=""/>
        <dsp:cNvSpPr/>
      </dsp:nvSpPr>
      <dsp:spPr>
        <a:xfrm rot="10800000">
          <a:off x="5801589" y="2022015"/>
          <a:ext cx="329248" cy="418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 rot="10800000">
        <a:off x="5900363" y="2105653"/>
        <a:ext cx="230474" cy="250913"/>
      </dsp:txXfrm>
    </dsp:sp>
    <dsp:sp modelId="{E869A32D-FD0D-4B3C-88ED-893C9035A2F1}">
      <dsp:nvSpPr>
        <dsp:cNvPr id="0" name=""/>
        <dsp:cNvSpPr/>
      </dsp:nvSpPr>
      <dsp:spPr>
        <a:xfrm>
          <a:off x="4407202" y="1611569"/>
          <a:ext cx="1239080" cy="12390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Continue:</a:t>
          </a:r>
          <a:r>
            <a:rPr lang="en-US" sz="1100" kern="1200" dirty="0"/>
            <a:t> Proceed to the next functionality.</a:t>
          </a:r>
          <a:endParaRPr lang="fr-FR" sz="1100" kern="1200" dirty="0"/>
        </a:p>
      </dsp:txBody>
      <dsp:txXfrm>
        <a:off x="4588661" y="1793028"/>
        <a:ext cx="876162" cy="876162"/>
      </dsp:txXfrm>
    </dsp:sp>
    <dsp:sp modelId="{A42B638E-39D9-4D84-9164-B256FC3A5ECA}">
      <dsp:nvSpPr>
        <dsp:cNvPr id="0" name=""/>
        <dsp:cNvSpPr/>
      </dsp:nvSpPr>
      <dsp:spPr>
        <a:xfrm rot="18000000">
          <a:off x="5322535" y="1224549"/>
          <a:ext cx="329248" cy="41818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900" kern="1200"/>
        </a:p>
      </dsp:txBody>
      <dsp:txXfrm>
        <a:off x="5347229" y="1350957"/>
        <a:ext cx="230474" cy="250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74A9F-4C93-C6EA-4DF8-A4964F3A6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D724AB-5E2F-5FAA-8407-09261B48B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33954-2529-801C-6A7D-98EC31C52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3CB484-B9C5-46A9-DAA0-B9FDAC69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797746-233E-D5EA-5371-3325F32BA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58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D7C3D-16DF-F160-6D9A-8B5B2A01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A8C2D43-9BE5-B046-BE74-B713FADA8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1AE26FC-9061-E65C-8AA1-3710BB592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6B5F3-1769-867F-722C-A3143E30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1D5CFA-A3E2-B8F9-40FE-3C9AFFE8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10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C013E90-1863-97A5-2F05-7F4B81D20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8C8A3B-4470-05DD-4A77-38C5638BD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334C1B-6FF9-3BD6-CE8E-3314D7F4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7A182C2-7220-CCEE-0976-2DE134D5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7FD6DA-2C1D-AD73-DCF4-35A457D2B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007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1300D0-7BB0-7A5A-5D8E-831705FBB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6BCC207-FA64-06F6-C1A0-84B5A99CF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5F9F9D-16B1-D87F-2AB2-F11F69B8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598E25-75E8-DCD1-B849-2DB94E83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A13F0B-F980-C722-21D9-5D5E0C40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824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B4BCF6-E5D1-B3C5-3BDF-DF9E47DC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BA929D-C54C-D018-C4CF-D95B1CF6B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D9F1F0-BAFA-71C3-83FD-274A4747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72A590-01AB-BBA8-551D-EF8DE433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92420F-6B43-FEB2-1446-5B2981F5B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694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D6EAA-402B-86B9-7BCB-731AA791C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8DA65B-6CED-FE25-58A5-ECD52FB30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A619ACC-A385-6044-AB63-351B55292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1C76D7-31A1-009C-35D2-5BAB7C5B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58047B-6BB4-593F-7D8F-633FD8850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F41A53-5418-C894-F1DE-A7368FA8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7883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688E4D-7F2A-6311-F3F1-D6CE9DD5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438EEA-21D4-243F-0911-6F3007363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7CE0C4C-828A-D705-D786-81C7EDF3E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2C5CB4-A25F-6054-8E23-976698A95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CE1CBF-0612-0333-3B59-F997688325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5B02082-2407-ED3B-0F3F-5FB2A5A9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92FD5FB-3E26-2DBD-5A93-B8ED64CF1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480CBD7-83BD-CF17-B7AA-0BBA4C0F0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4263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16F36-F668-57C1-9C99-E63D01EA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4350035-8A6B-4E2D-BF42-F35E4174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EA553-4598-1459-9E52-C331C8D0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F00B6D-430D-9A83-A576-19585326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314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EFC7FCD-DB16-56BF-E49D-2EBBB0579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770EF5-10D9-716E-CA6A-54004AC8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A0BA8C6-9CA4-B891-6CF3-C4F7056A7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245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7C5C28-616C-F289-3A08-BA7C4A0A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FC6380-A08D-5AD6-49BB-0D49E0624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A86B20-92BF-796F-2633-CE72C2C781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1B493E-4313-1F5A-D660-EE9140310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E99E4B-8DB9-E80B-BE7D-5D6A954CC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8BD200-A2F5-E6B0-D80A-9BC584312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02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AFA23-1B37-2F65-2B63-962A81A6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8B83DC-4313-DC4A-EF66-255F42B7A2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BB44C1B-5162-5EC2-40B1-0C3480E3F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1A86245-F8B2-C3AA-6BF3-C6D096C59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9BBF975-DABE-3281-FE76-58DD77E4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7813D64-5834-9B68-93AF-F7C5DDDC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783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FBB36A5-6F30-DE2E-47D5-940A71779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3CB6318-40EA-E9D9-B2B3-288A5BAE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FABB85-5F79-0949-D71C-15A6A3C36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3516E4-C2EF-4234-8BE8-CE09AA12EF64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6A887-B584-46F3-CB3E-5EBFAC75D0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FC6E81-48C8-EDF5-8BF0-13732543D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F0A91-36AF-44C3-86D3-F8FA2A068E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35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BE47-B7A4-51DB-6BB7-9FD1E5C9B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au, cercle, Caractère coloré, goutte&#10;&#10;Le contenu généré par l’IA peut être incorrect.">
            <a:extLst>
              <a:ext uri="{FF2B5EF4-FFF2-40B4-BE49-F238E27FC236}">
                <a16:creationId xmlns:a16="http://schemas.microsoft.com/office/drawing/2014/main" id="{19AF18E4-0017-9066-9687-5FAEDAFF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300" y="-5029200"/>
            <a:ext cx="16230600" cy="162306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88A9830E-B696-2A42-3BB7-A01C8B5D22CD}"/>
              </a:ext>
            </a:extLst>
          </p:cNvPr>
          <p:cNvSpPr txBox="1"/>
          <p:nvPr/>
        </p:nvSpPr>
        <p:spPr>
          <a:xfrm>
            <a:off x="0" y="1610861"/>
            <a:ext cx="1219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err="1">
                <a:solidFill>
                  <a:schemeClr val="bg1"/>
                </a:solidFill>
              </a:rPr>
              <a:t>Positionning</a:t>
            </a:r>
            <a:r>
              <a:rPr lang="fr-FR" sz="5000" b="1" dirty="0">
                <a:solidFill>
                  <a:schemeClr val="bg1"/>
                </a:solidFill>
              </a:rPr>
              <a:t> </a:t>
            </a:r>
            <a:r>
              <a:rPr lang="fr-FR" sz="5000" b="1" dirty="0" err="1">
                <a:solidFill>
                  <a:schemeClr val="bg1"/>
                </a:solidFill>
              </a:rPr>
              <a:t>systems</a:t>
            </a:r>
            <a:br>
              <a:rPr lang="fr-FR" sz="5000" b="1" dirty="0">
                <a:solidFill>
                  <a:schemeClr val="bg1"/>
                </a:solidFill>
              </a:rPr>
            </a:br>
            <a:r>
              <a:rPr lang="fr-FR" sz="5000" dirty="0" err="1">
                <a:solidFill>
                  <a:schemeClr val="bg1"/>
                </a:solidFill>
              </a:rPr>
              <a:t>Projects</a:t>
            </a:r>
            <a:r>
              <a:rPr lang="fr-FR" sz="5000" dirty="0">
                <a:solidFill>
                  <a:schemeClr val="bg1"/>
                </a:solidFill>
              </a:rPr>
              <a:t> </a:t>
            </a:r>
            <a:r>
              <a:rPr lang="fr-FR" sz="5000" dirty="0" err="1">
                <a:solidFill>
                  <a:schemeClr val="bg1"/>
                </a:solidFill>
              </a:rPr>
              <a:t>demonstration</a:t>
            </a:r>
            <a:br>
              <a:rPr lang="fr-FR" sz="5000" dirty="0">
                <a:solidFill>
                  <a:schemeClr val="bg1"/>
                </a:solidFill>
              </a:rPr>
            </a:br>
            <a:br>
              <a:rPr lang="fr-FR" sz="5000" dirty="0">
                <a:solidFill>
                  <a:schemeClr val="bg1"/>
                </a:solidFill>
              </a:rPr>
            </a:br>
            <a:r>
              <a:rPr lang="fr-FR" sz="4000" i="1" dirty="0">
                <a:solidFill>
                  <a:schemeClr val="bg1"/>
                </a:solidFill>
              </a:rPr>
              <a:t>Kyllian Cuevas | Thomas Mirbey</a:t>
            </a:r>
            <a:endParaRPr lang="fr-FR" sz="5000" i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B0A8DD-2E56-AFCB-BF3D-B25F5252F5BA}"/>
              </a:ext>
            </a:extLst>
          </p:cNvPr>
          <p:cNvSpPr txBox="1"/>
          <p:nvPr/>
        </p:nvSpPr>
        <p:spPr>
          <a:xfrm>
            <a:off x="44246" y="6459172"/>
            <a:ext cx="1374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bg1"/>
                </a:solidFill>
              </a:rPr>
              <a:t>M1 IOT | EIPHI GRADUATE SCHOOL                                            				</a:t>
            </a:r>
            <a:r>
              <a:rPr lang="fr-FR" i="1" dirty="0">
                <a:solidFill>
                  <a:schemeClr val="bg1"/>
                </a:solidFill>
              </a:rPr>
              <a:t>	                </a:t>
            </a:r>
            <a:r>
              <a:rPr lang="fr-FR" sz="1800" i="1" dirty="0">
                <a:solidFill>
                  <a:schemeClr val="bg1"/>
                </a:solidFill>
              </a:rPr>
              <a:t>27/03/2025</a:t>
            </a:r>
            <a:endParaRPr lang="fr-FR" dirty="0"/>
          </a:p>
        </p:txBody>
      </p:sp>
      <p:pic>
        <p:nvPicPr>
          <p:cNvPr id="7" name="Image 6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8CEA65C8-7A2C-0203-D4A6-D43ECAD617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" y="5953125"/>
            <a:ext cx="1809750" cy="904875"/>
          </a:xfrm>
          <a:prstGeom prst="rect">
            <a:avLst/>
          </a:prstGeom>
        </p:spPr>
      </p:pic>
      <p:pic>
        <p:nvPicPr>
          <p:cNvPr id="9" name="Image 8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13908188-2B02-DE78-E399-7368DB4E6D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1" b="29444"/>
          <a:stretch/>
        </p:blipFill>
        <p:spPr>
          <a:xfrm>
            <a:off x="1853996" y="5950638"/>
            <a:ext cx="2260804" cy="9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90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AB84E-712F-A04E-7EBE-F6C4448FC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5B4D6E54-7DF8-4457-8DBC-8296707E9F1F}"/>
              </a:ext>
            </a:extLst>
          </p:cNvPr>
          <p:cNvSpPr txBox="1"/>
          <p:nvPr/>
        </p:nvSpPr>
        <p:spPr>
          <a:xfrm>
            <a:off x="161925" y="183634"/>
            <a:ext cx="710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dirty="0"/>
              <a:t>5- </a:t>
            </a:r>
            <a:r>
              <a:rPr lang="fr-FR" sz="2800" dirty="0" err="1"/>
              <a:t>Hidden</a:t>
            </a:r>
            <a:r>
              <a:rPr lang="fr-FR" sz="2800" dirty="0"/>
              <a:t> Markov model</a:t>
            </a:r>
            <a:endParaRPr lang="en-US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DF84D0-72E8-3D3E-10B3-461E1246F58C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</a:rPr>
              <a:t>Kyllian Cuevas | Thomas Mirbey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A91B085-98CF-C4A7-F379-17E79B5B1DEE}"/>
              </a:ext>
            </a:extLst>
          </p:cNvPr>
          <p:cNvSpPr txBox="1"/>
          <p:nvPr/>
        </p:nvSpPr>
        <p:spPr>
          <a:xfrm>
            <a:off x="161925" y="800101"/>
            <a:ext cx="7943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Output: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A85C6A5-35B1-4893-6C00-BF2079EB53B4}"/>
              </a:ext>
            </a:extLst>
          </p:cNvPr>
          <p:cNvSpPr/>
          <p:nvPr/>
        </p:nvSpPr>
        <p:spPr>
          <a:xfrm>
            <a:off x="11599287" y="60980"/>
            <a:ext cx="516513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8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A611B6F-DA59-51D5-3B5E-D71D7FE72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" y="1262680"/>
            <a:ext cx="7763766" cy="418017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329E56E-273E-F9C2-AC1C-B32562C64A41}"/>
              </a:ext>
            </a:extLst>
          </p:cNvPr>
          <p:cNvSpPr txBox="1"/>
          <p:nvPr/>
        </p:nvSpPr>
        <p:spPr>
          <a:xfrm>
            <a:off x="0" y="6534835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rgbClr val="000000"/>
                </a:solidFill>
              </a:rPr>
              <a:t>M1 IOT | EIPHI GRADUATE SCHOOL</a:t>
            </a:r>
            <a:endParaRPr lang="fr-FR" sz="1500" dirty="0">
              <a:solidFill>
                <a:srgbClr val="000000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8A5B9126-E31B-2FD1-D1C7-1BCC1FDA8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3925"/>
            <a:ext cx="1219200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36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B73CD-D16E-9051-6D08-88189088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826A608-CBA1-F12F-85A9-D6AF86A89490}"/>
              </a:ext>
            </a:extLst>
          </p:cNvPr>
          <p:cNvSpPr txBox="1"/>
          <p:nvPr/>
        </p:nvSpPr>
        <p:spPr>
          <a:xfrm>
            <a:off x="161925" y="183634"/>
            <a:ext cx="710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dirty="0"/>
              <a:t>Conclusion</a:t>
            </a:r>
            <a:endParaRPr lang="en-US" sz="28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06934F-1FA8-7DC5-048C-69B0EACB011E}"/>
              </a:ext>
            </a:extLst>
          </p:cNvPr>
          <p:cNvSpPr txBox="1"/>
          <p:nvPr/>
        </p:nvSpPr>
        <p:spPr>
          <a:xfrm>
            <a:off x="0" y="6534835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rgbClr val="000000"/>
                </a:solidFill>
              </a:rPr>
              <a:t>M1 IOT | EIPHI GRADUATE SCHOOL</a:t>
            </a:r>
            <a:endParaRPr lang="fr-FR" sz="1500" dirty="0">
              <a:solidFill>
                <a:srgbClr val="000000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FBEB882-5F71-0A11-CCB5-1EF0F86C96FD}"/>
              </a:ext>
            </a:extLst>
          </p:cNvPr>
          <p:cNvSpPr txBox="1"/>
          <p:nvPr/>
        </p:nvSpPr>
        <p:spPr>
          <a:xfrm>
            <a:off x="161925" y="844346"/>
            <a:ext cx="7658100" cy="587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Use of Python </a:t>
            </a:r>
            <a:r>
              <a:rPr lang="fr-FR" sz="1800" b="1" dirty="0"/>
              <a:t>(3.9).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Positioning methods implemented: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N-</a:t>
            </a:r>
            <a:r>
              <a:rPr lang="en-US" dirty="0" err="1"/>
              <a:t>Lateration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K-Best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Hidden Markov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 major issues were faced.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All scripts implemented using Agile Methodology.</a:t>
            </a:r>
            <a:br>
              <a:rPr lang="en-US" dirty="0"/>
            </a:br>
            <a:endParaRPr lang="en-US" dirty="0"/>
          </a:p>
          <a:p>
            <a:br>
              <a:rPr lang="en-US" dirty="0"/>
            </a:br>
            <a:r>
              <a:rPr lang="en-US" sz="2800" dirty="0"/>
              <a:t>Contribution</a:t>
            </a:r>
            <a:endParaRPr lang="en-US" sz="2400" dirty="0"/>
          </a:p>
          <a:p>
            <a:endParaRPr lang="en-US" sz="2400" dirty="0"/>
          </a:p>
          <a:p>
            <a:r>
              <a:rPr lang="en-US" b="1" dirty="0"/>
              <a:t>Scripts and Reports realization: </a:t>
            </a:r>
            <a:r>
              <a:rPr lang="en-US" dirty="0" err="1"/>
              <a:t>Kyllian</a:t>
            </a:r>
            <a:r>
              <a:rPr lang="en-US" dirty="0"/>
              <a:t> Cuevas, Thomas Mirbey</a:t>
            </a:r>
          </a:p>
          <a:p>
            <a:r>
              <a:rPr lang="en-US" b="1" dirty="0"/>
              <a:t>Resources used:</a:t>
            </a:r>
            <a:r>
              <a:rPr lang="en-US" dirty="0"/>
              <a:t> python.org, NSI courses (Bruno </a:t>
            </a:r>
            <a:r>
              <a:rPr lang="en-US" dirty="0" err="1"/>
              <a:t>Jaillet</a:t>
            </a:r>
            <a:r>
              <a:rPr lang="en-US" dirty="0"/>
              <a:t>, Philippe Lucien)</a:t>
            </a:r>
          </a:p>
          <a:p>
            <a:r>
              <a:rPr lang="en-US" b="1" dirty="0"/>
              <a:t>Projects proposed by:</a:t>
            </a:r>
            <a:r>
              <a:rPr lang="en-US" dirty="0"/>
              <a:t> Philippe </a:t>
            </a:r>
            <a:r>
              <a:rPr lang="en-US" dirty="0" err="1"/>
              <a:t>Canalda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b="1" dirty="0"/>
          </a:p>
        </p:txBody>
      </p:sp>
      <p:pic>
        <p:nvPicPr>
          <p:cNvPr id="6" name="Image 5" descr="Une image contenant eau, cercle, Caractère coloré, goutte&#10;&#10;Le contenu généré par l’IA peut être incorrect.">
            <a:extLst>
              <a:ext uri="{FF2B5EF4-FFF2-40B4-BE49-F238E27FC236}">
                <a16:creationId xmlns:a16="http://schemas.microsoft.com/office/drawing/2014/main" id="{A923AE87-BAE2-6D0E-2DF8-FFD0E648F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2" r="12247"/>
          <a:stretch/>
        </p:blipFill>
        <p:spPr>
          <a:xfrm>
            <a:off x="7993626" y="-419100"/>
            <a:ext cx="6432594" cy="76962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80977D6-885A-FC73-EAEF-A6BAE1F4E647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bg1"/>
                </a:solidFill>
              </a:rPr>
              <a:t>Kyllian Cuevas | Thomas Mirbey</a:t>
            </a:r>
            <a:endParaRPr lang="fr-F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43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D0199-864E-8C68-C4CE-F5CA3AA2E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au, cercle, Caractère coloré, goutte&#10;&#10;Le contenu généré par l’IA peut être incorrect.">
            <a:extLst>
              <a:ext uri="{FF2B5EF4-FFF2-40B4-BE49-F238E27FC236}">
                <a16:creationId xmlns:a16="http://schemas.microsoft.com/office/drawing/2014/main" id="{24C2D435-1DBD-07CA-C22E-D4643C3BB9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4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19300" y="-5029200"/>
            <a:ext cx="16230600" cy="16230600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E0781124-2D5B-1B02-1CDB-9C1C5D112F2F}"/>
              </a:ext>
            </a:extLst>
          </p:cNvPr>
          <p:cNvSpPr txBox="1"/>
          <p:nvPr/>
        </p:nvSpPr>
        <p:spPr>
          <a:xfrm>
            <a:off x="0" y="1610861"/>
            <a:ext cx="1219200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5000" b="1" dirty="0" err="1">
                <a:solidFill>
                  <a:schemeClr val="bg1"/>
                </a:solidFill>
              </a:rPr>
              <a:t>Thank</a:t>
            </a:r>
            <a:r>
              <a:rPr lang="fr-FR" sz="5000" b="1" dirty="0">
                <a:solidFill>
                  <a:schemeClr val="bg1"/>
                </a:solidFill>
              </a:rPr>
              <a:t> </a:t>
            </a:r>
            <a:r>
              <a:rPr lang="fr-FR" sz="5000" b="1" dirty="0" err="1">
                <a:solidFill>
                  <a:schemeClr val="bg1"/>
                </a:solidFill>
              </a:rPr>
              <a:t>you</a:t>
            </a:r>
            <a:r>
              <a:rPr lang="fr-FR" sz="5000" b="1" dirty="0">
                <a:solidFill>
                  <a:schemeClr val="bg1"/>
                </a:solidFill>
              </a:rPr>
              <a:t> for </a:t>
            </a:r>
            <a:r>
              <a:rPr lang="fr-FR" sz="5000" b="1" dirty="0" err="1">
                <a:solidFill>
                  <a:schemeClr val="bg1"/>
                </a:solidFill>
              </a:rPr>
              <a:t>your</a:t>
            </a:r>
            <a:r>
              <a:rPr lang="fr-FR" sz="5000" b="1" dirty="0">
                <a:solidFill>
                  <a:schemeClr val="bg1"/>
                </a:solidFill>
              </a:rPr>
              <a:t> attention</a:t>
            </a:r>
            <a:br>
              <a:rPr lang="fr-FR" sz="5000" b="1" dirty="0">
                <a:solidFill>
                  <a:schemeClr val="bg1"/>
                </a:solidFill>
              </a:rPr>
            </a:br>
            <a:r>
              <a:rPr lang="fr-FR" sz="5000" b="1" dirty="0">
                <a:solidFill>
                  <a:schemeClr val="bg1"/>
                </a:solidFill>
              </a:rPr>
              <a:t>Do </a:t>
            </a:r>
            <a:r>
              <a:rPr lang="fr-FR" sz="5000" b="1" dirty="0" err="1">
                <a:solidFill>
                  <a:schemeClr val="bg1"/>
                </a:solidFill>
              </a:rPr>
              <a:t>you</a:t>
            </a:r>
            <a:r>
              <a:rPr lang="fr-FR" sz="5000" b="1" dirty="0">
                <a:solidFill>
                  <a:schemeClr val="bg1"/>
                </a:solidFill>
              </a:rPr>
              <a:t> have </a:t>
            </a:r>
            <a:r>
              <a:rPr lang="fr-FR" sz="5000" b="1" dirty="0" err="1">
                <a:solidFill>
                  <a:schemeClr val="bg1"/>
                </a:solidFill>
              </a:rPr>
              <a:t>any</a:t>
            </a:r>
            <a:r>
              <a:rPr lang="fr-FR" sz="5000" b="1" dirty="0">
                <a:solidFill>
                  <a:schemeClr val="bg1"/>
                </a:solidFill>
              </a:rPr>
              <a:t> questions?</a:t>
            </a:r>
            <a:br>
              <a:rPr lang="fr-FR" sz="5000" dirty="0">
                <a:solidFill>
                  <a:schemeClr val="bg1"/>
                </a:solidFill>
              </a:rPr>
            </a:br>
            <a:br>
              <a:rPr lang="fr-FR" sz="5000" dirty="0">
                <a:solidFill>
                  <a:schemeClr val="bg1"/>
                </a:solidFill>
              </a:rPr>
            </a:br>
            <a:r>
              <a:rPr lang="fr-FR" sz="4000" i="1" dirty="0">
                <a:solidFill>
                  <a:schemeClr val="bg1"/>
                </a:solidFill>
              </a:rPr>
              <a:t>Kyllian Cuevas | Thomas Mirbey</a:t>
            </a:r>
            <a:endParaRPr lang="fr-FR" sz="5000" i="1" dirty="0">
              <a:solidFill>
                <a:schemeClr val="bg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B9E7287-762C-78C9-E1B0-2AB8558E0C87}"/>
              </a:ext>
            </a:extLst>
          </p:cNvPr>
          <p:cNvSpPr txBox="1"/>
          <p:nvPr/>
        </p:nvSpPr>
        <p:spPr>
          <a:xfrm>
            <a:off x="44246" y="6459172"/>
            <a:ext cx="1374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chemeClr val="bg1"/>
                </a:solidFill>
              </a:rPr>
              <a:t>M1 IOT | EIPHI GRADUATE SCHOOL                                            				</a:t>
            </a:r>
            <a:r>
              <a:rPr lang="fr-FR" i="1" dirty="0">
                <a:solidFill>
                  <a:schemeClr val="bg1"/>
                </a:solidFill>
              </a:rPr>
              <a:t>	                </a:t>
            </a:r>
            <a:r>
              <a:rPr lang="fr-FR" sz="1800" i="1" dirty="0">
                <a:solidFill>
                  <a:schemeClr val="bg1"/>
                </a:solidFill>
              </a:rPr>
              <a:t>27/03/2025</a:t>
            </a:r>
            <a:endParaRPr lang="fr-FR" dirty="0"/>
          </a:p>
        </p:txBody>
      </p:sp>
      <p:pic>
        <p:nvPicPr>
          <p:cNvPr id="8" name="Image 7" descr="Une image contenant texte, Police, Graphique, graphisme&#10;&#10;Description générée automatiquement">
            <a:extLst>
              <a:ext uri="{FF2B5EF4-FFF2-40B4-BE49-F238E27FC236}">
                <a16:creationId xmlns:a16="http://schemas.microsoft.com/office/drawing/2014/main" id="{E9070531-1D4A-0C4F-0014-433F3C5599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46" y="5953125"/>
            <a:ext cx="1809750" cy="904875"/>
          </a:xfrm>
          <a:prstGeom prst="rect">
            <a:avLst/>
          </a:prstGeom>
        </p:spPr>
      </p:pic>
      <p:pic>
        <p:nvPicPr>
          <p:cNvPr id="9" name="Image 8" descr="Une image contenant texte, Police, capture d’écran, logo&#10;&#10;Description générée automatiquement">
            <a:extLst>
              <a:ext uri="{FF2B5EF4-FFF2-40B4-BE49-F238E27FC236}">
                <a16:creationId xmlns:a16="http://schemas.microsoft.com/office/drawing/2014/main" id="{C20A1390-7B26-797A-34C2-6F447CDFC3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421" b="29444"/>
          <a:stretch/>
        </p:blipFill>
        <p:spPr>
          <a:xfrm>
            <a:off x="1853996" y="5950638"/>
            <a:ext cx="2260804" cy="90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610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4D6DE-28FA-66C0-F842-00DBEFBFF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eau, cercle, Caractère coloré, goutte&#10;&#10;Le contenu généré par l’IA peut être incorrect.">
            <a:extLst>
              <a:ext uri="{FF2B5EF4-FFF2-40B4-BE49-F238E27FC236}">
                <a16:creationId xmlns:a16="http://schemas.microsoft.com/office/drawing/2014/main" id="{B8FFF6F7-F5E8-F0CA-58E5-A23342D51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47"/>
          <a:stretch/>
        </p:blipFill>
        <p:spPr>
          <a:xfrm>
            <a:off x="-1976891" y="-419100"/>
            <a:ext cx="6753679" cy="7696200"/>
          </a:xfrm>
          <a:prstGeom prst="rect">
            <a:avLst/>
          </a:prstGeom>
        </p:spPr>
      </p:pic>
      <p:grpSp>
        <p:nvGrpSpPr>
          <p:cNvPr id="6" name="Groupe 5">
            <a:extLst>
              <a:ext uri="{FF2B5EF4-FFF2-40B4-BE49-F238E27FC236}">
                <a16:creationId xmlns:a16="http://schemas.microsoft.com/office/drawing/2014/main" id="{B7D90E13-756C-855D-DFF6-1DEF2271AB17}"/>
              </a:ext>
            </a:extLst>
          </p:cNvPr>
          <p:cNvGrpSpPr/>
          <p:nvPr/>
        </p:nvGrpSpPr>
        <p:grpSpPr>
          <a:xfrm>
            <a:off x="5326856" y="851297"/>
            <a:ext cx="7453312" cy="3785652"/>
            <a:chOff x="5326856" y="851297"/>
            <a:chExt cx="7453312" cy="3785652"/>
          </a:xfrm>
        </p:grpSpPr>
        <p:graphicFrame>
          <p:nvGraphicFramePr>
            <p:cNvPr id="7" name="ZoneTexte 1">
              <a:extLst>
                <a:ext uri="{FF2B5EF4-FFF2-40B4-BE49-F238E27FC236}">
                  <a16:creationId xmlns:a16="http://schemas.microsoft.com/office/drawing/2014/main" id="{278EEEA5-8B0D-129F-89D7-349D4B04FE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20628993"/>
                </p:ext>
              </p:extLst>
            </p:nvPr>
          </p:nvGraphicFramePr>
          <p:xfrm>
            <a:off x="5438321" y="1466850"/>
            <a:ext cx="6753679" cy="317009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D6BDF40-48B7-3087-6DD6-B5F225A4FEAD}"/>
                </a:ext>
              </a:extLst>
            </p:cNvPr>
            <p:cNvSpPr txBox="1"/>
            <p:nvPr/>
          </p:nvSpPr>
          <p:spPr>
            <a:xfrm>
              <a:off x="5326856" y="851297"/>
              <a:ext cx="7453312" cy="615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fr-FR" sz="34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ptos" panose="02110004020202020204"/>
                </a:rPr>
                <a:t>Presentation</a:t>
              </a:r>
              <a:r>
                <a:rPr lang="fr-FR" sz="3400" dirty="0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ptos" panose="02110004020202020204"/>
                </a:rPr>
                <a:t> </a:t>
              </a:r>
              <a:r>
                <a:rPr lang="fr-FR" sz="3400" dirty="0" err="1">
                  <a:solidFill>
                    <a:prstClr val="black">
                      <a:hueOff val="0"/>
                      <a:satOff val="0"/>
                      <a:lumOff val="0"/>
                      <a:alphaOff val="0"/>
                    </a:prstClr>
                  </a:solidFill>
                  <a:latin typeface="Aptos" panose="02110004020202020204"/>
                </a:rPr>
                <a:t>outline</a:t>
              </a:r>
              <a:endParaRPr lang="en-US" dirty="0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D6C84174-C1A8-45D3-AE30-652A94CB4DB6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</a:rPr>
              <a:t>Kyllian Cuevas | Thomas Mirbey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05B2773-8264-87A1-ABFB-DAF25E9A61CA}"/>
              </a:ext>
            </a:extLst>
          </p:cNvPr>
          <p:cNvSpPr txBox="1"/>
          <p:nvPr/>
        </p:nvSpPr>
        <p:spPr>
          <a:xfrm>
            <a:off x="-1463040" y="6534388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chemeClr val="bg1"/>
                </a:solidFill>
              </a:rPr>
              <a:t>M1 IOT | EIPHI GRADUATE SCHOOL</a:t>
            </a:r>
            <a:endParaRPr lang="fr-FR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88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B07B5-2FCD-1F95-C267-2ACE6B0D5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0D23A7EA-4A47-C173-D5A9-A976D0FC5B0A}"/>
              </a:ext>
            </a:extLst>
          </p:cNvPr>
          <p:cNvSpPr txBox="1"/>
          <p:nvPr/>
        </p:nvSpPr>
        <p:spPr>
          <a:xfrm>
            <a:off x="161925" y="183634"/>
            <a:ext cx="710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/>
              <a:t>1- Methodology</a:t>
            </a:r>
            <a:endParaRPr lang="en-US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D7D3E96-0C44-405E-C24C-6D0B4AECA209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</a:rPr>
              <a:t>Kyllian Cuevas | Thomas Mirbey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B7D4CFC-FFFD-5E4A-D813-4CE649F76709}"/>
              </a:ext>
            </a:extLst>
          </p:cNvPr>
          <p:cNvSpPr txBox="1"/>
          <p:nvPr/>
        </p:nvSpPr>
        <p:spPr>
          <a:xfrm>
            <a:off x="161925" y="800101"/>
            <a:ext cx="81200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Focus on Independent Functionality:</a:t>
            </a:r>
          </a:p>
          <a:p>
            <a:r>
              <a:rPr lang="en-US" dirty="0"/>
              <a:t>Each positioning system subject (N-</a:t>
            </a:r>
            <a:r>
              <a:rPr lang="en-US" dirty="0" err="1"/>
              <a:t>Lateration</a:t>
            </a:r>
            <a:r>
              <a:rPr lang="en-US" dirty="0"/>
              <a:t>, K-Best Neighbors, Hidden Markov Model) was implemented as a set of independent Python functions.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fr-FR" b="1" dirty="0"/>
              <a:t>2. Code Template for </a:t>
            </a:r>
            <a:r>
              <a:rPr lang="fr-FR" b="1" dirty="0" err="1"/>
              <a:t>Readability</a:t>
            </a:r>
            <a:r>
              <a:rPr lang="fr-FR" b="1" dirty="0"/>
              <a:t>:</a:t>
            </a:r>
          </a:p>
          <a:p>
            <a:r>
              <a:rPr lang="en-US" dirty="0"/>
              <a:t>A standardized Python code template was employed to ensure consistency and enhance readability across all subjects.</a:t>
            </a:r>
          </a:p>
          <a:p>
            <a:endParaRPr lang="en-US" dirty="0"/>
          </a:p>
          <a:p>
            <a:endParaRPr lang="fr-FR" b="1" dirty="0"/>
          </a:p>
          <a:p>
            <a:r>
              <a:rPr lang="fr-FR" b="1" dirty="0"/>
              <a:t>3. </a:t>
            </a:r>
            <a:r>
              <a:rPr lang="fr-FR" b="1" dirty="0" err="1"/>
              <a:t>Iterative</a:t>
            </a:r>
            <a:r>
              <a:rPr lang="fr-FR" b="1" dirty="0"/>
              <a:t> </a:t>
            </a:r>
            <a:r>
              <a:rPr lang="fr-FR" b="1" dirty="0" err="1"/>
              <a:t>Development</a:t>
            </a:r>
            <a:r>
              <a:rPr lang="fr-FR" b="1" dirty="0"/>
              <a:t> &amp; </a:t>
            </a:r>
            <a:r>
              <a:rPr lang="fr-FR" b="1" dirty="0" err="1"/>
              <a:t>Testing</a:t>
            </a:r>
            <a:r>
              <a:rPr lang="fr-FR" b="1" dirty="0"/>
              <a:t>:</a:t>
            </a:r>
          </a:p>
          <a:p>
            <a:r>
              <a:rPr lang="en-US" dirty="0"/>
              <a:t>Development followed an iterative approach: </a:t>
            </a:r>
          </a:p>
          <a:p>
            <a:endParaRPr lang="fr-FR" b="1" dirty="0"/>
          </a:p>
        </p:txBody>
      </p:sp>
      <p:graphicFrame>
        <p:nvGraphicFramePr>
          <p:cNvPr id="20" name="Diagramme 19">
            <a:extLst>
              <a:ext uri="{FF2B5EF4-FFF2-40B4-BE49-F238E27FC236}">
                <a16:creationId xmlns:a16="http://schemas.microsoft.com/office/drawing/2014/main" id="{D7063776-F89B-0419-7763-36AD021FB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0385330"/>
              </p:ext>
            </p:extLst>
          </p:nvPr>
        </p:nvGraphicFramePr>
        <p:xfrm>
          <a:off x="-314504" y="3760173"/>
          <a:ext cx="11913791" cy="285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Ellipse 26">
            <a:extLst>
              <a:ext uri="{FF2B5EF4-FFF2-40B4-BE49-F238E27FC236}">
                <a16:creationId xmlns:a16="http://schemas.microsoft.com/office/drawing/2014/main" id="{CC655464-993A-7250-2DCA-BD8518827543}"/>
              </a:ext>
            </a:extLst>
          </p:cNvPr>
          <p:cNvSpPr/>
          <p:nvPr/>
        </p:nvSpPr>
        <p:spPr>
          <a:xfrm>
            <a:off x="11599287" y="60980"/>
            <a:ext cx="516513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10F0FE1A-992A-D4B1-0108-6D5A230E6E75}"/>
              </a:ext>
            </a:extLst>
          </p:cNvPr>
          <p:cNvCxnSpPr/>
          <p:nvPr/>
        </p:nvCxnSpPr>
        <p:spPr>
          <a:xfrm>
            <a:off x="161925" y="800101"/>
            <a:ext cx="56769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DA0F5483-4158-25D3-EAF7-D39149F23D17}"/>
              </a:ext>
            </a:extLst>
          </p:cNvPr>
          <p:cNvCxnSpPr/>
          <p:nvPr/>
        </p:nvCxnSpPr>
        <p:spPr>
          <a:xfrm>
            <a:off x="161925" y="2143126"/>
            <a:ext cx="56769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BC7E5AA-618E-B396-A075-96E084D96B7A}"/>
              </a:ext>
            </a:extLst>
          </p:cNvPr>
          <p:cNvCxnSpPr/>
          <p:nvPr/>
        </p:nvCxnSpPr>
        <p:spPr>
          <a:xfrm>
            <a:off x="161925" y="3514726"/>
            <a:ext cx="56769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130E3DE-1943-4155-A000-09A7138A74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09936" y="1610883"/>
            <a:ext cx="3389964" cy="358894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B4C4AC4-CFD2-8216-5F72-2E16668A1571}"/>
              </a:ext>
            </a:extLst>
          </p:cNvPr>
          <p:cNvSpPr txBox="1"/>
          <p:nvPr/>
        </p:nvSpPr>
        <p:spPr>
          <a:xfrm>
            <a:off x="0" y="6534835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rgbClr val="000000"/>
                </a:solidFill>
              </a:rPr>
              <a:t>M1 IOT | EIPHI GRADUATE SCHOOL</a:t>
            </a:r>
            <a:endParaRPr lang="fr-FR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19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38CB5-1DB3-8E04-C360-5EA9AB2F9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4AD777A0-F97A-0F48-7344-E794D8E3F924}"/>
              </a:ext>
            </a:extLst>
          </p:cNvPr>
          <p:cNvSpPr txBox="1"/>
          <p:nvPr/>
        </p:nvSpPr>
        <p:spPr>
          <a:xfrm>
            <a:off x="161925" y="183634"/>
            <a:ext cx="710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sz="2800" dirty="0"/>
              <a:t>2- Architecture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F7EEE99-6812-5128-4898-367D205BCE59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</a:rPr>
              <a:t>Kyllian Cuevas | Thomas Mirbey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65E800ED-E12F-5EDC-644B-066F3A861B48}"/>
              </a:ext>
            </a:extLst>
          </p:cNvPr>
          <p:cNvSpPr/>
          <p:nvPr/>
        </p:nvSpPr>
        <p:spPr>
          <a:xfrm>
            <a:off x="11599287" y="60980"/>
            <a:ext cx="516513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2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BB15C2A-7BE4-3F54-01DD-12FA0DA6CA94}"/>
              </a:ext>
            </a:extLst>
          </p:cNvPr>
          <p:cNvSpPr txBox="1"/>
          <p:nvPr/>
        </p:nvSpPr>
        <p:spPr>
          <a:xfrm>
            <a:off x="161925" y="951077"/>
            <a:ext cx="9823904" cy="4818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1" dirty="0"/>
              <a:t>All scripts </a:t>
            </a:r>
            <a:r>
              <a:rPr lang="fr-FR" sz="2000" b="1" dirty="0" err="1"/>
              <a:t>were</a:t>
            </a:r>
            <a:r>
              <a:rPr lang="fr-FR" sz="2000" b="1" dirty="0"/>
              <a:t> </a:t>
            </a:r>
            <a:r>
              <a:rPr lang="fr-FR" sz="2000" b="1" dirty="0" err="1"/>
              <a:t>developed</a:t>
            </a:r>
            <a:r>
              <a:rPr lang="fr-FR" sz="2000" b="1" dirty="0"/>
              <a:t> in Python (3.9).</a:t>
            </a:r>
            <a:br>
              <a:rPr lang="fr-FR" sz="2000" b="1" dirty="0"/>
            </a:br>
            <a:br>
              <a:rPr lang="fr-FR" sz="2000" b="1" dirty="0"/>
            </a:br>
            <a:r>
              <a:rPr lang="fr-FR" sz="2000" b="1" dirty="0"/>
              <a:t>Module </a:t>
            </a:r>
            <a:r>
              <a:rPr lang="fr-FR" sz="2000" b="1" dirty="0" err="1"/>
              <a:t>used</a:t>
            </a:r>
            <a:r>
              <a:rPr lang="fr-FR" sz="2000" b="1" dirty="0"/>
              <a:t>:</a:t>
            </a:r>
          </a:p>
          <a:p>
            <a:pPr>
              <a:lnSpc>
                <a:spcPct val="200000"/>
              </a:lnSpc>
            </a:pPr>
            <a:r>
              <a:rPr lang="fr-FR" sz="2000" b="1" dirty="0" err="1"/>
              <a:t>json</a:t>
            </a:r>
            <a:r>
              <a:rPr lang="fr-FR" sz="2000" b="1" dirty="0"/>
              <a:t>: </a:t>
            </a:r>
            <a:r>
              <a:rPr lang="fr-FR" sz="2000" dirty="0"/>
              <a:t>For </a:t>
            </a:r>
            <a:r>
              <a:rPr lang="fr-FR" sz="2000" dirty="0" err="1"/>
              <a:t>working</a:t>
            </a:r>
            <a:r>
              <a:rPr lang="fr-FR" sz="2000" dirty="0"/>
              <a:t> with JSON data (</a:t>
            </a:r>
            <a:r>
              <a:rPr lang="fr-FR" sz="2000" dirty="0" err="1"/>
              <a:t>serialization</a:t>
            </a:r>
            <a:r>
              <a:rPr lang="fr-FR" sz="2000" dirty="0"/>
              <a:t>/</a:t>
            </a:r>
            <a:r>
              <a:rPr lang="fr-FR" sz="2000" dirty="0" err="1"/>
              <a:t>deserialization</a:t>
            </a:r>
            <a:r>
              <a:rPr lang="fr-FR" sz="2000" dirty="0"/>
              <a:t>).</a:t>
            </a:r>
          </a:p>
          <a:p>
            <a:pPr>
              <a:lnSpc>
                <a:spcPct val="150000"/>
              </a:lnSpc>
            </a:pPr>
            <a:r>
              <a:rPr lang="fr-FR" sz="2000" b="1" dirty="0" err="1"/>
              <a:t>random</a:t>
            </a:r>
            <a:r>
              <a:rPr lang="fr-FR" sz="2000" b="1" dirty="0"/>
              <a:t>: </a:t>
            </a:r>
            <a:r>
              <a:rPr lang="fr-FR" sz="2000" dirty="0"/>
              <a:t>For </a:t>
            </a:r>
            <a:r>
              <a:rPr lang="fr-FR" sz="2000" dirty="0" err="1"/>
              <a:t>generating</a:t>
            </a:r>
            <a:r>
              <a:rPr lang="fr-FR" sz="2000" dirty="0"/>
              <a:t> pseudo-</a:t>
            </a:r>
            <a:r>
              <a:rPr lang="fr-FR" sz="2000" dirty="0" err="1"/>
              <a:t>random</a:t>
            </a:r>
            <a:r>
              <a:rPr lang="fr-FR" sz="2000" dirty="0"/>
              <a:t> </a:t>
            </a:r>
            <a:r>
              <a:rPr lang="fr-FR" sz="2000" dirty="0" err="1"/>
              <a:t>numbers</a:t>
            </a:r>
            <a:r>
              <a:rPr lang="fr-F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2000" b="1" dirty="0" err="1"/>
              <a:t>numpy</a:t>
            </a:r>
            <a:r>
              <a:rPr lang="fr-FR" sz="2000" b="1" dirty="0"/>
              <a:t>: </a:t>
            </a:r>
            <a:r>
              <a:rPr lang="fr-FR" sz="2000" dirty="0"/>
              <a:t>For </a:t>
            </a:r>
            <a:r>
              <a:rPr lang="fr-FR" sz="2000" dirty="0" err="1"/>
              <a:t>numerical</a:t>
            </a:r>
            <a:r>
              <a:rPr lang="fr-FR" sz="2000" dirty="0"/>
              <a:t> </a:t>
            </a:r>
            <a:r>
              <a:rPr lang="fr-FR" sz="2000" dirty="0" err="1"/>
              <a:t>operations</a:t>
            </a:r>
            <a:r>
              <a:rPr lang="fr-FR" sz="2000" dirty="0"/>
              <a:t> and </a:t>
            </a:r>
            <a:r>
              <a:rPr lang="fr-FR" sz="2000" dirty="0" err="1"/>
              <a:t>array</a:t>
            </a:r>
            <a:r>
              <a:rPr lang="fr-FR" sz="2000" dirty="0"/>
              <a:t> manipulation.</a:t>
            </a:r>
          </a:p>
          <a:p>
            <a:pPr>
              <a:lnSpc>
                <a:spcPct val="150000"/>
              </a:lnSpc>
            </a:pPr>
            <a:r>
              <a:rPr lang="fr-FR" sz="2000" b="1" dirty="0" err="1"/>
              <a:t>matplotlib.pyplot</a:t>
            </a:r>
            <a:r>
              <a:rPr lang="fr-FR" sz="2000" b="1" dirty="0"/>
              <a:t>: </a:t>
            </a:r>
            <a:r>
              <a:rPr lang="fr-FR" sz="2000" dirty="0"/>
              <a:t>For </a:t>
            </a:r>
            <a:r>
              <a:rPr lang="fr-FR" sz="2000" dirty="0" err="1"/>
              <a:t>creating</a:t>
            </a:r>
            <a:r>
              <a:rPr lang="fr-FR" sz="2000" dirty="0"/>
              <a:t> 2D plots and </a:t>
            </a:r>
            <a:r>
              <a:rPr lang="fr-FR" sz="2000" dirty="0" err="1"/>
              <a:t>visualizations</a:t>
            </a:r>
            <a:r>
              <a:rPr lang="fr-F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2000" b="1" dirty="0" err="1"/>
              <a:t>scipy.optimize.minimize</a:t>
            </a:r>
            <a:r>
              <a:rPr lang="fr-FR" sz="2000" b="1" dirty="0"/>
              <a:t>: </a:t>
            </a:r>
            <a:r>
              <a:rPr lang="fr-FR" sz="2000" dirty="0"/>
              <a:t>For </a:t>
            </a:r>
            <a:r>
              <a:rPr lang="fr-FR" sz="2000" dirty="0" err="1"/>
              <a:t>finding</a:t>
            </a:r>
            <a:r>
              <a:rPr lang="fr-FR" sz="2000" dirty="0"/>
              <a:t> the minimum of a </a:t>
            </a:r>
            <a:r>
              <a:rPr lang="fr-FR" sz="2000" dirty="0" err="1"/>
              <a:t>function</a:t>
            </a:r>
            <a:r>
              <a:rPr lang="fr-FR" sz="2000" dirty="0"/>
              <a:t>.</a:t>
            </a:r>
          </a:p>
          <a:p>
            <a:pPr>
              <a:lnSpc>
                <a:spcPct val="150000"/>
              </a:lnSpc>
            </a:pPr>
            <a:r>
              <a:rPr lang="fr-FR" sz="2000" b="1" dirty="0"/>
              <a:t>mpl_toolkits.mplot3d.Axes3D: </a:t>
            </a:r>
            <a:r>
              <a:rPr lang="fr-FR" sz="2000" dirty="0"/>
              <a:t>For </a:t>
            </a:r>
            <a:r>
              <a:rPr lang="fr-FR" sz="2000" dirty="0" err="1"/>
              <a:t>creating</a:t>
            </a:r>
            <a:r>
              <a:rPr lang="fr-FR" sz="2000" dirty="0"/>
              <a:t> 3D plots.</a:t>
            </a:r>
          </a:p>
          <a:p>
            <a:pPr>
              <a:lnSpc>
                <a:spcPct val="150000"/>
              </a:lnSpc>
            </a:pPr>
            <a:r>
              <a:rPr lang="fr-FR" sz="2000" b="1" dirty="0" err="1"/>
              <a:t>collections.defaultdict</a:t>
            </a:r>
            <a:r>
              <a:rPr lang="fr-FR" sz="2000" b="1" dirty="0"/>
              <a:t>: </a:t>
            </a:r>
            <a:r>
              <a:rPr lang="fr-FR" sz="2000" dirty="0"/>
              <a:t>For </a:t>
            </a:r>
            <a:r>
              <a:rPr lang="fr-FR" sz="2000" dirty="0" err="1"/>
              <a:t>dictionaries</a:t>
            </a:r>
            <a:r>
              <a:rPr lang="fr-FR" sz="2000" dirty="0"/>
              <a:t> with default values.</a:t>
            </a:r>
          </a:p>
          <a:p>
            <a:pPr>
              <a:lnSpc>
                <a:spcPct val="150000"/>
              </a:lnSpc>
            </a:pPr>
            <a:r>
              <a:rPr lang="fr-FR" sz="2000" b="1" dirty="0" err="1"/>
              <a:t>flask</a:t>
            </a:r>
            <a:r>
              <a:rPr lang="fr-FR" sz="2000" b="1" dirty="0"/>
              <a:t>: </a:t>
            </a:r>
            <a:r>
              <a:rPr lang="fr-FR" sz="2000" dirty="0"/>
              <a:t>For building web applications.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0EAA48-6A09-0C70-E1C5-E5BF0EB82566}"/>
              </a:ext>
            </a:extLst>
          </p:cNvPr>
          <p:cNvSpPr txBox="1"/>
          <p:nvPr/>
        </p:nvSpPr>
        <p:spPr>
          <a:xfrm>
            <a:off x="0" y="6534835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rgbClr val="000000"/>
                </a:solidFill>
              </a:rPr>
              <a:t>M1 IOT | EIPHI GRADUATE SCHOOL</a:t>
            </a:r>
            <a:endParaRPr lang="fr-FR" sz="1500" dirty="0">
              <a:solidFill>
                <a:srgbClr val="000000"/>
              </a:solidFill>
            </a:endParaRPr>
          </a:p>
        </p:txBody>
      </p:sp>
      <p:pic>
        <p:nvPicPr>
          <p:cNvPr id="10" name="Graphique 9">
            <a:extLst>
              <a:ext uri="{FF2B5EF4-FFF2-40B4-BE49-F238E27FC236}">
                <a16:creationId xmlns:a16="http://schemas.microsoft.com/office/drawing/2014/main" id="{FE28E64C-82E4-C0AF-D371-F43525F62C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4049" y="4284483"/>
            <a:ext cx="3795238" cy="1485093"/>
          </a:xfrm>
          <a:prstGeom prst="rect">
            <a:avLst/>
          </a:prstGeom>
        </p:spPr>
      </p:pic>
      <p:pic>
        <p:nvPicPr>
          <p:cNvPr id="13" name="Image 12" descr="Une image contenant horloge, Police, logo, Graphique&#10;&#10;Description générée automatiquement">
            <a:extLst>
              <a:ext uri="{FF2B5EF4-FFF2-40B4-BE49-F238E27FC236}">
                <a16:creationId xmlns:a16="http://schemas.microsoft.com/office/drawing/2014/main" id="{3DB9E34A-3EB4-9655-47CB-3549FC4275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980" y="1937370"/>
            <a:ext cx="3651376" cy="155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929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07952-F440-1E23-F20E-E02293973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08B1803-22FC-72B5-E687-D949DE57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133366"/>
            <a:ext cx="5081587" cy="535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F1A618CE-D9B4-5ECC-3EA0-DDBE36A550A5}"/>
              </a:ext>
            </a:extLst>
          </p:cNvPr>
          <p:cNvSpPr txBox="1"/>
          <p:nvPr/>
        </p:nvSpPr>
        <p:spPr>
          <a:xfrm>
            <a:off x="161925" y="183634"/>
            <a:ext cx="710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dirty="0"/>
              <a:t>3- N-</a:t>
            </a:r>
            <a:r>
              <a:rPr lang="fr-FR" sz="2800" dirty="0" err="1"/>
              <a:t>Lateration</a:t>
            </a:r>
            <a:endParaRPr lang="en-US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970235-E60D-0F0E-4085-313FF0215F64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</a:rPr>
              <a:t>Kyllian Cuevas | Thomas Mirbey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98C8E55-0692-247C-B692-6FB30455BA3E}"/>
              </a:ext>
            </a:extLst>
          </p:cNvPr>
          <p:cNvSpPr txBox="1"/>
          <p:nvPr/>
        </p:nvSpPr>
        <p:spPr>
          <a:xfrm>
            <a:off x="161925" y="800101"/>
            <a:ext cx="812006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N-</a:t>
            </a:r>
            <a:r>
              <a:rPr lang="en-US" dirty="0" err="1"/>
              <a:t>lateration</a:t>
            </a:r>
            <a:r>
              <a:rPr lang="en-US" dirty="0"/>
              <a:t> is a method used to determine the location of a point by measuring its distance from multiple known points.</a:t>
            </a:r>
          </a:p>
          <a:p>
            <a:endParaRPr lang="en-US" b="1" dirty="0"/>
          </a:p>
          <a:p>
            <a:r>
              <a:rPr lang="en-US" b="1" dirty="0"/>
              <a:t>Our implementation:</a:t>
            </a:r>
          </a:p>
          <a:p>
            <a:endParaRPr lang="fr-FR" b="1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17BF320-FDAB-3852-BD0A-9C58D4EBA317}"/>
              </a:ext>
            </a:extLst>
          </p:cNvPr>
          <p:cNvSpPr/>
          <p:nvPr/>
        </p:nvSpPr>
        <p:spPr>
          <a:xfrm>
            <a:off x="11599287" y="60980"/>
            <a:ext cx="516513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938986B-BFEA-74C2-8F4F-AC10DD5E4A54}"/>
              </a:ext>
            </a:extLst>
          </p:cNvPr>
          <p:cNvSpPr txBox="1"/>
          <p:nvPr/>
        </p:nvSpPr>
        <p:spPr>
          <a:xfrm>
            <a:off x="0" y="6534835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rgbClr val="000000"/>
                </a:solidFill>
              </a:rPr>
              <a:t>M1 IOT | EIPHI GRADUATE SCHOOL</a:t>
            </a:r>
            <a:endParaRPr lang="fr-FR" sz="1500" dirty="0">
              <a:solidFill>
                <a:srgbClr val="000000"/>
              </a:solidFill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6C5CD705-2BD7-AA1D-97D9-050CF47EC45B}"/>
              </a:ext>
            </a:extLst>
          </p:cNvPr>
          <p:cNvGrpSpPr/>
          <p:nvPr/>
        </p:nvGrpSpPr>
        <p:grpSpPr>
          <a:xfrm>
            <a:off x="2130600" y="1342268"/>
            <a:ext cx="9985200" cy="5168336"/>
            <a:chOff x="1319505" y="1225701"/>
            <a:chExt cx="9985200" cy="5168336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CAC8E6A9-C8C1-F4F8-70C9-A19F1B7BE4FE}"/>
                </a:ext>
              </a:extLst>
            </p:cNvPr>
            <p:cNvGrpSpPr/>
            <p:nvPr/>
          </p:nvGrpSpPr>
          <p:grpSpPr>
            <a:xfrm>
              <a:off x="1319505" y="1225701"/>
              <a:ext cx="9985200" cy="5168336"/>
              <a:chOff x="1872343" y="1551172"/>
              <a:chExt cx="9985200" cy="516833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E55DD46-A006-4A33-04E1-71E394C1E192}"/>
                  </a:ext>
                </a:extLst>
              </p:cNvPr>
              <p:cNvSpPr/>
              <p:nvPr/>
            </p:nvSpPr>
            <p:spPr>
              <a:xfrm>
                <a:off x="1872343" y="3875314"/>
                <a:ext cx="4427450" cy="28441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2056" name="Picture 8">
                <a:extLst>
                  <a:ext uri="{FF2B5EF4-FFF2-40B4-BE49-F238E27FC236}">
                    <a16:creationId xmlns:a16="http://schemas.microsoft.com/office/drawing/2014/main" id="{619668BA-1441-FDF9-6386-C3604AB491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23965" y="1551172"/>
                <a:ext cx="9233578" cy="450672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" name="ZoneTexte 1">
              <a:extLst>
                <a:ext uri="{FF2B5EF4-FFF2-40B4-BE49-F238E27FC236}">
                  <a16:creationId xmlns:a16="http://schemas.microsoft.com/office/drawing/2014/main" id="{D1A8197D-6C88-5463-C3C6-893A44795528}"/>
                </a:ext>
              </a:extLst>
            </p:cNvPr>
            <p:cNvSpPr txBox="1"/>
            <p:nvPr/>
          </p:nvSpPr>
          <p:spPr>
            <a:xfrm>
              <a:off x="1739960" y="3379862"/>
              <a:ext cx="505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9377297-71F4-9CC7-399C-BDC4C3D908F0}"/>
                </a:ext>
              </a:extLst>
            </p:cNvPr>
            <p:cNvSpPr txBox="1"/>
            <p:nvPr/>
          </p:nvSpPr>
          <p:spPr>
            <a:xfrm>
              <a:off x="3533230" y="2703029"/>
              <a:ext cx="505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1BC39584-A3E0-7EDA-DAD9-C868AB8E5A2C}"/>
                </a:ext>
              </a:extLst>
            </p:cNvPr>
            <p:cNvSpPr txBox="1"/>
            <p:nvPr/>
          </p:nvSpPr>
          <p:spPr>
            <a:xfrm>
              <a:off x="5741193" y="4213198"/>
              <a:ext cx="505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3EE6249-F9D1-81C4-F30F-C9342C058ABC}"/>
                </a:ext>
              </a:extLst>
            </p:cNvPr>
            <p:cNvSpPr txBox="1"/>
            <p:nvPr/>
          </p:nvSpPr>
          <p:spPr>
            <a:xfrm>
              <a:off x="5590161" y="2742085"/>
              <a:ext cx="505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622B537F-91E6-FACE-B3F5-F8EA3AB30631}"/>
                </a:ext>
              </a:extLst>
            </p:cNvPr>
            <p:cNvSpPr txBox="1"/>
            <p:nvPr/>
          </p:nvSpPr>
          <p:spPr>
            <a:xfrm>
              <a:off x="7451900" y="2446272"/>
              <a:ext cx="505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4044073-1906-7FB5-E485-3C13B64B31CA}"/>
                </a:ext>
              </a:extLst>
            </p:cNvPr>
            <p:cNvSpPr txBox="1"/>
            <p:nvPr/>
          </p:nvSpPr>
          <p:spPr>
            <a:xfrm>
              <a:off x="8096926" y="4580572"/>
              <a:ext cx="505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EBA24C3B-28A0-D182-FAB0-8377D9B07B3D}"/>
                </a:ext>
              </a:extLst>
            </p:cNvPr>
            <p:cNvSpPr txBox="1"/>
            <p:nvPr/>
          </p:nvSpPr>
          <p:spPr>
            <a:xfrm>
              <a:off x="9411260" y="2118254"/>
              <a:ext cx="5058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200" dirty="0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4457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E233A-9A2B-F793-A714-A0A399D23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EF666D61-EE95-3953-3C97-B4600F02AD80}"/>
              </a:ext>
            </a:extLst>
          </p:cNvPr>
          <p:cNvSpPr txBox="1"/>
          <p:nvPr/>
        </p:nvSpPr>
        <p:spPr>
          <a:xfrm>
            <a:off x="161925" y="183634"/>
            <a:ext cx="710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dirty="0"/>
              <a:t>3- N-</a:t>
            </a:r>
            <a:r>
              <a:rPr lang="fr-FR" sz="2800" dirty="0" err="1"/>
              <a:t>Lateration</a:t>
            </a:r>
            <a:endParaRPr lang="en-US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688EB5C-9312-4845-252D-205C4B0E486D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</a:rPr>
              <a:t>Kyllian Cuevas | Thomas Mirbey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94B3B33-7301-C7C1-61D6-06588C57DDCA}"/>
              </a:ext>
            </a:extLst>
          </p:cNvPr>
          <p:cNvSpPr txBox="1"/>
          <p:nvPr/>
        </p:nvSpPr>
        <p:spPr>
          <a:xfrm>
            <a:off x="161924" y="800101"/>
            <a:ext cx="99835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script shows a 3D visualization representing access points and their emission radius as spheres and estimating the phone's location based on their distances.</a:t>
            </a:r>
          </a:p>
          <a:p>
            <a:endParaRPr lang="en-US" b="1" dirty="0"/>
          </a:p>
          <a:p>
            <a:r>
              <a:rPr lang="en-US" b="1" dirty="0"/>
              <a:t>Our implementation:</a:t>
            </a:r>
          </a:p>
          <a:p>
            <a:endParaRPr lang="fr-FR" b="1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86C779EA-0172-CC82-E4EC-28CF1BD791BD}"/>
              </a:ext>
            </a:extLst>
          </p:cNvPr>
          <p:cNvSpPr/>
          <p:nvPr/>
        </p:nvSpPr>
        <p:spPr>
          <a:xfrm>
            <a:off x="11599287" y="60980"/>
            <a:ext cx="516513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4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B5CE302-FC8C-F5FB-733D-3683B9AE66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8"/>
          <a:stretch/>
        </p:blipFill>
        <p:spPr>
          <a:xfrm>
            <a:off x="3376841" y="1429174"/>
            <a:ext cx="5805715" cy="505949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8BF1AE4-AEC6-0009-7631-D3EBEA9D6336}"/>
              </a:ext>
            </a:extLst>
          </p:cNvPr>
          <p:cNvSpPr txBox="1"/>
          <p:nvPr/>
        </p:nvSpPr>
        <p:spPr>
          <a:xfrm>
            <a:off x="0" y="6534835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rgbClr val="000000"/>
                </a:solidFill>
              </a:rPr>
              <a:t>M1 IOT | EIPHI GRADUATE SCHOOL</a:t>
            </a:r>
            <a:endParaRPr lang="fr-FR" sz="1500" dirty="0">
              <a:solidFill>
                <a:srgbClr val="000000"/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3EB4EDA-CD58-2A53-BAA8-3E5F70FE6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4" y="5100152"/>
            <a:ext cx="4532438" cy="957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288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C242E-4D03-1F1F-54AA-0753AABAA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54F02FB-B11C-3F1C-B6CD-67BA47CE7E51}"/>
              </a:ext>
            </a:extLst>
          </p:cNvPr>
          <p:cNvSpPr txBox="1"/>
          <p:nvPr/>
        </p:nvSpPr>
        <p:spPr>
          <a:xfrm>
            <a:off x="161925" y="183634"/>
            <a:ext cx="710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dirty="0"/>
              <a:t>4- </a:t>
            </a:r>
            <a:r>
              <a:rPr lang="fr-FR" sz="2800" dirty="0" err="1"/>
              <a:t>Kbest</a:t>
            </a:r>
            <a:r>
              <a:rPr lang="fr-FR" sz="2800" dirty="0"/>
              <a:t> </a:t>
            </a:r>
            <a:r>
              <a:rPr lang="fr-FR" sz="2800" dirty="0" err="1"/>
              <a:t>neighbors</a:t>
            </a:r>
            <a:endParaRPr lang="en-US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FD6C141-DEAC-E5C5-9218-F25B31373281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</a:rPr>
              <a:t>Kyllian Cuevas | Thomas Mirbey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08A4D4F-AE6A-92E5-5293-982889698EB3}"/>
              </a:ext>
            </a:extLst>
          </p:cNvPr>
          <p:cNvSpPr txBox="1"/>
          <p:nvPr/>
        </p:nvSpPr>
        <p:spPr>
          <a:xfrm>
            <a:off x="161925" y="800101"/>
            <a:ext cx="79438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k-Nearest Neighbors (k-NN) algorithm is technique used for determining the positions of the k-nearest neighbors for a given data point.</a:t>
            </a:r>
          </a:p>
          <a:p>
            <a:endParaRPr lang="en-US" dirty="0"/>
          </a:p>
          <a:p>
            <a:r>
              <a:rPr lang="en-US" b="1" dirty="0"/>
              <a:t>Our implementation:</a:t>
            </a:r>
          </a:p>
          <a:p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BD2F2537-C9D3-A68B-20AA-CE9103A9ADE0}"/>
              </a:ext>
            </a:extLst>
          </p:cNvPr>
          <p:cNvSpPr/>
          <p:nvPr/>
        </p:nvSpPr>
        <p:spPr>
          <a:xfrm>
            <a:off x="11599287" y="60980"/>
            <a:ext cx="516513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5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C0D484C-64A3-6B5B-13B8-85CFD94E0F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69175"/>
            <a:ext cx="3729359" cy="4263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678E406F-9C81-C773-5E54-9F6FD401F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985" y="1386612"/>
            <a:ext cx="5086349" cy="4846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4674765-4C22-694B-8797-C4C6E2DAD4D5}"/>
              </a:ext>
            </a:extLst>
          </p:cNvPr>
          <p:cNvSpPr txBox="1"/>
          <p:nvPr/>
        </p:nvSpPr>
        <p:spPr>
          <a:xfrm>
            <a:off x="0" y="6534835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rgbClr val="000000"/>
                </a:solidFill>
              </a:rPr>
              <a:t>M1 IOT | EIPHI GRADUATE SCHOOL</a:t>
            </a:r>
            <a:endParaRPr lang="fr-FR" sz="15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266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26BC-1EDC-EB23-EAED-7DD52DD63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21D4861-802E-8B66-F4DF-F43582AD4A7E}"/>
              </a:ext>
            </a:extLst>
          </p:cNvPr>
          <p:cNvSpPr/>
          <p:nvPr/>
        </p:nvSpPr>
        <p:spPr>
          <a:xfrm>
            <a:off x="184151" y="2200923"/>
            <a:ext cx="3667125" cy="3357057"/>
          </a:xfrm>
          <a:prstGeom prst="rect">
            <a:avLst/>
          </a:prstGeom>
          <a:solidFill>
            <a:srgbClr val="3F3F3F"/>
          </a:solidFill>
          <a:ln>
            <a:solidFill>
              <a:srgbClr val="3F3F3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781A012-3EAC-1C22-FAD9-30CB1640D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975" y="1095920"/>
            <a:ext cx="5276850" cy="5460393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ECCB620-5C6E-D0CF-CFAE-4E1A9A229519}"/>
              </a:ext>
            </a:extLst>
          </p:cNvPr>
          <p:cNvSpPr txBox="1"/>
          <p:nvPr/>
        </p:nvSpPr>
        <p:spPr>
          <a:xfrm>
            <a:off x="161925" y="183634"/>
            <a:ext cx="710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dirty="0"/>
              <a:t>4- </a:t>
            </a:r>
            <a:r>
              <a:rPr lang="fr-FR" sz="2800" dirty="0" err="1"/>
              <a:t>Kbest</a:t>
            </a:r>
            <a:r>
              <a:rPr lang="fr-FR" sz="2800" dirty="0"/>
              <a:t> </a:t>
            </a:r>
            <a:r>
              <a:rPr lang="fr-FR" sz="2800" dirty="0" err="1"/>
              <a:t>neighbors</a:t>
            </a:r>
            <a:endParaRPr lang="en-US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6E5D43-26AB-C45A-89F4-7C7B3BBEE447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</a:rPr>
              <a:t>Kyllian Cuevas | Thomas Mirbey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28C649E-E648-D2B7-25C6-32A767AABDF7}"/>
              </a:ext>
            </a:extLst>
          </p:cNvPr>
          <p:cNvSpPr txBox="1"/>
          <p:nvPr/>
        </p:nvSpPr>
        <p:spPr>
          <a:xfrm>
            <a:off x="161925" y="800101"/>
            <a:ext cx="76581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script shows the phone's estimated location based on the 4 cells with the closest signal readings. The blue dots are all the cell locations.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Output:</a:t>
            </a:r>
          </a:p>
          <a:p>
            <a:endParaRPr lang="fr-FR" b="1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16B77E8-5C56-B829-09E2-7EAB1A69675D}"/>
              </a:ext>
            </a:extLst>
          </p:cNvPr>
          <p:cNvSpPr/>
          <p:nvPr/>
        </p:nvSpPr>
        <p:spPr>
          <a:xfrm>
            <a:off x="11599287" y="60980"/>
            <a:ext cx="516513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6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96B1D89-555F-487C-E986-B16FB009FDF9}"/>
              </a:ext>
            </a:extLst>
          </p:cNvPr>
          <p:cNvSpPr txBox="1"/>
          <p:nvPr/>
        </p:nvSpPr>
        <p:spPr>
          <a:xfrm>
            <a:off x="0" y="6534835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rgbClr val="000000"/>
                </a:solidFill>
              </a:rPr>
              <a:t>M1 IOT | EIPHI GRADUATE SCHOOL</a:t>
            </a:r>
            <a:endParaRPr lang="fr-FR" sz="1500" dirty="0">
              <a:solidFill>
                <a:srgbClr val="000000"/>
              </a:solidFill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D09FA53-0318-F77D-197E-C2FEB39B3D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184" t="4884" b="91702"/>
          <a:stretch/>
        </p:blipFill>
        <p:spPr bwMode="auto">
          <a:xfrm>
            <a:off x="9210675" y="1974261"/>
            <a:ext cx="2162175" cy="303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 4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FD49EA7E-887B-8127-D2EF-8C29FC2441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076" y="5086261"/>
            <a:ext cx="215989" cy="21598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919F28C4-9856-AC0B-ACD9-9FD9B756D0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863" y="2200923"/>
            <a:ext cx="3667125" cy="1524000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94E86DE-181D-0C04-9F05-46A6F8A6771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7941" r="45184"/>
          <a:stretch/>
        </p:blipFill>
        <p:spPr>
          <a:xfrm>
            <a:off x="147411" y="4033980"/>
            <a:ext cx="3198813" cy="152400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FDAAD35-36F6-C297-1A21-7A6AE641096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6082" b="83676"/>
          <a:stretch/>
        </p:blipFill>
        <p:spPr>
          <a:xfrm>
            <a:off x="150863" y="3726932"/>
            <a:ext cx="3146425" cy="30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5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CECCF-F747-A090-F7F9-B467BEEEE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DE046A24-D4E3-4F30-02D2-C4DEF155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183927"/>
            <a:ext cx="4103601" cy="535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3F05F651-FF79-C7AB-68FE-758220CA984A}"/>
              </a:ext>
            </a:extLst>
          </p:cNvPr>
          <p:cNvSpPr txBox="1"/>
          <p:nvPr/>
        </p:nvSpPr>
        <p:spPr>
          <a:xfrm>
            <a:off x="161925" y="183634"/>
            <a:ext cx="7105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fr-FR" sz="2800" dirty="0"/>
              <a:t>5- </a:t>
            </a:r>
            <a:r>
              <a:rPr lang="fr-FR" sz="2800" dirty="0" err="1"/>
              <a:t>Hidden</a:t>
            </a:r>
            <a:r>
              <a:rPr lang="fr-FR" sz="2800" dirty="0"/>
              <a:t> Markov model</a:t>
            </a:r>
            <a:endParaRPr lang="en-US" sz="28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5AEEA91-B22E-EFCB-16EE-FB099F718E87}"/>
              </a:ext>
            </a:extLst>
          </p:cNvPr>
          <p:cNvSpPr txBox="1"/>
          <p:nvPr/>
        </p:nvSpPr>
        <p:spPr>
          <a:xfrm>
            <a:off x="8815160" y="6488668"/>
            <a:ext cx="7423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000000"/>
                </a:solidFill>
              </a:rPr>
              <a:t>Kyllian Cuevas | Thomas Mirbey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CBCED1A-0014-85D8-E002-B0E0D896C93A}"/>
              </a:ext>
            </a:extLst>
          </p:cNvPr>
          <p:cNvSpPr txBox="1"/>
          <p:nvPr/>
        </p:nvSpPr>
        <p:spPr>
          <a:xfrm>
            <a:off x="161925" y="800101"/>
            <a:ext cx="742315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fr-FR" dirty="0" err="1"/>
              <a:t>Hidden</a:t>
            </a:r>
            <a:r>
              <a:rPr lang="fr-FR" dirty="0"/>
              <a:t> Markov Model (HMM) can </a:t>
            </a:r>
            <a:r>
              <a:rPr lang="fr-FR" dirty="0" err="1"/>
              <a:t>track</a:t>
            </a:r>
            <a:r>
              <a:rPr lang="fr-FR" dirty="0"/>
              <a:t> user navigation on a </a:t>
            </a:r>
            <a:r>
              <a:rPr lang="fr-FR" dirty="0" err="1"/>
              <a:t>webpage</a:t>
            </a:r>
            <a:r>
              <a:rPr lang="fr-FR" dirty="0"/>
              <a:t> by modeling </a:t>
            </a:r>
            <a:r>
              <a:rPr lang="fr-FR" dirty="0" err="1"/>
              <a:t>hidden</a:t>
            </a:r>
            <a:r>
              <a:rPr lang="fr-FR" dirty="0"/>
              <a:t> user states and </a:t>
            </a:r>
            <a:r>
              <a:rPr lang="fr-FR" dirty="0" err="1"/>
              <a:t>browsed</a:t>
            </a:r>
            <a:r>
              <a:rPr lang="fr-FR" dirty="0"/>
              <a:t> pages.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Our implementation:</a:t>
            </a:r>
          </a:p>
          <a:p>
            <a:endParaRPr lang="fr-FR" dirty="0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7C7D1E94-8785-5114-A2DC-9F84B386E66D}"/>
              </a:ext>
            </a:extLst>
          </p:cNvPr>
          <p:cNvSpPr/>
          <p:nvPr/>
        </p:nvSpPr>
        <p:spPr>
          <a:xfrm>
            <a:off x="11599287" y="60980"/>
            <a:ext cx="516513" cy="523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7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7FDAE13-B3FE-5433-9FCE-E7EEC3CE76D7}"/>
              </a:ext>
            </a:extLst>
          </p:cNvPr>
          <p:cNvSpPr txBox="1"/>
          <p:nvPr/>
        </p:nvSpPr>
        <p:spPr>
          <a:xfrm>
            <a:off x="0" y="6534835"/>
            <a:ext cx="7423150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500" i="1" dirty="0">
                <a:solidFill>
                  <a:srgbClr val="000000"/>
                </a:solidFill>
              </a:rPr>
              <a:t>M1 IOT | EIPHI GRADUATE SCHOOL</a:t>
            </a:r>
            <a:endParaRPr lang="fr-FR" sz="1500" dirty="0">
              <a:solidFill>
                <a:srgbClr val="0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403C2F-D9A3-63E3-5366-EE7B1418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848"/>
          <a:stretch/>
        </p:blipFill>
        <p:spPr>
          <a:xfrm>
            <a:off x="8150470" y="2346100"/>
            <a:ext cx="3884433" cy="1340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8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617</Words>
  <Application>Microsoft Office PowerPoint</Application>
  <PresentationFormat>Grand écran</PresentationFormat>
  <Paragraphs>105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mirbey</dc:creator>
  <cp:lastModifiedBy>Kyllian CUEVAS</cp:lastModifiedBy>
  <cp:revision>14</cp:revision>
  <dcterms:created xsi:type="dcterms:W3CDTF">2025-03-26T17:05:27Z</dcterms:created>
  <dcterms:modified xsi:type="dcterms:W3CDTF">2025-03-27T13:48:45Z</dcterms:modified>
</cp:coreProperties>
</file>