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7" r:id="rId7"/>
    <p:sldId id="268" r:id="rId8"/>
    <p:sldId id="262" r:id="rId9"/>
    <p:sldId id="264" r:id="rId10"/>
    <p:sldId id="269" r:id="rId11"/>
    <p:sldId id="263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842C85-4F98-4844-8C6C-33CFC4C70103}" v="38" dt="2020-11-07T05:11:10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A355-588A-44C5-A58E-A15A2EE7AE11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77AA-22B5-489C-A19B-91C94D771F9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03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A355-588A-44C5-A58E-A15A2EE7AE11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77AA-22B5-489C-A19B-91C94D771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8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A355-588A-44C5-A58E-A15A2EE7AE11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77AA-22B5-489C-A19B-91C94D771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9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A355-588A-44C5-A58E-A15A2EE7AE11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77AA-22B5-489C-A19B-91C94D771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A355-588A-44C5-A58E-A15A2EE7AE11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77AA-22B5-489C-A19B-91C94D771F9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20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A355-588A-44C5-A58E-A15A2EE7AE11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77AA-22B5-489C-A19B-91C94D771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9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A355-588A-44C5-A58E-A15A2EE7AE11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77AA-22B5-489C-A19B-91C94D771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3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A355-588A-44C5-A58E-A15A2EE7AE11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77AA-22B5-489C-A19B-91C94D771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7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A355-588A-44C5-A58E-A15A2EE7AE11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77AA-22B5-489C-A19B-91C94D771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6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69A355-588A-44C5-A58E-A15A2EE7AE11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5177AA-22B5-489C-A19B-91C94D771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4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A355-588A-44C5-A58E-A15A2EE7AE11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77AA-22B5-489C-A19B-91C94D771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0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69A355-588A-44C5-A58E-A15A2EE7AE11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C5177AA-22B5-489C-A19B-91C94D771F9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18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B6B5-2FD2-4D35-B9B2-D66ADDC70A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Baseball and Money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6F2DE-99F6-4F3A-A9B8-E4CB1ED22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216" y="4325112"/>
            <a:ext cx="9821504" cy="932688"/>
          </a:xfrm>
        </p:spPr>
        <p:txBody>
          <a:bodyPr/>
          <a:lstStyle/>
          <a:p>
            <a:pPr algn="ctr"/>
            <a:r>
              <a:rPr lang="en-US" dirty="0"/>
              <a:t>Effect of Money and Star Players on the success of Playoff Teams from 2005-2015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5AD70-96C5-452E-B031-9BE5F46BD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549" y="384701"/>
            <a:ext cx="2752484" cy="28358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61B4D6-25FA-4D9E-B1BF-CDE64064EAAF}"/>
              </a:ext>
            </a:extLst>
          </p:cNvPr>
          <p:cNvSpPr txBox="1"/>
          <p:nvPr/>
        </p:nvSpPr>
        <p:spPr>
          <a:xfrm>
            <a:off x="7783034" y="5931405"/>
            <a:ext cx="4595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“Dertroit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Beisbolcats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” Image credit Jeff Arcel at beisbolcats.com</a:t>
            </a:r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“Money Vectors” Image credit Vecteezy at www.vecteezy.com/free-vector/money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27F124-744E-4244-9B87-9A309C024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20" y="572075"/>
            <a:ext cx="2357938" cy="2577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4477DB-9347-4094-843A-8BB47C622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6957" y="572075"/>
            <a:ext cx="2752484" cy="27196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31FCD7-5680-46CB-83F8-F179D9B68E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7639" y="5120546"/>
            <a:ext cx="1136722" cy="10996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686958-30B5-4ED3-B372-549FA4938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8033" y="527526"/>
            <a:ext cx="2826322" cy="264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8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8A2F2-8F00-4CC0-9170-5F50E0EE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243068"/>
            <a:ext cx="3690257" cy="1842635"/>
          </a:xfrm>
        </p:spPr>
        <p:txBody>
          <a:bodyPr>
            <a:normAutofit fontScale="90000"/>
          </a:bodyPr>
          <a:lstStyle/>
          <a:p>
            <a:r>
              <a:rPr lang="en-US" dirty="0"/>
              <a:t>World Series Results and Star Players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8CB66E-43AE-4EB5-987C-5CC936B13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792" y="2152187"/>
            <a:ext cx="2716927" cy="399774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B560AF-69E6-4E14-92C4-6B6C50027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650" y="3110787"/>
            <a:ext cx="5234651" cy="3115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411E48-0475-4E6E-A3F6-1542ED0BB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58679"/>
            <a:ext cx="5234651" cy="289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39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F323F-BB39-47FB-8C61-FBDC07E5B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/>
              <a:t>Conclusions and Limitations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C8F0E8-F57D-4E39-81B8-DD00E3780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236001"/>
            <a:ext cx="4001315" cy="412256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6513-B67E-4F54-9099-B8DB150A3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3"/>
            <a:ext cx="6574973" cy="39254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1) Money isn’t everything in life or baseball, but it sure helps.</a:t>
            </a:r>
          </a:p>
          <a:p>
            <a:r>
              <a:rPr lang="en-US" dirty="0"/>
              <a:t>2) There are factors outside of our dataset: farm teams, injuries, years outside of timeframe, length of contracts (as well as back and front-end contracts), impact of the managers, power of friendship, etc.</a:t>
            </a:r>
          </a:p>
          <a:p>
            <a:r>
              <a:rPr lang="en-US" dirty="0"/>
              <a:t>3) The St. Louis Cardinals were a wildly successful team in this time period despite not having the largest budget of the payoff teams. Our data does not identify the “secret sauce" of their success, however.</a:t>
            </a:r>
          </a:p>
          <a:p>
            <a:r>
              <a:rPr lang="en-US" dirty="0"/>
              <a:t>4) Star players might make a difference, but it’s difficult to isolate the impact of an individual on the entire team. We only identified two instances where a player being added to a team coincided with better team performance.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7781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B6B5-2FD2-4D35-B9B2-D66ADDC7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5AD70-96C5-452E-B031-9BE5F46BD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221" y="598852"/>
            <a:ext cx="1916718" cy="1974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27F124-744E-4244-9B87-9A309C024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308" y="3620919"/>
            <a:ext cx="1972680" cy="2156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4477DB-9347-4094-843A-8BB47C622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713" y="517019"/>
            <a:ext cx="3035656" cy="29994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31FCD7-5680-46CB-83F8-F179D9B68E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7844" y="2856055"/>
            <a:ext cx="2569527" cy="2485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686958-30B5-4ED3-B372-549FA4938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7371" y="4176875"/>
            <a:ext cx="2486245" cy="23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5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E52EB-A062-4FFF-8B24-B513AB44C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967894"/>
            <a:ext cx="4380851" cy="399179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70B8112-254C-4B32-9447-43EC3A8F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/>
              <a:t>Number </a:t>
            </a:r>
            <a:r>
              <a:rPr lang="en-US" sz="4000" dirty="0"/>
              <a:t>of ALCS and NLCS Appearances from 2005 to 2015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5E1656-8881-49D5-9627-27E0BC97B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06" y="1967895"/>
            <a:ext cx="4380852" cy="410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5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38BAA-42AA-47DA-B000-3D493076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CA4117-E868-4410-97D8-0419F9EAA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71" y="451394"/>
            <a:ext cx="4336626" cy="527249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22E67-B3DD-4309-977E-72A12569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en-US" dirty="0"/>
              <a:t>1) For teams that make it to the playoffs, does high spending on player salaries mean they win more often?</a:t>
            </a:r>
          </a:p>
          <a:p>
            <a:endParaRPr lang="en-US" dirty="0"/>
          </a:p>
          <a:p>
            <a:r>
              <a:rPr lang="en-US" dirty="0"/>
              <a:t>2) Do “star players” make a big enough difference that they justify their contracts?</a:t>
            </a:r>
          </a:p>
          <a:p>
            <a:endParaRPr lang="en-US" dirty="0"/>
          </a:p>
          <a:p>
            <a:r>
              <a:rPr lang="en-US" dirty="0"/>
              <a:t>3) Do specific players make a noticeable difference when they change teams?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491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F4EF5-6512-4061-81D4-1F6C5273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Big Winners and Big Spenders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F38DC0-E300-4184-9D3A-65D70AB33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231" y="1956123"/>
            <a:ext cx="5735769" cy="40511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566103-03D2-4335-96C8-2FBA0FD1E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500" y="2169795"/>
            <a:ext cx="5509260" cy="39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2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D848-3D38-4BA4-B865-466E0FB9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Performance over Time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96D48E-9677-4087-99E9-9BCB13798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852" y="3851315"/>
            <a:ext cx="2964198" cy="2064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FACAF9-9F2A-4DFA-B260-6CACF87B5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70" y="1999497"/>
            <a:ext cx="5491862" cy="38388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065411-AC49-4BAC-AEE1-091B84594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732" y="1772025"/>
            <a:ext cx="2985316" cy="20740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0DC1CB-DB28-42D1-ABD0-2F992B246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2296" y="1757681"/>
            <a:ext cx="2984431" cy="21159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9412B0-037E-4F42-B422-070CC99C9F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6053" y="3890946"/>
            <a:ext cx="2936441" cy="206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4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ECCE1B-792F-4670-98B3-64CF46E50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73" y="1737360"/>
            <a:ext cx="5618535" cy="38767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EDE77B-D6EB-44F5-A725-238C63561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408" y="1721801"/>
            <a:ext cx="5848874" cy="3892348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8DE09786-3A64-427D-816A-B17CA7C4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Mean vs. Sum in Team Salaries</a:t>
            </a:r>
          </a:p>
        </p:txBody>
      </p:sp>
    </p:spTree>
    <p:extLst>
      <p:ext uri="{BB962C8B-B14F-4D97-AF65-F5344CB8AC3E}">
        <p14:creationId xmlns:p14="http://schemas.microsoft.com/office/powerpoint/2010/main" val="379796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AD3B15-B88F-45CD-ADD6-AE2AF604B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622" y="833377"/>
            <a:ext cx="7465797" cy="49683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BCD471-5EE4-40B1-A673-68515DA4E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81" y="3232548"/>
            <a:ext cx="3975393" cy="27618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58F832-FFB6-4E03-874B-5CA2E317E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81" y="289187"/>
            <a:ext cx="3975393" cy="279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66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9BC24-FE50-44B7-B930-E9F4FD62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Players Making Cash Money</a:t>
            </a:r>
            <a:endParaRPr lang="en-US" sz="5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40EB38-7D1C-4F41-B92C-9E31B0E9C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38152"/>
            <a:ext cx="7846254" cy="547276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4391C6-A361-44CE-A556-723AEC47A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876" y="4409885"/>
            <a:ext cx="1766304" cy="170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89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428403-21CE-4016-BE50-044A06DB3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03" y="689714"/>
            <a:ext cx="9807794" cy="547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973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287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Baseball and Money</vt:lpstr>
      <vt:lpstr>Number of ALCS and NLCS Appearances from 2005 to 2015</vt:lpstr>
      <vt:lpstr>Questions</vt:lpstr>
      <vt:lpstr>Big Winners and Big Spenders</vt:lpstr>
      <vt:lpstr>Team Performance over Time</vt:lpstr>
      <vt:lpstr>Mean vs. Sum in Team Salaries</vt:lpstr>
      <vt:lpstr>PowerPoint Presentation</vt:lpstr>
      <vt:lpstr>Players Making Cash Money</vt:lpstr>
      <vt:lpstr>PowerPoint Presentation</vt:lpstr>
      <vt:lpstr>World Series Results and Star Players</vt:lpstr>
      <vt:lpstr>Conclusions and Limitations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and Money</dc:title>
  <dc:creator>Kylie</dc:creator>
  <cp:lastModifiedBy>Kylie</cp:lastModifiedBy>
  <cp:revision>2</cp:revision>
  <dcterms:created xsi:type="dcterms:W3CDTF">2020-11-07T02:53:47Z</dcterms:created>
  <dcterms:modified xsi:type="dcterms:W3CDTF">2020-11-08T06:33:39Z</dcterms:modified>
</cp:coreProperties>
</file>