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5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87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33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1060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96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64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4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13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48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0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1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4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0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18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7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3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43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20949" y="2154329"/>
            <a:ext cx="9001462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Развития Информационно-коммуникационных технологий </a:t>
            </a:r>
            <a:br>
              <a:rPr lang="ru-RU" dirty="0" smtClean="0"/>
            </a:br>
            <a:r>
              <a:rPr lang="ru-RU" dirty="0" smtClean="0"/>
              <a:t>Кыргызстана и</a:t>
            </a:r>
            <a:r>
              <a:rPr lang="en-US" dirty="0" smtClean="0"/>
              <a:t> </a:t>
            </a:r>
            <a:r>
              <a:rPr lang="ru-RU" dirty="0" smtClean="0"/>
              <a:t>Иссык-Кульской </a:t>
            </a:r>
            <a:r>
              <a:rPr lang="ru-RU" dirty="0" smtClean="0"/>
              <a:t>области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21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1544" y="116911"/>
            <a:ext cx="10353761" cy="1326321"/>
          </a:xfrm>
        </p:spPr>
        <p:txBody>
          <a:bodyPr>
            <a:normAutofit/>
          </a:bodyPr>
          <a:lstStyle/>
          <a:p>
            <a:r>
              <a:rPr lang="ru-RU" dirty="0"/>
              <a:t>Информационные технологии в сфере  банковских </a:t>
            </a:r>
            <a:r>
              <a:rPr lang="ru-RU" dirty="0" smtClean="0"/>
              <a:t>услуг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749040"/>
            <a:ext cx="11892665" cy="2505425"/>
          </a:xfrm>
          <a:prstGeom prst="rect">
            <a:avLst/>
          </a:prstGeom>
        </p:spPr>
      </p:pic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3414"/>
            <a:ext cx="11892664" cy="2162117"/>
          </a:xfrm>
        </p:spPr>
      </p:pic>
    </p:spTree>
    <p:extLst>
      <p:ext uri="{BB962C8B-B14F-4D97-AF65-F5344CB8AC3E}">
        <p14:creationId xmlns:p14="http://schemas.microsoft.com/office/powerpoint/2010/main" val="17546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4004" y="3193391"/>
            <a:ext cx="10353761" cy="1326321"/>
          </a:xfrm>
        </p:spPr>
        <p:txBody>
          <a:bodyPr/>
          <a:lstStyle/>
          <a:p>
            <a:r>
              <a:rPr lang="ru-RU" dirty="0"/>
              <a:t>Точки доступа в сети Интернет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2" y="1067842"/>
            <a:ext cx="11512493" cy="2440098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2" y="4364922"/>
            <a:ext cx="12022228" cy="223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4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0550" y="0"/>
            <a:ext cx="10353761" cy="1326321"/>
          </a:xfrm>
        </p:spPr>
        <p:txBody>
          <a:bodyPr/>
          <a:lstStyle/>
          <a:p>
            <a:r>
              <a:rPr lang="ru-RU" dirty="0">
                <a:effectLst/>
              </a:rPr>
              <a:t>Наличие собственного  WEB-сайта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5824"/>
            <a:ext cx="11934907" cy="2411514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0350"/>
            <a:ext cx="12192000" cy="223576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480361" y="3469267"/>
            <a:ext cx="8974183" cy="646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Локальные вычислительные сети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41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предприятий и организаций, </a:t>
            </a:r>
            <a:r>
              <a:rPr lang="ru-RU" dirty="0" err="1"/>
              <a:t>использущих</a:t>
            </a:r>
            <a:r>
              <a:rPr lang="ru-RU" dirty="0"/>
              <a:t> ИКТ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53491"/>
            <a:ext cx="12030891" cy="2047800"/>
          </a:xfrm>
        </p:spPr>
      </p:pic>
      <p:sp>
        <p:nvSpPr>
          <p:cNvPr id="6" name="Прямоугольник 5"/>
          <p:cNvSpPr/>
          <p:nvPr/>
        </p:nvSpPr>
        <p:spPr>
          <a:xfrm>
            <a:off x="509451" y="4001979"/>
            <a:ext cx="107581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Число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персональных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компьютеров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5477"/>
            <a:ext cx="12192000" cy="196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99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7463" y="0"/>
            <a:ext cx="10340094" cy="1110343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 Использование  информационно -коммуникационных  технологий в организациях </a:t>
            </a:r>
            <a:endParaRPr lang="en-US" sz="28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3" y="1110343"/>
            <a:ext cx="11606386" cy="3180365"/>
          </a:xfrm>
        </p:spPr>
      </p:pic>
      <p:sp>
        <p:nvSpPr>
          <p:cNvPr id="6" name="Прямоугольник 5"/>
          <p:cNvSpPr/>
          <p:nvPr/>
        </p:nvSpPr>
        <p:spPr>
          <a:xfrm>
            <a:off x="50983" y="4290708"/>
            <a:ext cx="118349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Приобретено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персональных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компьютеров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в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отчетном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году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3" y="4813928"/>
            <a:ext cx="12079386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70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Дамаск</Template>
  <TotalTime>257</TotalTime>
  <Words>44</Words>
  <Application>Microsoft Office PowerPoint</Application>
  <PresentationFormat>Широкоэкранный</PresentationFormat>
  <Paragraphs>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Bookman Old Style</vt:lpstr>
      <vt:lpstr>Calibri</vt:lpstr>
      <vt:lpstr>Rockwell</vt:lpstr>
      <vt:lpstr>Times New Roman</vt:lpstr>
      <vt:lpstr>Damask</vt:lpstr>
      <vt:lpstr>Развития Информационно-коммуникационных технологий  Кыргызстана и Иссык-Кульской области</vt:lpstr>
      <vt:lpstr>Информационные технологии в сфере  банковских услуг</vt:lpstr>
      <vt:lpstr>Точки доступа в сети Интернет</vt:lpstr>
      <vt:lpstr>Наличие собственного  WEB-сайта </vt:lpstr>
      <vt:lpstr>Число предприятий и организаций, использущих ИКТ</vt:lpstr>
      <vt:lpstr> Использование  информационно -коммуникационных  технологий в организациях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Развития Иформационно-коммуникационных технологий  Кыргызстана и ЫССЫК</dc:title>
  <dc:creator>Chyngyz Kozhokulov</dc:creator>
  <cp:lastModifiedBy>Chyngyz Kozhokulov</cp:lastModifiedBy>
  <cp:revision>14</cp:revision>
  <dcterms:created xsi:type="dcterms:W3CDTF">2019-03-26T16:37:34Z</dcterms:created>
  <dcterms:modified xsi:type="dcterms:W3CDTF">2019-03-27T08:44:32Z</dcterms:modified>
</cp:coreProperties>
</file>