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83B-88C8-4252-86FA-2C965436C465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609B-661A-4090-B54A-F21958957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17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83B-88C8-4252-86FA-2C965436C465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609B-661A-4090-B54A-F21958957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61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83B-88C8-4252-86FA-2C965436C465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609B-661A-4090-B54A-F21958957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07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83B-88C8-4252-86FA-2C965436C465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609B-661A-4090-B54A-F21958957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68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83B-88C8-4252-86FA-2C965436C465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609B-661A-4090-B54A-F21958957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5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83B-88C8-4252-86FA-2C965436C465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609B-661A-4090-B54A-F21958957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62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83B-88C8-4252-86FA-2C965436C465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609B-661A-4090-B54A-F21958957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32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83B-88C8-4252-86FA-2C965436C465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609B-661A-4090-B54A-F21958957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83B-88C8-4252-86FA-2C965436C465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609B-661A-4090-B54A-F21958957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8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83B-88C8-4252-86FA-2C965436C465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609B-661A-4090-B54A-F21958957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48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83B-88C8-4252-86FA-2C965436C465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609B-661A-4090-B54A-F21958957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8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1B83B-88C8-4252-86FA-2C965436C465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4609B-661A-4090-B54A-F21958957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1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055714"/>
              </p:ext>
            </p:extLst>
          </p:nvPr>
        </p:nvGraphicFramePr>
        <p:xfrm>
          <a:off x="937313" y="773908"/>
          <a:ext cx="241567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674">
                  <a:extLst>
                    <a:ext uri="{9D8B030D-6E8A-4147-A177-3AD203B41FA5}">
                      <a16:colId xmlns:a16="http://schemas.microsoft.com/office/drawing/2014/main" val="1084298166"/>
                    </a:ext>
                  </a:extLst>
                </a:gridCol>
              </a:tblGrid>
              <a:tr h="265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Actor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359956"/>
                  </a:ext>
                </a:extLst>
              </a:tr>
              <a:tr h="18605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#</a:t>
                      </a:r>
                      <a:r>
                        <a:rPr lang="en-US" altLang="ko-KR" sz="1200" dirty="0" err="1" smtClean="0"/>
                        <a:t>hp</a:t>
                      </a:r>
                      <a:r>
                        <a:rPr lang="en-US" altLang="ko-KR" sz="1200" baseline="0" dirty="0" err="1" smtClean="0"/>
                        <a:t>:float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#</a:t>
                      </a:r>
                      <a:r>
                        <a:rPr lang="en-US" altLang="ko-KR" sz="1200" baseline="0" dirty="0" err="1" smtClean="0"/>
                        <a:t>maxHp:float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#</a:t>
                      </a:r>
                      <a:r>
                        <a:rPr lang="en-US" altLang="ko-KR" sz="1200" baseline="0" dirty="0" err="1" smtClean="0"/>
                        <a:t>range:float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#</a:t>
                      </a:r>
                      <a:r>
                        <a:rPr lang="en-US" altLang="ko-KR" sz="1200" baseline="0" dirty="0" err="1" smtClean="0"/>
                        <a:t>power:float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#</a:t>
                      </a:r>
                      <a:r>
                        <a:rPr lang="en-US" altLang="ko-KR" sz="1200" baseline="0" dirty="0" err="1" smtClean="0"/>
                        <a:t>exp:float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#</a:t>
                      </a:r>
                      <a:r>
                        <a:rPr lang="en-US" altLang="ko-KR" sz="1200" baseline="0" dirty="0" err="1" smtClean="0"/>
                        <a:t>isDead:bool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#</a:t>
                      </a:r>
                      <a:r>
                        <a:rPr lang="en-US" altLang="ko-KR" sz="1200" baseline="0" dirty="0" err="1" smtClean="0"/>
                        <a:t>xPos:int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#</a:t>
                      </a:r>
                      <a:r>
                        <a:rPr lang="en-US" altLang="ko-KR" sz="1200" baseline="0" dirty="0" err="1" smtClean="0"/>
                        <a:t>yPos:int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#</a:t>
                      </a:r>
                      <a:r>
                        <a:rPr lang="en-US" altLang="ko-KR" sz="1200" baseline="0" dirty="0" err="1" smtClean="0"/>
                        <a:t>myShape:char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#</a:t>
                      </a:r>
                      <a:r>
                        <a:rPr lang="en-US" altLang="ko-KR" sz="1200" baseline="0" dirty="0" err="1" smtClean="0"/>
                        <a:t>myColor:ConsoleColor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81357"/>
                  </a:ext>
                </a:extLst>
              </a:tr>
              <a:tr h="265790"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03512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348810"/>
              </p:ext>
            </p:extLst>
          </p:nvPr>
        </p:nvGraphicFramePr>
        <p:xfrm>
          <a:off x="934757" y="4158087"/>
          <a:ext cx="2583543" cy="198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543">
                  <a:extLst>
                    <a:ext uri="{9D8B030D-6E8A-4147-A177-3AD203B41FA5}">
                      <a16:colId xmlns:a16="http://schemas.microsoft.com/office/drawing/2014/main" val="1084298166"/>
                    </a:ext>
                  </a:extLst>
                </a:gridCol>
              </a:tblGrid>
              <a:tr h="260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Monster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359956"/>
                  </a:ext>
                </a:extLst>
              </a:tr>
              <a:tr h="214801"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81357"/>
                  </a:ext>
                </a:extLst>
              </a:tr>
              <a:tr h="143894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InitInfo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+Move()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+Attack()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DeadFlag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DecreaseHP</a:t>
                      </a:r>
                      <a:r>
                        <a:rPr lang="en-US" altLang="ko-KR" sz="1200" dirty="0" smtClean="0"/>
                        <a:t>(float</a:t>
                      </a:r>
                      <a:r>
                        <a:rPr lang="en-US" altLang="ko-KR" sz="1200" baseline="0" dirty="0" smtClean="0"/>
                        <a:t> power)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03512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544813"/>
              </p:ext>
            </p:extLst>
          </p:nvPr>
        </p:nvGraphicFramePr>
        <p:xfrm>
          <a:off x="5124021" y="4158087"/>
          <a:ext cx="2583543" cy="2041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543">
                  <a:extLst>
                    <a:ext uri="{9D8B030D-6E8A-4147-A177-3AD203B41FA5}">
                      <a16:colId xmlns:a16="http://schemas.microsoft.com/office/drawing/2014/main" val="1084298166"/>
                    </a:ext>
                  </a:extLst>
                </a:gridCol>
              </a:tblGrid>
              <a:tr h="270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Boss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359956"/>
                  </a:ext>
                </a:extLst>
              </a:tr>
              <a:tr h="223580"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81357"/>
                  </a:ext>
                </a:extLst>
              </a:tr>
              <a:tr h="14932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InitInfo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+Move()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+Attack()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DeadFlag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DecreaseHP</a:t>
                      </a:r>
                      <a:r>
                        <a:rPr lang="en-US" altLang="ko-KR" sz="1200" dirty="0" smtClean="0"/>
                        <a:t>(float</a:t>
                      </a:r>
                      <a:r>
                        <a:rPr lang="en-US" altLang="ko-KR" sz="1200" baseline="0" dirty="0" smtClean="0"/>
                        <a:t> power)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035129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351912"/>
              </p:ext>
            </p:extLst>
          </p:nvPr>
        </p:nvGraphicFramePr>
        <p:xfrm>
          <a:off x="5124021" y="2409561"/>
          <a:ext cx="2413822" cy="1299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822">
                  <a:extLst>
                    <a:ext uri="{9D8B030D-6E8A-4147-A177-3AD203B41FA5}">
                      <a16:colId xmlns:a16="http://schemas.microsoft.com/office/drawing/2014/main" val="1084298166"/>
                    </a:ext>
                  </a:extLst>
                </a:gridCol>
              </a:tblGrid>
              <a:tr h="214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Item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359956"/>
                  </a:ext>
                </a:extLst>
              </a:tr>
              <a:tr h="5132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dirty="0" err="1" smtClean="0"/>
                        <a:t>nowEffect:int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dirty="0" err="1" smtClean="0"/>
                        <a:t>ItemEffect:enum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8135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InitItem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CheckItemCollision</a:t>
                      </a:r>
                      <a:r>
                        <a:rPr lang="en-US" altLang="ko-KR" sz="12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035129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2075251" y="3149603"/>
            <a:ext cx="302553" cy="1008484"/>
            <a:chOff x="1541165" y="3950231"/>
            <a:chExt cx="302553" cy="1008484"/>
          </a:xfrm>
        </p:grpSpPr>
        <p:cxnSp>
          <p:nvCxnSpPr>
            <p:cNvPr id="14" name="직선 연결선 13"/>
            <p:cNvCxnSpPr/>
            <p:nvPr/>
          </p:nvCxnSpPr>
          <p:spPr>
            <a:xfrm flipV="1">
              <a:off x="1692441" y="4203034"/>
              <a:ext cx="1" cy="7556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이등변 삼각형 14"/>
            <p:cNvSpPr/>
            <p:nvPr/>
          </p:nvSpPr>
          <p:spPr>
            <a:xfrm>
              <a:off x="1541165" y="3950231"/>
              <a:ext cx="302553" cy="260822"/>
            </a:xfrm>
            <a:prstGeom prst="triangl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6200000">
            <a:off x="6435186" y="-1273387"/>
            <a:ext cx="302553" cy="6467336"/>
            <a:chOff x="1541165" y="3950231"/>
            <a:chExt cx="302553" cy="6467336"/>
          </a:xfrm>
        </p:grpSpPr>
        <p:cxnSp>
          <p:nvCxnSpPr>
            <p:cNvPr id="21" name="직선 연결선 20"/>
            <p:cNvCxnSpPr/>
            <p:nvPr/>
          </p:nvCxnSpPr>
          <p:spPr>
            <a:xfrm rot="5400000" flipH="1">
              <a:off x="-1414825" y="7310301"/>
              <a:ext cx="6214531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이등변 삼각형 21"/>
            <p:cNvSpPr/>
            <p:nvPr/>
          </p:nvSpPr>
          <p:spPr>
            <a:xfrm>
              <a:off x="1541165" y="3950231"/>
              <a:ext cx="302553" cy="260822"/>
            </a:xfrm>
            <a:prstGeom prst="triangl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558456"/>
              </p:ext>
            </p:extLst>
          </p:nvPr>
        </p:nvGraphicFramePr>
        <p:xfrm>
          <a:off x="8585081" y="773908"/>
          <a:ext cx="2583543" cy="5191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543">
                  <a:extLst>
                    <a:ext uri="{9D8B030D-6E8A-4147-A177-3AD203B41FA5}">
                      <a16:colId xmlns:a16="http://schemas.microsoft.com/office/drawing/2014/main" val="1084298166"/>
                    </a:ext>
                  </a:extLst>
                </a:gridCol>
              </a:tblGrid>
              <a:tr h="333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Player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359956"/>
                  </a:ext>
                </a:extLst>
              </a:tr>
              <a:tr h="21277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PlayerState:enum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dirty="0" err="1" smtClean="0"/>
                        <a:t>level:int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dirty="0" err="1" smtClean="0"/>
                        <a:t>maxExp:float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dirty="0" err="1" smtClean="0"/>
                        <a:t>tempPower:float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dirty="0" err="1" smtClean="0"/>
                        <a:t>direction:PlayerState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dirty="0" err="1" smtClean="0"/>
                        <a:t>rangePositionX:float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dirty="0" err="1" smtClean="0"/>
                        <a:t>rangePositionY:float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dirty="0" err="1" smtClean="0"/>
                        <a:t>attackShape:char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dirty="0" err="1" smtClean="0"/>
                        <a:t>attackColor:ConsoleColor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dirty="0" err="1" smtClean="0"/>
                        <a:t>isAttack:bool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dirty="0" err="1" smtClean="0"/>
                        <a:t>isPowerup</a:t>
                      </a:r>
                      <a:r>
                        <a:rPr lang="en-US" altLang="ko-KR" sz="1200" baseline="0" dirty="0" err="1" smtClean="0"/>
                        <a:t>:bool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-</a:t>
                      </a:r>
                      <a:r>
                        <a:rPr lang="en-US" altLang="ko-KR" sz="1200" baseline="0" dirty="0" err="1" smtClean="0"/>
                        <a:t>isInvincible:bool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-</a:t>
                      </a:r>
                      <a:r>
                        <a:rPr lang="en-US" altLang="ko-KR" sz="1200" baseline="0" dirty="0" err="1" smtClean="0"/>
                        <a:t>powerTime:int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-</a:t>
                      </a:r>
                      <a:r>
                        <a:rPr lang="en-US" altLang="ko-KR" sz="1200" baseline="0" dirty="0" err="1" smtClean="0"/>
                        <a:t>invincivibleTime:int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81357"/>
                  </a:ext>
                </a:extLst>
              </a:tr>
              <a:tr h="22062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InitPlayer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DeadFlag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DecreaseHP</a:t>
                      </a:r>
                      <a:r>
                        <a:rPr lang="en-US" altLang="ko-KR" sz="1200" dirty="0" smtClean="0"/>
                        <a:t>(float</a:t>
                      </a:r>
                      <a:r>
                        <a:rPr lang="en-US" altLang="ko-KR" sz="1200" baseline="0" dirty="0" smtClean="0"/>
                        <a:t> power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LevelUP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SwitchDirection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AttackStart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AttackMid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AttackEnd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CheckCollision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PowerTimer</a:t>
                      </a:r>
                      <a:r>
                        <a:rPr lang="en-US" altLang="ko-KR" sz="1200" dirty="0" smtClean="0"/>
                        <a:t>()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dirty="0" err="1" smtClean="0"/>
                        <a:t>InvincibleTimer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035129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 rot="16200000">
            <a:off x="4197403" y="3763564"/>
            <a:ext cx="302553" cy="1550490"/>
            <a:chOff x="1541165" y="3950231"/>
            <a:chExt cx="302553" cy="1550490"/>
          </a:xfrm>
        </p:grpSpPr>
        <p:cxnSp>
          <p:nvCxnSpPr>
            <p:cNvPr id="28" name="직선 연결선 27"/>
            <p:cNvCxnSpPr/>
            <p:nvPr/>
          </p:nvCxnSpPr>
          <p:spPr>
            <a:xfrm rot="5400000" flipH="1" flipV="1">
              <a:off x="1043597" y="4851876"/>
              <a:ext cx="1297689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이등변 삼각형 28"/>
            <p:cNvSpPr/>
            <p:nvPr/>
          </p:nvSpPr>
          <p:spPr>
            <a:xfrm>
              <a:off x="1541165" y="3950231"/>
              <a:ext cx="302553" cy="260822"/>
            </a:xfrm>
            <a:prstGeom prst="triangl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rot="16200000">
            <a:off x="4087083" y="1735142"/>
            <a:ext cx="302553" cy="1771132"/>
            <a:chOff x="1541165" y="3950231"/>
            <a:chExt cx="302553" cy="1771132"/>
          </a:xfrm>
        </p:grpSpPr>
        <p:cxnSp>
          <p:nvCxnSpPr>
            <p:cNvPr id="31" name="직선 연결선 30"/>
            <p:cNvCxnSpPr/>
            <p:nvPr/>
          </p:nvCxnSpPr>
          <p:spPr>
            <a:xfrm rot="5400000" flipH="1">
              <a:off x="933277" y="4962198"/>
              <a:ext cx="1518329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이등변 삼각형 31"/>
            <p:cNvSpPr/>
            <p:nvPr/>
          </p:nvSpPr>
          <p:spPr>
            <a:xfrm>
              <a:off x="1541165" y="3950231"/>
              <a:ext cx="302553" cy="260822"/>
            </a:xfrm>
            <a:prstGeom prst="triangl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802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129</Words>
  <Application>Microsoft Office PowerPoint</Application>
  <PresentationFormat>와이드스크린</PresentationFormat>
  <Paragraphs>54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2022-07-28T02:07:29Z</dcterms:created>
  <dcterms:modified xsi:type="dcterms:W3CDTF">2022-07-28T04:58:43Z</dcterms:modified>
</cp:coreProperties>
</file>