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8" autoAdjust="0"/>
  </p:normalViewPr>
  <p:slideViewPr>
    <p:cSldViewPr snapToGrid="0">
      <p:cViewPr varScale="1">
        <p:scale>
          <a:sx n="72" d="100"/>
          <a:sy n="72" d="100"/>
        </p:scale>
        <p:origin x="19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19A7-F850-49EE-88F1-B8CD6FDC48BE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2CF0-7E46-4F41-B625-40114BE7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1pPr>
    <a:lvl2pPr marL="3200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2pPr>
    <a:lvl3pPr marL="6400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3pPr>
    <a:lvl4pPr marL="9601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4pPr>
    <a:lvl5pPr marL="128016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5pPr>
    <a:lvl6pPr marL="160020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Will be at top then move to float when you start to scroll</a:t>
            </a:r>
          </a:p>
          <a:p>
            <a:r>
              <a:rPr lang="en-GB" dirty="0"/>
              <a:t>	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5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96CB-C54E-D94B-3107-91999C96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D0E26-CF12-D0CB-01AC-80F67968B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5D385-938C-F984-DA58-85E62F9F8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 – Light mode will essentially flip white and black.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 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B63F-FD87-64A9-6F00-80379207F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5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D848-1B1F-3E2A-FE0A-B74D18C4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9FC0E-F811-09E0-B726-A38D0FAD2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2AC8E-B36D-B164-EC48-E0585F46F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mobile – Light flips white and black same as desktop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Social media logos float at bottom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White top bar at top of page. Curtains out from middle as you start to scroll to just leave floating logo and burger</a:t>
            </a:r>
            <a:br>
              <a:rPr lang="en-GB" dirty="0"/>
            </a:br>
            <a:r>
              <a:rPr lang="en-GB" dirty="0"/>
              <a:t>	Burger could be 3 little </a:t>
            </a:r>
            <a:r>
              <a:rPr lang="en-GB" dirty="0" err="1"/>
              <a:t>morris</a:t>
            </a:r>
            <a:r>
              <a:rPr lang="en-GB" dirty="0"/>
              <a:t> sticks</a:t>
            </a:r>
            <a:br>
              <a:rPr lang="en-GB" dirty="0"/>
            </a:br>
            <a:r>
              <a:rPr lang="en-GB" dirty="0"/>
              <a:t>	Bell will be current place highlighter on nav </a:t>
            </a:r>
            <a:r>
              <a:rPr lang="en-GB" dirty="0" err="1"/>
              <a:t>menue</a:t>
            </a:r>
            <a:r>
              <a:rPr lang="en-GB" dirty="0"/>
              <a:t> modal</a:t>
            </a:r>
          </a:p>
          <a:p>
            <a:r>
              <a:rPr lang="en-GB" dirty="0"/>
              <a:t>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563B-E71C-F64E-6649-2C0FBDCBB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1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8FF56-53FC-43BD-87F2-84749E92ACD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3962B-8951-9321-FF25-D7E2F08B12FD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E1089-7B44-8D60-9797-E751107DF36A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3715CC-7E02-EF4D-0EF3-954668E14FCE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08949-B985-3F00-00C6-A753C474EA6C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52A1C-23FD-81A9-4D98-2252F4D41953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B11B21-B764-161F-7ED6-B25010634BA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368D7E-11A8-B62C-416B-615E6348D208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FAE574-6683-D5A8-A280-B05F413C4821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9C02B3-0998-532F-14D7-C7D5192EAABB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 About Gallery Contact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D5FB34-8DF4-2E0E-515A-ACAF4ACDF958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56DB7-1DD0-1055-061F-5F2ACF4E44D4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F5B59-FF92-A603-BA06-5635133D181C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2851B1-AA3E-12CC-0669-CDE31BA688AA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8BFA2-978F-8041-0FB2-BD17977DFB8F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91CDCDA9-5A2C-8DC5-ECE4-0B345FF59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BE5F45E-4D24-0C25-5E29-DA36E459F6AA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87D91-861C-31EC-9F36-F28A60BBB056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73D4A-2416-BDCA-F299-024224617C74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F8484D-B0EB-E2FD-F442-7B1C271988F3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32539-5BBA-C59A-2C3B-5A73DCBCFC0F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B0E399-ABD7-0188-C725-DF050D253DC4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97382E-1920-17E2-DB5F-F6EDC74F6E34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DDC813-9675-19B5-A40F-D175C9C1E268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789860-5023-07CC-7285-5E2BE29377F1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B4E317-0A38-8F90-C19E-8949FEEB5D88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A07A1CD-BFF3-E072-9B76-CDC62A4C986E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15CEE31-D486-BEC2-C86C-6FE1396E3D0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19A909A-DB28-4643-B7FB-D42F08C44BD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8" name="Moon 1027">
            <a:extLst>
              <a:ext uri="{FF2B5EF4-FFF2-40B4-BE49-F238E27FC236}">
                <a16:creationId xmlns:a16="http://schemas.microsoft.com/office/drawing/2014/main" id="{529E4373-1881-C6BC-98BA-2A649723EDCF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2380-EF37-6B45-4A4D-A06AF3FF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D6B65A-4975-BCF3-C369-41F364561FB2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20908-CA56-EA15-1DF1-FCA4278CF8FB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Logo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B47B7-2E55-6D4D-4774-FD6D22FE10D5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EA3DE3-4418-6036-C9E7-8719E700C8AF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A433A6-4B11-0201-B826-F3BCC0B0F7F5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E10C2-4B39-9327-9924-7CCA45DC4DD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C0D85-70CC-9E87-DD7C-175FB0AC27AA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C6C25-60DB-9760-3905-0EF9260714BB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2B05E55-7A0D-CBB2-0531-D3D1B86748C8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 About Gallery Contact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97B422-86CA-1121-AC96-C3F534508DF1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13527A-8ED7-2AD7-DCE1-76C905821A90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CBA07-9E91-4CEE-D338-B0E507EBC046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7FDAA-1A80-F22F-84E8-13664038F6B6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69795-AA78-06DD-8BCE-C78D33B6B1DA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Embedded google photos or </a:t>
            </a:r>
            <a:r>
              <a:rPr lang="en-GB" dirty="0" err="1">
                <a:solidFill>
                  <a:schemeClr val="tx1"/>
                </a:solidFill>
              </a:rPr>
              <a:t>facebook</a:t>
            </a:r>
            <a:r>
              <a:rPr lang="en-GB" dirty="0">
                <a:solidFill>
                  <a:schemeClr val="tx1"/>
                </a:solidFill>
              </a:rPr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35DFC709-DEFE-DF01-CEB4-3BAABF36C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4E5F62E-6E31-312D-8EC9-79667A64B925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3FFDA-853C-9EE2-5B23-2B799E093E34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91109-EFE7-7411-63A9-B35E2ECEED15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0608C-B8C9-2596-33AF-7B3716D1633C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7908A-B151-9C77-494B-18930AC1C427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5CDD3-522E-7F60-2CC1-629B53235C9C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47053-A72B-A68A-5036-12B2644A52FF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F50B10-8704-7FE6-0DF3-5B8A0F414D85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80F766-8F69-16B8-D376-CA3599F1A7CF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3AA282-8BEB-17D5-9119-64D1623689D2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4B882B9-94EE-C426-FDEC-068393A013CA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9F5519F7-4BED-BB58-A35B-212BDA549567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216F0F58-17CC-D507-E58C-B590E93B457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Moon 1">
            <a:extLst>
              <a:ext uri="{FF2B5EF4-FFF2-40B4-BE49-F238E27FC236}">
                <a16:creationId xmlns:a16="http://schemas.microsoft.com/office/drawing/2014/main" id="{42DF1F59-114A-770B-8CA3-3A61DEF6182A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9F306-28B9-812B-5F60-27056001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6DE9710-E0D3-2EF2-DB2B-B7E39AAB8AEE}"/>
              </a:ext>
            </a:extLst>
          </p:cNvPr>
          <p:cNvSpPr/>
          <p:nvPr/>
        </p:nvSpPr>
        <p:spPr>
          <a:xfrm>
            <a:off x="466531" y="5635690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E2C368-E4F2-BA66-98A1-BE745B2089E5}"/>
              </a:ext>
            </a:extLst>
          </p:cNvPr>
          <p:cNvSpPr/>
          <p:nvPr/>
        </p:nvSpPr>
        <p:spPr>
          <a:xfrm>
            <a:off x="466532" y="566444"/>
            <a:ext cx="4174912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5C94F9-EB36-EAED-1F7F-8D69150F7331}"/>
              </a:ext>
            </a:extLst>
          </p:cNvPr>
          <p:cNvSpPr/>
          <p:nvPr/>
        </p:nvSpPr>
        <p:spPr>
          <a:xfrm>
            <a:off x="500044" y="1891996"/>
            <a:ext cx="4141399" cy="108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53B054-6AE3-411A-7762-04F86D59A928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6F95A-F994-CE25-B55A-2AB7522F0039}"/>
              </a:ext>
            </a:extLst>
          </p:cNvPr>
          <p:cNvSpPr/>
          <p:nvPr/>
        </p:nvSpPr>
        <p:spPr>
          <a:xfrm>
            <a:off x="108514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D2FFA7-26C5-7CD2-EB58-4EE711146CC0}"/>
              </a:ext>
            </a:extLst>
          </p:cNvPr>
          <p:cNvSpPr/>
          <p:nvPr/>
        </p:nvSpPr>
        <p:spPr>
          <a:xfrm>
            <a:off x="1713701" y="6613474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DA9474-EEAD-8FC7-74FB-2683BE4D9A65}"/>
              </a:ext>
            </a:extLst>
          </p:cNvPr>
          <p:cNvSpPr/>
          <p:nvPr/>
        </p:nvSpPr>
        <p:spPr>
          <a:xfrm>
            <a:off x="2284763" y="6613473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FDEE5-F0A7-B603-E4FE-DA476B6575AA}"/>
              </a:ext>
            </a:extLst>
          </p:cNvPr>
          <p:cNvSpPr/>
          <p:nvPr/>
        </p:nvSpPr>
        <p:spPr>
          <a:xfrm>
            <a:off x="2860490" y="6613472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36DE2-1D75-299D-6C06-D3334F302A35}"/>
              </a:ext>
            </a:extLst>
          </p:cNvPr>
          <p:cNvSpPr txBox="1"/>
          <p:nvPr/>
        </p:nvSpPr>
        <p:spPr>
          <a:xfrm>
            <a:off x="514186" y="57201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F65811-B991-A655-D862-F616144B81D6}"/>
              </a:ext>
            </a:extLst>
          </p:cNvPr>
          <p:cNvSpPr txBox="1"/>
          <p:nvPr/>
        </p:nvSpPr>
        <p:spPr>
          <a:xfrm>
            <a:off x="565714" y="2012351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9759-CE80-1BB4-C8DD-C5AE83B0CF36}"/>
              </a:ext>
            </a:extLst>
          </p:cNvPr>
          <p:cNvSpPr txBox="1"/>
          <p:nvPr/>
        </p:nvSpPr>
        <p:spPr>
          <a:xfrm>
            <a:off x="417402" y="5676905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69845-B7B3-1B7F-3348-2A52F7B75AC4}"/>
              </a:ext>
            </a:extLst>
          </p:cNvPr>
          <p:cNvSpPr txBox="1"/>
          <p:nvPr/>
        </p:nvSpPr>
        <p:spPr>
          <a:xfrm>
            <a:off x="1516658" y="2948542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4939EE-6499-86A0-7FED-39D43131C979}"/>
              </a:ext>
            </a:extLst>
          </p:cNvPr>
          <p:cNvSpPr txBox="1"/>
          <p:nvPr/>
        </p:nvSpPr>
        <p:spPr>
          <a:xfrm>
            <a:off x="1426560" y="3414694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23A031-4BC0-4535-5306-2299398A01A5}"/>
              </a:ext>
            </a:extLst>
          </p:cNvPr>
          <p:cNvSpPr/>
          <p:nvPr/>
        </p:nvSpPr>
        <p:spPr>
          <a:xfrm>
            <a:off x="466531" y="4231148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37B79-CB31-3129-C3A1-7EF765304676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432A11-C7F2-3D77-9133-0E52E39AE5B9}"/>
              </a:ext>
            </a:extLst>
          </p:cNvPr>
          <p:cNvSpPr txBox="1"/>
          <p:nvPr/>
        </p:nvSpPr>
        <p:spPr>
          <a:xfrm>
            <a:off x="396043" y="1295301"/>
            <a:ext cx="4346315" cy="34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4899F-52BE-2FE2-D528-A90B3B11DF27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519935-C4AD-1FB7-2021-6F94248EA311}"/>
              </a:ext>
            </a:extLst>
          </p:cNvPr>
          <p:cNvSpPr txBox="1"/>
          <p:nvPr/>
        </p:nvSpPr>
        <p:spPr>
          <a:xfrm>
            <a:off x="731028" y="3167725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6848C-D133-9485-F45B-18DAF7F21BC3}"/>
              </a:ext>
            </a:extLst>
          </p:cNvPr>
          <p:cNvSpPr txBox="1"/>
          <p:nvPr/>
        </p:nvSpPr>
        <p:spPr>
          <a:xfrm>
            <a:off x="721491" y="3576368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51C92F-F1B8-D9FF-68FB-8DE66E593F5E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86756-B224-0A97-751F-8E74E4E35FC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709F1D-1827-7850-4380-8F60703664F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4732D63-AF1A-0731-9E90-6234BC17DF7C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39AED50-E863-D5C9-CDF6-E44FDEA6F946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B746AF8-01F2-7137-DB24-37F9E2FD41C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6AD9F03D-9419-1C5F-9D7A-34072BA2A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358" y="-92613"/>
            <a:ext cx="623392" cy="6233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4347053-4AA6-BD08-EDB2-4AAA4A1119AB}"/>
              </a:ext>
            </a:extLst>
          </p:cNvPr>
          <p:cNvSpPr txBox="1"/>
          <p:nvPr/>
        </p:nvSpPr>
        <p:spPr>
          <a:xfrm>
            <a:off x="482573" y="4628644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4" name="Moon 3">
            <a:extLst>
              <a:ext uri="{FF2B5EF4-FFF2-40B4-BE49-F238E27FC236}">
                <a16:creationId xmlns:a16="http://schemas.microsoft.com/office/drawing/2014/main" id="{A7967EF3-137D-CF4C-6C1B-9584E4C44691}"/>
              </a:ext>
            </a:extLst>
          </p:cNvPr>
          <p:cNvSpPr/>
          <p:nvPr/>
        </p:nvSpPr>
        <p:spPr>
          <a:xfrm rot="10800000">
            <a:off x="4405162" y="43957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357</Words>
  <Application>Microsoft Office PowerPoint</Application>
  <PresentationFormat>Custom</PresentationFormat>
  <Paragraphs>77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Parker-Roth, Kynan</dc:creator>
  <cp:lastModifiedBy>Parker-Roth, Kynan</cp:lastModifiedBy>
  <cp:revision>1</cp:revision>
  <dcterms:created xsi:type="dcterms:W3CDTF">2024-02-29T11:40:29Z</dcterms:created>
  <dcterms:modified xsi:type="dcterms:W3CDTF">2024-02-29T13:20:36Z</dcterms:modified>
</cp:coreProperties>
</file>