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540067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262626"/>
    <a:srgbClr val="0B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88" autoAdjust="0"/>
  </p:normalViewPr>
  <p:slideViewPr>
    <p:cSldViewPr snapToGrid="0">
      <p:cViewPr>
        <p:scale>
          <a:sx n="91" d="100"/>
          <a:sy n="91" d="100"/>
        </p:scale>
        <p:origin x="26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819A7-F850-49EE-88F1-B8CD6FDC48BE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62CF0-7E46-4F41-B625-40114BE7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1pPr>
    <a:lvl2pPr marL="32004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2pPr>
    <a:lvl3pPr marL="64008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3pPr>
    <a:lvl4pPr marL="96012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4pPr>
    <a:lvl5pPr marL="128016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5pPr>
    <a:lvl6pPr marL="160020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6pPr>
    <a:lvl7pPr marL="192024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7pPr>
    <a:lvl8pPr marL="224028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8pPr>
    <a:lvl9pPr marL="256032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Dark mode Large Screens</a:t>
            </a:r>
          </a:p>
          <a:p>
            <a:r>
              <a:rPr lang="en-GB" dirty="0"/>
              <a:t>Purple highlight = non-visible link point</a:t>
            </a:r>
          </a:p>
          <a:p>
            <a:r>
              <a:rPr lang="en-GB" dirty="0"/>
              <a:t>Nav Bar:</a:t>
            </a:r>
          </a:p>
          <a:p>
            <a:r>
              <a:rPr lang="en-GB" dirty="0"/>
              <a:t>	Will be at top then move to float when you start to scroll</a:t>
            </a:r>
          </a:p>
          <a:p>
            <a:r>
              <a:rPr lang="en-GB" dirty="0"/>
              <a:t>	As you scroll down the sections the bell moves to be under current section (hopefully with some nice animations)</a:t>
            </a:r>
          </a:p>
          <a:p>
            <a:r>
              <a:rPr lang="en-GB" dirty="0"/>
              <a:t>Mobile will have</a:t>
            </a:r>
            <a:br>
              <a:rPr lang="en-GB" dirty="0"/>
            </a:br>
            <a:r>
              <a:rPr lang="en-GB" dirty="0"/>
              <a:t>	Nav bar: Move logo over to left, collapse menu into burger. Bell becomes current place highlighter on modal</a:t>
            </a:r>
          </a:p>
          <a:p>
            <a:r>
              <a:rPr lang="en-GB" dirty="0"/>
              <a:t>	Parallel photos move above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62CF0-7E46-4F41-B625-40114BE7886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5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F96CB-C54E-D94B-3107-91999C96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D0E26-CF12-D0CB-01AC-80F67968B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55D385-938C-F984-DA58-85E62F9F8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Dark mode Large Screens – Light mode will essentially flip white and black.</a:t>
            </a:r>
          </a:p>
          <a:p>
            <a:r>
              <a:rPr lang="en-GB" dirty="0"/>
              <a:t>Purple highlight = non-visible link point</a:t>
            </a:r>
          </a:p>
          <a:p>
            <a:r>
              <a:rPr lang="en-GB" dirty="0"/>
              <a:t>Nav Bar: As you scroll down the sections the bell moves to be under current section (hopefully with some nice animations)</a:t>
            </a:r>
          </a:p>
          <a:p>
            <a:r>
              <a:rPr lang="en-GB" dirty="0"/>
              <a:t>Mobile will have</a:t>
            </a:r>
            <a:br>
              <a:rPr lang="en-GB" dirty="0"/>
            </a:br>
            <a:r>
              <a:rPr lang="en-GB" dirty="0"/>
              <a:t>	Nav bar: Move logo over to left, collapse menu into burger. Bell becomes current place highlighter on modal</a:t>
            </a:r>
          </a:p>
          <a:p>
            <a:r>
              <a:rPr lang="en-GB" dirty="0"/>
              <a:t>	Parallel photos move above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0B63F-FD87-64A9-6F00-80379207F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62CF0-7E46-4F41-B625-40114BE7886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5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AD848-1B1F-3E2A-FE0A-B74D18C45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9FC0E-F811-09E0-B726-A38D0FAD2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A2AC8E-B36D-B164-EC48-E0585F46F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Dark mode mobile – Light flips white and black same as desktop</a:t>
            </a:r>
          </a:p>
          <a:p>
            <a:r>
              <a:rPr lang="en-GB" dirty="0"/>
              <a:t>Purple highlight = non-visible link point</a:t>
            </a:r>
          </a:p>
          <a:p>
            <a:r>
              <a:rPr lang="en-GB" dirty="0"/>
              <a:t>Social media logos float at bottom</a:t>
            </a:r>
          </a:p>
          <a:p>
            <a:r>
              <a:rPr lang="en-GB" dirty="0"/>
              <a:t>Nav bar:</a:t>
            </a:r>
          </a:p>
          <a:p>
            <a:r>
              <a:rPr lang="en-GB" dirty="0"/>
              <a:t>	White top bar at top of page. Curtains out from middle as you start to scroll to just leave floating logo and burger</a:t>
            </a:r>
            <a:br>
              <a:rPr lang="en-GB" dirty="0"/>
            </a:br>
            <a:r>
              <a:rPr lang="en-GB" dirty="0"/>
              <a:t>	Burger could be 3 little </a:t>
            </a:r>
            <a:r>
              <a:rPr lang="en-GB" dirty="0" err="1"/>
              <a:t>morris</a:t>
            </a:r>
            <a:r>
              <a:rPr lang="en-GB" dirty="0"/>
              <a:t> sticks</a:t>
            </a:r>
            <a:br>
              <a:rPr lang="en-GB" dirty="0"/>
            </a:br>
            <a:r>
              <a:rPr lang="en-GB" dirty="0"/>
              <a:t>	Bell will be current place highlighter on nav </a:t>
            </a:r>
            <a:r>
              <a:rPr lang="en-GB" dirty="0" err="1"/>
              <a:t>menue</a:t>
            </a:r>
            <a:r>
              <a:rPr lang="en-GB" dirty="0"/>
              <a:t> modal</a:t>
            </a:r>
          </a:p>
          <a:p>
            <a:r>
              <a:rPr lang="en-GB" dirty="0"/>
              <a:t>Parallel photos move above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F563B-E71C-F64E-6649-2C0FBDCBBB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62CF0-7E46-4F41-B625-40114BE7886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223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62CF0-7E46-4F41-B625-40114BE7886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75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78222"/>
            <a:ext cx="4590574" cy="250642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781306"/>
            <a:ext cx="4050506" cy="1738167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1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4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83297"/>
            <a:ext cx="1164521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83297"/>
            <a:ext cx="342605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75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94831"/>
            <a:ext cx="4658082" cy="29947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817876"/>
            <a:ext cx="4658082" cy="1574849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916484"/>
            <a:ext cx="2295287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916484"/>
            <a:ext cx="2295287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0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83299"/>
            <a:ext cx="4658082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764832"/>
            <a:ext cx="2284738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629749"/>
            <a:ext cx="2284738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764832"/>
            <a:ext cx="2295990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629749"/>
            <a:ext cx="2295990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42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96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36570"/>
            <a:ext cx="2734092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19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36570"/>
            <a:ext cx="2734092" cy="5116178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3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83299"/>
            <a:ext cx="465808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916484"/>
            <a:ext cx="465808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8FF56-53FC-43BD-87F2-84749E92ACD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672698"/>
            <a:ext cx="182272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4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63962B-8951-9321-FF25-D7E2F08B12FD}"/>
              </a:ext>
            </a:extLst>
          </p:cNvPr>
          <p:cNvSpPr/>
          <p:nvPr/>
        </p:nvSpPr>
        <p:spPr>
          <a:xfrm>
            <a:off x="0" y="0"/>
            <a:ext cx="5400675" cy="43853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3E1089-7B44-8D60-9797-E751107DF36A}"/>
              </a:ext>
            </a:extLst>
          </p:cNvPr>
          <p:cNvSpPr/>
          <p:nvPr/>
        </p:nvSpPr>
        <p:spPr>
          <a:xfrm>
            <a:off x="2379306" y="0"/>
            <a:ext cx="457200" cy="43853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Logo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3715CC-7E02-EF4D-0EF3-954668E14FCE}"/>
              </a:ext>
            </a:extLst>
          </p:cNvPr>
          <p:cNvSpPr/>
          <p:nvPr/>
        </p:nvSpPr>
        <p:spPr>
          <a:xfrm>
            <a:off x="111100" y="9581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D08949-B985-3F00-00C6-A753C474EA6C}"/>
              </a:ext>
            </a:extLst>
          </p:cNvPr>
          <p:cNvSpPr/>
          <p:nvPr/>
        </p:nvSpPr>
        <p:spPr>
          <a:xfrm>
            <a:off x="682162" y="9580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lt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952A1C-23FD-81A9-4D98-2252F4D41953}"/>
              </a:ext>
            </a:extLst>
          </p:cNvPr>
          <p:cNvSpPr/>
          <p:nvPr/>
        </p:nvSpPr>
        <p:spPr>
          <a:xfrm>
            <a:off x="1257889" y="9579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ig</a:t>
            </a:r>
            <a:endParaRPr lang="en-GB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B11B21-B764-161F-7ED6-B25010634BA5}"/>
              </a:ext>
            </a:extLst>
          </p:cNvPr>
          <p:cNvSpPr txBox="1"/>
          <p:nvPr/>
        </p:nvSpPr>
        <p:spPr>
          <a:xfrm>
            <a:off x="317241" y="877078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368D7E-11A8-B62C-416B-615E6348D208}"/>
              </a:ext>
            </a:extLst>
          </p:cNvPr>
          <p:cNvSpPr txBox="1"/>
          <p:nvPr/>
        </p:nvSpPr>
        <p:spPr>
          <a:xfrm>
            <a:off x="317236" y="2076940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About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FAE574-6683-D5A8-A280-B05F413C4821}"/>
              </a:ext>
            </a:extLst>
          </p:cNvPr>
          <p:cNvSpPr txBox="1"/>
          <p:nvPr/>
        </p:nvSpPr>
        <p:spPr>
          <a:xfrm>
            <a:off x="317237" y="5210617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Contact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29C02B3-0998-532F-14D7-C7D5192EAABB}"/>
              </a:ext>
            </a:extLst>
          </p:cNvPr>
          <p:cNvSpPr/>
          <p:nvPr/>
        </p:nvSpPr>
        <p:spPr>
          <a:xfrm>
            <a:off x="3582955" y="0"/>
            <a:ext cx="1817720" cy="4385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Home About Gallery Contact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D5FB34-8DF4-2E0E-515A-ACAF4ACDF958}"/>
              </a:ext>
            </a:extLst>
          </p:cNvPr>
          <p:cNvSpPr txBox="1"/>
          <p:nvPr/>
        </p:nvSpPr>
        <p:spPr>
          <a:xfrm>
            <a:off x="587829" y="2417073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Who we are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056DB7-1DD0-1055-061F-5F2ACF4E44D4}"/>
              </a:ext>
            </a:extLst>
          </p:cNvPr>
          <p:cNvSpPr txBox="1"/>
          <p:nvPr/>
        </p:nvSpPr>
        <p:spPr>
          <a:xfrm>
            <a:off x="587829" y="3115671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What we do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FF5B59-FF92-A603-BA06-5635133D181C}"/>
              </a:ext>
            </a:extLst>
          </p:cNvPr>
          <p:cNvSpPr txBox="1"/>
          <p:nvPr/>
        </p:nvSpPr>
        <p:spPr>
          <a:xfrm>
            <a:off x="317238" y="3861816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Gallery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2851B1-AA3E-12CC-0669-CDE31BA688AA}"/>
              </a:ext>
            </a:extLst>
          </p:cNvPr>
          <p:cNvSpPr/>
          <p:nvPr/>
        </p:nvSpPr>
        <p:spPr>
          <a:xfrm>
            <a:off x="466531" y="5635690"/>
            <a:ext cx="4473331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form</a:t>
            </a:r>
          </a:p>
        </p:txBody>
      </p:sp>
      <p:sp>
        <p:nvSpPr>
          <p:cNvPr id="52" name="Rectangle 51">
            <a:hlinkClick r:id="rId3" action="ppaction://hlinksldjump"/>
            <a:extLst>
              <a:ext uri="{FF2B5EF4-FFF2-40B4-BE49-F238E27FC236}">
                <a16:creationId xmlns:a16="http://schemas.microsoft.com/office/drawing/2014/main" id="{F1C8BFA2-978F-8041-0FB2-BD17977DFB8F}"/>
              </a:ext>
            </a:extLst>
          </p:cNvPr>
          <p:cNvSpPr/>
          <p:nvPr/>
        </p:nvSpPr>
        <p:spPr>
          <a:xfrm>
            <a:off x="466531" y="4231148"/>
            <a:ext cx="4473331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to see design of gallery</a:t>
            </a:r>
          </a:p>
        </p:txBody>
      </p:sp>
      <p:pic>
        <p:nvPicPr>
          <p:cNvPr id="1026" name="Picture 2" descr="Simple Cartoon Sphere Bell Vector Illustration Stock Vector ...">
            <a:extLst>
              <a:ext uri="{FF2B5EF4-FFF2-40B4-BE49-F238E27FC236}">
                <a16:creationId xmlns:a16="http://schemas.microsoft.com/office/drawing/2014/main" id="{91CDCDA9-5A2C-8DC5-ECE4-0B345FF59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864" b="74083" l="20250" r="82250">
                        <a14:foregroundMark x1="23188" y1="48047" x2="23188" y2="48047"/>
                        <a14:foregroundMark x1="20250" y1="48757" x2="20250" y2="48757"/>
                        <a14:foregroundMark x1="82250" y1="48580" x2="82250" y2="48580"/>
                        <a14:foregroundMark x1="46750" y1="71598" x2="46750" y2="71598"/>
                        <a14:foregroundMark x1="47875" y1="74201" x2="47875" y2="74201"/>
                        <a14:foregroundMark x1="46938" y1="17574" x2="46938" y2="17574"/>
                        <a14:foregroundMark x1="55375" y1="16864" x2="55375" y2="16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15282" r="14608" b="23557"/>
          <a:stretch/>
        </p:blipFill>
        <p:spPr bwMode="auto">
          <a:xfrm>
            <a:off x="3694917" y="349711"/>
            <a:ext cx="343002" cy="33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BE5F45E-4D24-0C25-5E29-DA36E459F6AA}"/>
              </a:ext>
            </a:extLst>
          </p:cNvPr>
          <p:cNvSpPr txBox="1"/>
          <p:nvPr/>
        </p:nvSpPr>
        <p:spPr>
          <a:xfrm>
            <a:off x="466531" y="1246410"/>
            <a:ext cx="37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B87D91-861C-31EC-9F36-F28A60BBB056}"/>
              </a:ext>
            </a:extLst>
          </p:cNvPr>
          <p:cNvSpPr txBox="1"/>
          <p:nvPr/>
        </p:nvSpPr>
        <p:spPr>
          <a:xfrm>
            <a:off x="587829" y="1296348"/>
            <a:ext cx="2995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Fools Gambit Morris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73D4A-2416-BDCA-F299-024224617C74}"/>
              </a:ext>
            </a:extLst>
          </p:cNvPr>
          <p:cNvSpPr txBox="1"/>
          <p:nvPr/>
        </p:nvSpPr>
        <p:spPr>
          <a:xfrm>
            <a:off x="755374" y="163490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Blurb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F8484D-B0EB-E2FD-F442-7B1C271988F3}"/>
              </a:ext>
            </a:extLst>
          </p:cNvPr>
          <p:cNvSpPr txBox="1"/>
          <p:nvPr/>
        </p:nvSpPr>
        <p:spPr>
          <a:xfrm>
            <a:off x="721492" y="2730751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E32539-5BBA-C59A-2C3B-5A73DCBCFC0F}"/>
              </a:ext>
            </a:extLst>
          </p:cNvPr>
          <p:cNvSpPr txBox="1"/>
          <p:nvPr/>
        </p:nvSpPr>
        <p:spPr>
          <a:xfrm>
            <a:off x="721491" y="348067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B0E399-ABD7-0188-C725-DF050D253DC4}"/>
              </a:ext>
            </a:extLst>
          </p:cNvPr>
          <p:cNvSpPr/>
          <p:nvPr/>
        </p:nvSpPr>
        <p:spPr>
          <a:xfrm>
            <a:off x="3138471" y="1246410"/>
            <a:ext cx="1944963" cy="729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Whole Team Photo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97382E-1920-17E2-DB5F-F6EDC74F6E34}"/>
              </a:ext>
            </a:extLst>
          </p:cNvPr>
          <p:cNvSpPr/>
          <p:nvPr/>
        </p:nvSpPr>
        <p:spPr>
          <a:xfrm>
            <a:off x="3097834" y="2373044"/>
            <a:ext cx="1944963" cy="1637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2DDC813-9675-19B5-A40F-D175C9C1E268}"/>
              </a:ext>
            </a:extLst>
          </p:cNvPr>
          <p:cNvGrpSpPr/>
          <p:nvPr/>
        </p:nvGrpSpPr>
        <p:grpSpPr>
          <a:xfrm>
            <a:off x="0" y="448118"/>
            <a:ext cx="354569" cy="6751195"/>
            <a:chOff x="0" y="0"/>
            <a:chExt cx="354569" cy="71993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8789860-5023-07CC-7285-5E2BE29377F1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B4E317-0A38-8F90-C19E-8949FEEB5D88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A07A1CD-BFF3-E072-9B76-CDC62A4C986E}"/>
              </a:ext>
            </a:extLst>
          </p:cNvPr>
          <p:cNvGrpSpPr/>
          <p:nvPr/>
        </p:nvGrpSpPr>
        <p:grpSpPr>
          <a:xfrm rot="10800000">
            <a:off x="5054055" y="440043"/>
            <a:ext cx="354569" cy="6751195"/>
            <a:chOff x="0" y="0"/>
            <a:chExt cx="354569" cy="7199313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F15CEE31-D486-BEC2-C86C-6FE1396E3D00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919A909A-DB28-4643-B7FB-D42F08C44BD9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28" name="Moon 1027">
            <a:extLst>
              <a:ext uri="{FF2B5EF4-FFF2-40B4-BE49-F238E27FC236}">
                <a16:creationId xmlns:a16="http://schemas.microsoft.com/office/drawing/2014/main" id="{529E4373-1881-C6BC-98BA-2A649723EDCF}"/>
              </a:ext>
            </a:extLst>
          </p:cNvPr>
          <p:cNvSpPr/>
          <p:nvPr/>
        </p:nvSpPr>
        <p:spPr>
          <a:xfrm rot="10800000">
            <a:off x="3246679" y="52506"/>
            <a:ext cx="213244" cy="330820"/>
          </a:xfrm>
          <a:prstGeom prst="mo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9215D9-9257-7AAA-E398-11435190254F}"/>
              </a:ext>
            </a:extLst>
          </p:cNvPr>
          <p:cNvGrpSpPr/>
          <p:nvPr/>
        </p:nvGrpSpPr>
        <p:grpSpPr>
          <a:xfrm>
            <a:off x="3414928" y="2430179"/>
            <a:ext cx="1151925" cy="1504865"/>
            <a:chOff x="439577" y="482382"/>
            <a:chExt cx="3217971" cy="42039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0DEA0D6-6324-AF80-D665-AA30ED319CEE}"/>
                </a:ext>
              </a:extLst>
            </p:cNvPr>
            <p:cNvGrpSpPr/>
            <p:nvPr/>
          </p:nvGrpSpPr>
          <p:grpSpPr>
            <a:xfrm rot="21083772">
              <a:off x="839648" y="2526315"/>
              <a:ext cx="1800000" cy="2160000"/>
              <a:chOff x="963600" y="1652002"/>
              <a:chExt cx="1800000" cy="216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65E22D-39E7-B079-2A09-E36302A15FFE}"/>
                  </a:ext>
                </a:extLst>
              </p:cNvPr>
              <p:cNvSpPr/>
              <p:nvPr/>
            </p:nvSpPr>
            <p:spPr>
              <a:xfrm>
                <a:off x="963600" y="1652002"/>
                <a:ext cx="1800000" cy="21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45B33CA-38B3-0F64-E0D2-C25C354D755A}"/>
                  </a:ext>
                </a:extLst>
              </p:cNvPr>
              <p:cNvSpPr/>
              <p:nvPr/>
            </p:nvSpPr>
            <p:spPr>
              <a:xfrm>
                <a:off x="1071600" y="1763423"/>
                <a:ext cx="1584000" cy="1584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013935-C167-9CF8-462C-813008491A28}"/>
                  </a:ext>
                </a:extLst>
              </p:cNvPr>
              <p:cNvSpPr txBox="1"/>
              <p:nvPr/>
            </p:nvSpPr>
            <p:spPr>
              <a:xfrm>
                <a:off x="1071600" y="3439720"/>
                <a:ext cx="1583999" cy="2462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400" b="1" dirty="0" err="1"/>
                  <a:t>Scia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ra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aigpmb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apmi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aptil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tio</a:t>
                </a:r>
                <a:endParaRPr lang="en-GB" sz="400" b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ED16712-D7D6-C4E2-E696-F6091DDA8A1F}"/>
                </a:ext>
              </a:extLst>
            </p:cNvPr>
            <p:cNvGrpSpPr/>
            <p:nvPr/>
          </p:nvGrpSpPr>
          <p:grpSpPr>
            <a:xfrm rot="1240881">
              <a:off x="1857548" y="1146511"/>
              <a:ext cx="1800000" cy="2160000"/>
              <a:chOff x="963600" y="1652002"/>
              <a:chExt cx="1800000" cy="216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56BF07-AB7C-A1F3-ABF9-D3E5650D9109}"/>
                  </a:ext>
                </a:extLst>
              </p:cNvPr>
              <p:cNvSpPr/>
              <p:nvPr/>
            </p:nvSpPr>
            <p:spPr>
              <a:xfrm>
                <a:off x="963600" y="1652002"/>
                <a:ext cx="1800000" cy="21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680BDC-4E4C-0368-7D44-D7438A2405BC}"/>
                  </a:ext>
                </a:extLst>
              </p:cNvPr>
              <p:cNvSpPr/>
              <p:nvPr/>
            </p:nvSpPr>
            <p:spPr>
              <a:xfrm>
                <a:off x="1071600" y="1763423"/>
                <a:ext cx="1584000" cy="1584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13D8B7-4FCC-C1C7-03EC-29B0B420675B}"/>
                  </a:ext>
                </a:extLst>
              </p:cNvPr>
              <p:cNvSpPr txBox="1"/>
              <p:nvPr/>
            </p:nvSpPr>
            <p:spPr>
              <a:xfrm>
                <a:off x="1071599" y="3439720"/>
                <a:ext cx="1583999" cy="2462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400" b="1" dirty="0" err="1"/>
                  <a:t>Scia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ra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aigpmb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apmi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aptil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tio</a:t>
                </a:r>
                <a:endParaRPr lang="en-GB" sz="400" b="1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863DEC-94A7-66F8-9C98-B03DB8A9F340}"/>
                </a:ext>
              </a:extLst>
            </p:cNvPr>
            <p:cNvGrpSpPr/>
            <p:nvPr/>
          </p:nvGrpSpPr>
          <p:grpSpPr>
            <a:xfrm rot="20147910">
              <a:off x="439577" y="482382"/>
              <a:ext cx="1800000" cy="2160000"/>
              <a:chOff x="963600" y="1652002"/>
              <a:chExt cx="1800000" cy="2160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92C626-190D-64F3-57F9-CC24B13737D0}"/>
                  </a:ext>
                </a:extLst>
              </p:cNvPr>
              <p:cNvSpPr/>
              <p:nvPr/>
            </p:nvSpPr>
            <p:spPr>
              <a:xfrm>
                <a:off x="963600" y="1652002"/>
                <a:ext cx="1800000" cy="21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8DA211-8A75-DC0F-86E8-BADCCF52D46C}"/>
                  </a:ext>
                </a:extLst>
              </p:cNvPr>
              <p:cNvSpPr/>
              <p:nvPr/>
            </p:nvSpPr>
            <p:spPr>
              <a:xfrm>
                <a:off x="1071600" y="1763423"/>
                <a:ext cx="1584000" cy="1584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6292B8-91C9-B5A2-6213-7B6BDE26B9FB}"/>
                  </a:ext>
                </a:extLst>
              </p:cNvPr>
              <p:cNvSpPr txBox="1"/>
              <p:nvPr/>
            </p:nvSpPr>
            <p:spPr>
              <a:xfrm>
                <a:off x="1071599" y="3439721"/>
                <a:ext cx="1583999" cy="2462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400" b="1" dirty="0" err="1"/>
                  <a:t>Scia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ra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aigpmb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apmi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aptil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tio</a:t>
                </a:r>
                <a:endParaRPr lang="en-GB" sz="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628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22380-EF37-6B45-4A4D-A06AF3FF7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D6B65A-4975-BCF3-C369-41F364561FB2}"/>
              </a:ext>
            </a:extLst>
          </p:cNvPr>
          <p:cNvSpPr/>
          <p:nvPr/>
        </p:nvSpPr>
        <p:spPr>
          <a:xfrm>
            <a:off x="0" y="0"/>
            <a:ext cx="5400675" cy="43853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120908-CA56-EA15-1DF1-FCA4278CF8FB}"/>
              </a:ext>
            </a:extLst>
          </p:cNvPr>
          <p:cNvSpPr/>
          <p:nvPr/>
        </p:nvSpPr>
        <p:spPr>
          <a:xfrm>
            <a:off x="2379306" y="0"/>
            <a:ext cx="457200" cy="43853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Logo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B47B7-2E55-6D4D-4774-FD6D22FE10D5}"/>
              </a:ext>
            </a:extLst>
          </p:cNvPr>
          <p:cNvSpPr/>
          <p:nvPr/>
        </p:nvSpPr>
        <p:spPr>
          <a:xfrm>
            <a:off x="111100" y="9581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EA3DE3-4418-6036-C9E7-8719E700C8AF}"/>
              </a:ext>
            </a:extLst>
          </p:cNvPr>
          <p:cNvSpPr/>
          <p:nvPr/>
        </p:nvSpPr>
        <p:spPr>
          <a:xfrm>
            <a:off x="682162" y="9580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A433A6-4B11-0201-B826-F3BCC0B0F7F5}"/>
              </a:ext>
            </a:extLst>
          </p:cNvPr>
          <p:cNvSpPr/>
          <p:nvPr/>
        </p:nvSpPr>
        <p:spPr>
          <a:xfrm>
            <a:off x="1257889" y="9579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ig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AE10C2-4B39-9327-9924-7CCA45DC4DD5}"/>
              </a:ext>
            </a:extLst>
          </p:cNvPr>
          <p:cNvSpPr txBox="1"/>
          <p:nvPr/>
        </p:nvSpPr>
        <p:spPr>
          <a:xfrm>
            <a:off x="317241" y="877078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800080"/>
                </a:highlight>
              </a:rPr>
              <a:t># 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1C0D85-70CC-9E87-DD7C-175FB0AC27AA}"/>
              </a:ext>
            </a:extLst>
          </p:cNvPr>
          <p:cNvSpPr txBox="1"/>
          <p:nvPr/>
        </p:nvSpPr>
        <p:spPr>
          <a:xfrm>
            <a:off x="317236" y="2076940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800080"/>
                </a:highlight>
              </a:rPr>
              <a:t># About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6C6C25-60DB-9760-3905-0EF9260714BB}"/>
              </a:ext>
            </a:extLst>
          </p:cNvPr>
          <p:cNvSpPr txBox="1"/>
          <p:nvPr/>
        </p:nvSpPr>
        <p:spPr>
          <a:xfrm>
            <a:off x="317237" y="5210617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800080"/>
                </a:highlight>
              </a:rPr>
              <a:t># Contact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2B05E55-7A0D-CBB2-0531-D3D1B86748C8}"/>
              </a:ext>
            </a:extLst>
          </p:cNvPr>
          <p:cNvSpPr/>
          <p:nvPr/>
        </p:nvSpPr>
        <p:spPr>
          <a:xfrm>
            <a:off x="3582955" y="0"/>
            <a:ext cx="1817720" cy="4385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Home About Gallery Contact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97B422-86CA-1121-AC96-C3F534508DF1}"/>
              </a:ext>
            </a:extLst>
          </p:cNvPr>
          <p:cNvSpPr txBox="1"/>
          <p:nvPr/>
        </p:nvSpPr>
        <p:spPr>
          <a:xfrm>
            <a:off x="587829" y="2417073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Who we are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13527A-8ED7-2AD7-DCE1-76C905821A90}"/>
              </a:ext>
            </a:extLst>
          </p:cNvPr>
          <p:cNvSpPr txBox="1"/>
          <p:nvPr/>
        </p:nvSpPr>
        <p:spPr>
          <a:xfrm>
            <a:off x="587829" y="3115671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What we do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CCBA07-9E91-4CEE-D338-B0E507EBC046}"/>
              </a:ext>
            </a:extLst>
          </p:cNvPr>
          <p:cNvSpPr txBox="1"/>
          <p:nvPr/>
        </p:nvSpPr>
        <p:spPr>
          <a:xfrm>
            <a:off x="317238" y="3861816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800080"/>
                </a:highlight>
              </a:rPr>
              <a:t># Gallery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F7FDAA-1A80-F22F-84E8-13664038F6B6}"/>
              </a:ext>
            </a:extLst>
          </p:cNvPr>
          <p:cNvSpPr/>
          <p:nvPr/>
        </p:nvSpPr>
        <p:spPr>
          <a:xfrm>
            <a:off x="466531" y="5635690"/>
            <a:ext cx="37415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 form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969795-AA78-06DD-8BCE-C78D33B6B1DA}"/>
              </a:ext>
            </a:extLst>
          </p:cNvPr>
          <p:cNvSpPr/>
          <p:nvPr/>
        </p:nvSpPr>
        <p:spPr>
          <a:xfrm>
            <a:off x="466531" y="4231148"/>
            <a:ext cx="37415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Embedded google photos or </a:t>
            </a:r>
            <a:r>
              <a:rPr lang="en-GB" dirty="0" err="1">
                <a:solidFill>
                  <a:schemeClr val="tx1"/>
                </a:solidFill>
              </a:rPr>
              <a:t>facebook</a:t>
            </a:r>
            <a:r>
              <a:rPr lang="en-GB" dirty="0">
                <a:solidFill>
                  <a:schemeClr val="tx1"/>
                </a:solidFill>
              </a:rPr>
              <a:t> album?</a:t>
            </a:r>
          </a:p>
        </p:txBody>
      </p:sp>
      <p:pic>
        <p:nvPicPr>
          <p:cNvPr id="1026" name="Picture 2" descr="Simple Cartoon Sphere Bell Vector Illustration Stock Vector ...">
            <a:extLst>
              <a:ext uri="{FF2B5EF4-FFF2-40B4-BE49-F238E27FC236}">
                <a16:creationId xmlns:a16="http://schemas.microsoft.com/office/drawing/2014/main" id="{35DFC709-DEFE-DF01-CEB4-3BAABF36C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864" b="74083" l="20250" r="82250">
                        <a14:foregroundMark x1="23188" y1="48047" x2="23188" y2="48047"/>
                        <a14:foregroundMark x1="20250" y1="48757" x2="20250" y2="48757"/>
                        <a14:foregroundMark x1="82250" y1="48580" x2="82250" y2="48580"/>
                        <a14:foregroundMark x1="46750" y1="71598" x2="46750" y2="71598"/>
                        <a14:foregroundMark x1="47875" y1="74201" x2="47875" y2="74201"/>
                        <a14:foregroundMark x1="46938" y1="17574" x2="46938" y2="17574"/>
                        <a14:foregroundMark x1="55375" y1="16864" x2="55375" y2="16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15282" r="14608" b="23557"/>
          <a:stretch/>
        </p:blipFill>
        <p:spPr bwMode="auto">
          <a:xfrm>
            <a:off x="3694917" y="349711"/>
            <a:ext cx="343002" cy="33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4E5F62E-6E31-312D-8EC9-79667A64B925}"/>
              </a:ext>
            </a:extLst>
          </p:cNvPr>
          <p:cNvSpPr txBox="1"/>
          <p:nvPr/>
        </p:nvSpPr>
        <p:spPr>
          <a:xfrm>
            <a:off x="466531" y="1246410"/>
            <a:ext cx="37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B3FFDA-853C-9EE2-5B23-2B799E093E34}"/>
              </a:ext>
            </a:extLst>
          </p:cNvPr>
          <p:cNvSpPr txBox="1"/>
          <p:nvPr/>
        </p:nvSpPr>
        <p:spPr>
          <a:xfrm>
            <a:off x="587829" y="1296348"/>
            <a:ext cx="2995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Fools Gambit Morris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C91109-EFE7-7411-63A9-B35E2ECEED15}"/>
              </a:ext>
            </a:extLst>
          </p:cNvPr>
          <p:cNvSpPr txBox="1"/>
          <p:nvPr/>
        </p:nvSpPr>
        <p:spPr>
          <a:xfrm>
            <a:off x="755374" y="163490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Blurb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F0608C-B8C9-2596-33AF-7B3716D1633C}"/>
              </a:ext>
            </a:extLst>
          </p:cNvPr>
          <p:cNvSpPr txBox="1"/>
          <p:nvPr/>
        </p:nvSpPr>
        <p:spPr>
          <a:xfrm>
            <a:off x="721492" y="2730751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77908A-B151-9C77-494B-18930AC1C427}"/>
              </a:ext>
            </a:extLst>
          </p:cNvPr>
          <p:cNvSpPr txBox="1"/>
          <p:nvPr/>
        </p:nvSpPr>
        <p:spPr>
          <a:xfrm>
            <a:off x="721491" y="348067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95CDD3-522E-7F60-2CC1-629B53235C9C}"/>
              </a:ext>
            </a:extLst>
          </p:cNvPr>
          <p:cNvSpPr/>
          <p:nvPr/>
        </p:nvSpPr>
        <p:spPr>
          <a:xfrm>
            <a:off x="3138471" y="1246410"/>
            <a:ext cx="1944963" cy="729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Whole Team Photo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047053-A72B-A68A-5036-12B2644A52FF}"/>
              </a:ext>
            </a:extLst>
          </p:cNvPr>
          <p:cNvSpPr/>
          <p:nvPr/>
        </p:nvSpPr>
        <p:spPr>
          <a:xfrm>
            <a:off x="3097834" y="2373044"/>
            <a:ext cx="1944963" cy="1637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Video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F50B10-8704-7FE6-0DF3-5B8A0F414D85}"/>
              </a:ext>
            </a:extLst>
          </p:cNvPr>
          <p:cNvGrpSpPr/>
          <p:nvPr/>
        </p:nvGrpSpPr>
        <p:grpSpPr>
          <a:xfrm>
            <a:off x="0" y="448118"/>
            <a:ext cx="354569" cy="6751195"/>
            <a:chOff x="0" y="0"/>
            <a:chExt cx="354569" cy="71993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B80F766-8F69-16B8-D376-CA3599F1A7CF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3AA282-8BEB-17D5-9119-64D1623689D2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4B882B9-94EE-C426-FDEC-068393A013CA}"/>
              </a:ext>
            </a:extLst>
          </p:cNvPr>
          <p:cNvGrpSpPr/>
          <p:nvPr/>
        </p:nvGrpSpPr>
        <p:grpSpPr>
          <a:xfrm rot="10800000">
            <a:off x="5054055" y="440043"/>
            <a:ext cx="354569" cy="6751195"/>
            <a:chOff x="0" y="0"/>
            <a:chExt cx="354569" cy="7199313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9F5519F7-4BED-BB58-A35B-212BDA549567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216F0F58-17CC-D507-E58C-B590E93B4579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Moon 1">
            <a:extLst>
              <a:ext uri="{FF2B5EF4-FFF2-40B4-BE49-F238E27FC236}">
                <a16:creationId xmlns:a16="http://schemas.microsoft.com/office/drawing/2014/main" id="{42DF1F59-114A-770B-8CA3-3A61DEF6182A}"/>
              </a:ext>
            </a:extLst>
          </p:cNvPr>
          <p:cNvSpPr/>
          <p:nvPr/>
        </p:nvSpPr>
        <p:spPr>
          <a:xfrm rot="10800000">
            <a:off x="3246679" y="52506"/>
            <a:ext cx="213244" cy="330820"/>
          </a:xfrm>
          <a:prstGeom prst="mo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0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9F306-28B9-812B-5F60-270560014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76DE9710-E0D3-2EF2-DB2B-B7E39AAB8AEE}"/>
              </a:ext>
            </a:extLst>
          </p:cNvPr>
          <p:cNvSpPr/>
          <p:nvPr/>
        </p:nvSpPr>
        <p:spPr>
          <a:xfrm>
            <a:off x="466531" y="5635690"/>
            <a:ext cx="4174912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form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E2C368-E4F2-BA66-98A1-BE745B2089E5}"/>
              </a:ext>
            </a:extLst>
          </p:cNvPr>
          <p:cNvSpPr/>
          <p:nvPr/>
        </p:nvSpPr>
        <p:spPr>
          <a:xfrm>
            <a:off x="466532" y="566444"/>
            <a:ext cx="4174912" cy="729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Whole Team Photo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5C94F9-EB36-EAED-1F7F-8D69150F7331}"/>
              </a:ext>
            </a:extLst>
          </p:cNvPr>
          <p:cNvSpPr/>
          <p:nvPr/>
        </p:nvSpPr>
        <p:spPr>
          <a:xfrm>
            <a:off x="500044" y="1891996"/>
            <a:ext cx="4141399" cy="1082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53B054-6AE3-411A-7762-04F86D59A928}"/>
              </a:ext>
            </a:extLst>
          </p:cNvPr>
          <p:cNvSpPr/>
          <p:nvPr/>
        </p:nvSpPr>
        <p:spPr>
          <a:xfrm>
            <a:off x="0" y="0"/>
            <a:ext cx="5400675" cy="43853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26F95A-F994-CE25-B55A-2AB7522F0039}"/>
              </a:ext>
            </a:extLst>
          </p:cNvPr>
          <p:cNvSpPr/>
          <p:nvPr/>
        </p:nvSpPr>
        <p:spPr>
          <a:xfrm>
            <a:off x="108514" y="0"/>
            <a:ext cx="457200" cy="43853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Logo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D2FFA7-26C5-7CD2-EB58-4EE711146CC0}"/>
              </a:ext>
            </a:extLst>
          </p:cNvPr>
          <p:cNvSpPr/>
          <p:nvPr/>
        </p:nvSpPr>
        <p:spPr>
          <a:xfrm>
            <a:off x="1713701" y="6613474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DA9474-EEAD-8FC7-74FB-2683BE4D9A65}"/>
              </a:ext>
            </a:extLst>
          </p:cNvPr>
          <p:cNvSpPr/>
          <p:nvPr/>
        </p:nvSpPr>
        <p:spPr>
          <a:xfrm>
            <a:off x="2284763" y="6613473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lt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8FDEE5-F0A7-B603-E4FE-DA476B6575AA}"/>
              </a:ext>
            </a:extLst>
          </p:cNvPr>
          <p:cNvSpPr/>
          <p:nvPr/>
        </p:nvSpPr>
        <p:spPr>
          <a:xfrm>
            <a:off x="2860490" y="6613472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ig</a:t>
            </a:r>
            <a:endParaRPr lang="en-GB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536DE2-1D75-299D-6C06-D3334F302A35}"/>
              </a:ext>
            </a:extLst>
          </p:cNvPr>
          <p:cNvSpPr txBox="1"/>
          <p:nvPr/>
        </p:nvSpPr>
        <p:spPr>
          <a:xfrm>
            <a:off x="514186" y="572010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F65811-B991-A655-D862-F616144B81D6}"/>
              </a:ext>
            </a:extLst>
          </p:cNvPr>
          <p:cNvSpPr txBox="1"/>
          <p:nvPr/>
        </p:nvSpPr>
        <p:spPr>
          <a:xfrm>
            <a:off x="565714" y="2012351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About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219759-CE80-1BB4-C8DD-C5AE83B0CF36}"/>
              </a:ext>
            </a:extLst>
          </p:cNvPr>
          <p:cNvSpPr txBox="1"/>
          <p:nvPr/>
        </p:nvSpPr>
        <p:spPr>
          <a:xfrm>
            <a:off x="417402" y="5676905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Contact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869845-B7B3-1B7F-3348-2A52F7B75AC4}"/>
              </a:ext>
            </a:extLst>
          </p:cNvPr>
          <p:cNvSpPr txBox="1"/>
          <p:nvPr/>
        </p:nvSpPr>
        <p:spPr>
          <a:xfrm>
            <a:off x="1516658" y="2948542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Who we are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4939EE-6499-86A0-7FED-39D43131C979}"/>
              </a:ext>
            </a:extLst>
          </p:cNvPr>
          <p:cNvSpPr txBox="1"/>
          <p:nvPr/>
        </p:nvSpPr>
        <p:spPr>
          <a:xfrm>
            <a:off x="1426560" y="3414694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What we do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23A031-4BC0-4535-5306-2299398A01A5}"/>
              </a:ext>
            </a:extLst>
          </p:cNvPr>
          <p:cNvSpPr/>
          <p:nvPr/>
        </p:nvSpPr>
        <p:spPr>
          <a:xfrm>
            <a:off x="466531" y="4231148"/>
            <a:ext cx="4174912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Embedded google photos or </a:t>
            </a:r>
            <a:r>
              <a:rPr lang="en-GB" dirty="0" err="1"/>
              <a:t>facebook</a:t>
            </a:r>
            <a:r>
              <a:rPr lang="en-GB" dirty="0"/>
              <a:t> album?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737B79-CB31-3129-C3A1-7EF765304676}"/>
              </a:ext>
            </a:extLst>
          </p:cNvPr>
          <p:cNvSpPr txBox="1"/>
          <p:nvPr/>
        </p:nvSpPr>
        <p:spPr>
          <a:xfrm>
            <a:off x="466531" y="1246410"/>
            <a:ext cx="37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432A11-C7F2-3D77-9133-0E52E39AE5B9}"/>
              </a:ext>
            </a:extLst>
          </p:cNvPr>
          <p:cNvSpPr txBox="1"/>
          <p:nvPr/>
        </p:nvSpPr>
        <p:spPr>
          <a:xfrm>
            <a:off x="396043" y="1295301"/>
            <a:ext cx="4346315" cy="34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Fools Gambit Morris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D4899F-52BE-2FE2-D528-A90B3B11DF27}"/>
              </a:ext>
            </a:extLst>
          </p:cNvPr>
          <p:cNvSpPr txBox="1"/>
          <p:nvPr/>
        </p:nvSpPr>
        <p:spPr>
          <a:xfrm>
            <a:off x="755374" y="163490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Blurb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519935-C4AD-1FB7-2021-6F94248EA311}"/>
              </a:ext>
            </a:extLst>
          </p:cNvPr>
          <p:cNvSpPr txBox="1"/>
          <p:nvPr/>
        </p:nvSpPr>
        <p:spPr>
          <a:xfrm>
            <a:off x="731028" y="3167725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B6848C-D133-9485-F45B-18DAF7F21BC3}"/>
              </a:ext>
            </a:extLst>
          </p:cNvPr>
          <p:cNvSpPr txBox="1"/>
          <p:nvPr/>
        </p:nvSpPr>
        <p:spPr>
          <a:xfrm>
            <a:off x="721491" y="3576368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251C92F-F1B8-D9FF-68FB-8DE66E593F5E}"/>
              </a:ext>
            </a:extLst>
          </p:cNvPr>
          <p:cNvGrpSpPr/>
          <p:nvPr/>
        </p:nvGrpSpPr>
        <p:grpSpPr>
          <a:xfrm>
            <a:off x="0" y="448118"/>
            <a:ext cx="354569" cy="6751195"/>
            <a:chOff x="0" y="0"/>
            <a:chExt cx="354569" cy="71993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FE86756-B224-0A97-751F-8E74E4E35FC0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0709F1D-1827-7850-4380-8F60703664F9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4732D63-AF1A-0731-9E90-6234BC17DF7C}"/>
              </a:ext>
            </a:extLst>
          </p:cNvPr>
          <p:cNvGrpSpPr/>
          <p:nvPr/>
        </p:nvGrpSpPr>
        <p:grpSpPr>
          <a:xfrm rot="10800000">
            <a:off x="5054055" y="440043"/>
            <a:ext cx="354569" cy="6751195"/>
            <a:chOff x="0" y="0"/>
            <a:chExt cx="354569" cy="7199313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A39AED50-E863-D5C9-CDF6-E44FDEA6F946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B746AF8-01F2-7137-DB24-37F9E2FD41C9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" name="Graphic 2" descr="Hamburger Menu Icon with solid fill">
            <a:extLst>
              <a:ext uri="{FF2B5EF4-FFF2-40B4-BE49-F238E27FC236}">
                <a16:creationId xmlns:a16="http://schemas.microsoft.com/office/drawing/2014/main" id="{6AD9F03D-9419-1C5F-9D7A-34072BA2A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2358" y="-92613"/>
            <a:ext cx="623392" cy="62339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4347053-4AA6-BD08-EDB2-4AAA4A1119AB}"/>
              </a:ext>
            </a:extLst>
          </p:cNvPr>
          <p:cNvSpPr txBox="1"/>
          <p:nvPr/>
        </p:nvSpPr>
        <p:spPr>
          <a:xfrm>
            <a:off x="482573" y="4628644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Gallery</a:t>
            </a:r>
          </a:p>
        </p:txBody>
      </p:sp>
      <p:sp>
        <p:nvSpPr>
          <p:cNvPr id="4" name="Moon 3">
            <a:extLst>
              <a:ext uri="{FF2B5EF4-FFF2-40B4-BE49-F238E27FC236}">
                <a16:creationId xmlns:a16="http://schemas.microsoft.com/office/drawing/2014/main" id="{A7967EF3-137D-CF4C-6C1B-9584E4C44691}"/>
              </a:ext>
            </a:extLst>
          </p:cNvPr>
          <p:cNvSpPr/>
          <p:nvPr/>
        </p:nvSpPr>
        <p:spPr>
          <a:xfrm rot="10800000">
            <a:off x="4405162" y="43957"/>
            <a:ext cx="213244" cy="330820"/>
          </a:xfrm>
          <a:prstGeom prst="mo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19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C67E3C-8864-DA41-EA8C-E99A0A42D480}"/>
              </a:ext>
            </a:extLst>
          </p:cNvPr>
          <p:cNvSpPr/>
          <p:nvPr/>
        </p:nvSpPr>
        <p:spPr>
          <a:xfrm>
            <a:off x="-1" y="1366345"/>
            <a:ext cx="5400675" cy="42746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32FB93-5370-788F-CB9A-0CC9EEB69834}"/>
              </a:ext>
            </a:extLst>
          </p:cNvPr>
          <p:cNvGrpSpPr/>
          <p:nvPr/>
        </p:nvGrpSpPr>
        <p:grpSpPr>
          <a:xfrm>
            <a:off x="1501729" y="1897152"/>
            <a:ext cx="2397215" cy="2876659"/>
            <a:chOff x="963600" y="1652002"/>
            <a:chExt cx="1800000" cy="216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F2CB2A-C526-F2A2-EC4A-4F8ED8A02B1B}"/>
                </a:ext>
              </a:extLst>
            </p:cNvPr>
            <p:cNvSpPr/>
            <p:nvPr/>
          </p:nvSpPr>
          <p:spPr>
            <a:xfrm>
              <a:off x="963600" y="1652002"/>
              <a:ext cx="1800000" cy="21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D8B11E-BA41-7A19-F6AC-A804C026505F}"/>
                </a:ext>
              </a:extLst>
            </p:cNvPr>
            <p:cNvSpPr/>
            <p:nvPr/>
          </p:nvSpPr>
          <p:spPr>
            <a:xfrm>
              <a:off x="1071600" y="1763423"/>
              <a:ext cx="1584000" cy="158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2975DA-8D04-B6AD-4435-B5FD256CA094}"/>
                </a:ext>
              </a:extLst>
            </p:cNvPr>
            <p:cNvSpPr txBox="1"/>
            <p:nvPr/>
          </p:nvSpPr>
          <p:spPr>
            <a:xfrm rot="207234">
              <a:off x="1071599" y="3366434"/>
              <a:ext cx="1583999" cy="3928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b="1" dirty="0" err="1">
                  <a:latin typeface="Harlow Solid Italic" panose="04030604020F02020D02" pitchFamily="82" charset="0"/>
                </a:rPr>
                <a:t>Scia</a:t>
              </a:r>
              <a:r>
                <a:rPr lang="en-GB" sz="1400" b="1" dirty="0">
                  <a:latin typeface="Harlow Solid Italic" panose="04030604020F02020D02" pitchFamily="82" charset="0"/>
                </a:rPr>
                <a:t> </a:t>
              </a:r>
              <a:r>
                <a:rPr lang="en-GB" sz="1400" b="1" dirty="0" err="1">
                  <a:latin typeface="Harlow Solid Italic" panose="04030604020F02020D02" pitchFamily="82" charset="0"/>
                </a:rPr>
                <a:t>ra</a:t>
              </a:r>
              <a:r>
                <a:rPr lang="en-GB" sz="1400" b="1" dirty="0">
                  <a:latin typeface="Harlow Solid Italic" panose="04030604020F02020D02" pitchFamily="82" charset="0"/>
                </a:rPr>
                <a:t> </a:t>
              </a:r>
              <a:r>
                <a:rPr lang="en-GB" sz="1400" b="1" dirty="0" err="1">
                  <a:latin typeface="Harlow Solid Italic" panose="04030604020F02020D02" pitchFamily="82" charset="0"/>
                </a:rPr>
                <a:t>aigpmb</a:t>
              </a:r>
              <a:r>
                <a:rPr lang="en-GB" sz="1400" b="1" dirty="0">
                  <a:latin typeface="Harlow Solid Italic" panose="04030604020F02020D02" pitchFamily="82" charset="0"/>
                </a:rPr>
                <a:t> </a:t>
              </a:r>
              <a:r>
                <a:rPr lang="en-GB" sz="1400" b="1" dirty="0" err="1">
                  <a:latin typeface="Harlow Solid Italic" panose="04030604020F02020D02" pitchFamily="82" charset="0"/>
                </a:rPr>
                <a:t>apmi</a:t>
              </a:r>
              <a:r>
                <a:rPr lang="en-GB" sz="1400" b="1" dirty="0">
                  <a:latin typeface="Harlow Solid Italic" panose="04030604020F02020D02" pitchFamily="82" charset="0"/>
                </a:rPr>
                <a:t> </a:t>
              </a:r>
              <a:r>
                <a:rPr lang="en-GB" sz="1400" b="1" dirty="0" err="1">
                  <a:latin typeface="Harlow Solid Italic" panose="04030604020F02020D02" pitchFamily="82" charset="0"/>
                </a:rPr>
                <a:t>aptil</a:t>
              </a:r>
              <a:r>
                <a:rPr lang="en-GB" sz="1400" b="1" dirty="0">
                  <a:latin typeface="Harlow Solid Italic" panose="04030604020F02020D02" pitchFamily="82" charset="0"/>
                </a:rPr>
                <a:t> </a:t>
              </a:r>
              <a:r>
                <a:rPr lang="en-GB" sz="1400" b="1" dirty="0" err="1">
                  <a:latin typeface="Harlow Solid Italic" panose="04030604020F02020D02" pitchFamily="82" charset="0"/>
                </a:rPr>
                <a:t>tio</a:t>
              </a:r>
              <a:endParaRPr lang="en-GB" sz="1400" b="1" dirty="0">
                <a:latin typeface="Harlow Solid Italic" panose="04030604020F02020D02" pitchFamily="8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BD7BBC-F20B-3EF4-9629-E6A088FF021E}"/>
              </a:ext>
            </a:extLst>
          </p:cNvPr>
          <p:cNvGrpSpPr/>
          <p:nvPr/>
        </p:nvGrpSpPr>
        <p:grpSpPr>
          <a:xfrm>
            <a:off x="-1278258" y="1897151"/>
            <a:ext cx="2397215" cy="2876659"/>
            <a:chOff x="963600" y="1652002"/>
            <a:chExt cx="1800000" cy="216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0D35AE-5B1F-F711-DCCC-14535012FDCB}"/>
                </a:ext>
              </a:extLst>
            </p:cNvPr>
            <p:cNvSpPr/>
            <p:nvPr/>
          </p:nvSpPr>
          <p:spPr>
            <a:xfrm>
              <a:off x="963600" y="1652002"/>
              <a:ext cx="1800000" cy="21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C2A3A1-B890-35E5-97F5-B3EA880B85AD}"/>
                </a:ext>
              </a:extLst>
            </p:cNvPr>
            <p:cNvSpPr/>
            <p:nvPr/>
          </p:nvSpPr>
          <p:spPr>
            <a:xfrm>
              <a:off x="1071600" y="1763423"/>
              <a:ext cx="1584000" cy="158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01260B-0CBD-5DE0-6A73-2634CC3908CF}"/>
                </a:ext>
              </a:extLst>
            </p:cNvPr>
            <p:cNvSpPr txBox="1"/>
            <p:nvPr/>
          </p:nvSpPr>
          <p:spPr>
            <a:xfrm rot="21323136">
              <a:off x="1071599" y="3467541"/>
              <a:ext cx="1583999" cy="1906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050" b="1" dirty="0" err="1">
                  <a:latin typeface="Harlow Solid Italic" panose="04030604020F02020D02" pitchFamily="82" charset="0"/>
                </a:rPr>
                <a:t>Scia</a:t>
              </a:r>
              <a:r>
                <a:rPr lang="en-GB" sz="1050" b="1" dirty="0">
                  <a:latin typeface="Harlow Solid Italic" panose="04030604020F02020D02" pitchFamily="82" charset="0"/>
                </a:rPr>
                <a:t> </a:t>
              </a:r>
              <a:r>
                <a:rPr lang="en-GB" sz="1050" b="1" dirty="0" err="1">
                  <a:latin typeface="Harlow Solid Italic" panose="04030604020F02020D02" pitchFamily="82" charset="0"/>
                </a:rPr>
                <a:t>ra</a:t>
              </a:r>
              <a:r>
                <a:rPr lang="en-GB" sz="1050" b="1" dirty="0">
                  <a:latin typeface="Harlow Solid Italic" panose="04030604020F02020D02" pitchFamily="82" charset="0"/>
                </a:rPr>
                <a:t> </a:t>
              </a:r>
              <a:r>
                <a:rPr lang="en-GB" sz="1050" b="1" dirty="0" err="1">
                  <a:latin typeface="Harlow Solid Italic" panose="04030604020F02020D02" pitchFamily="82" charset="0"/>
                </a:rPr>
                <a:t>aigpmb</a:t>
              </a:r>
              <a:r>
                <a:rPr lang="en-GB" sz="1050" b="1" dirty="0">
                  <a:latin typeface="Harlow Solid Italic" panose="04030604020F02020D02" pitchFamily="82" charset="0"/>
                </a:rPr>
                <a:t> </a:t>
              </a:r>
              <a:r>
                <a:rPr lang="en-GB" sz="1050" b="1" dirty="0" err="1">
                  <a:latin typeface="Harlow Solid Italic" panose="04030604020F02020D02" pitchFamily="82" charset="0"/>
                </a:rPr>
                <a:t>apmi</a:t>
              </a:r>
              <a:r>
                <a:rPr lang="en-GB" sz="1050" b="1" dirty="0">
                  <a:latin typeface="Harlow Solid Italic" panose="04030604020F02020D02" pitchFamily="82" charset="0"/>
                </a:rPr>
                <a:t> </a:t>
              </a:r>
              <a:r>
                <a:rPr lang="en-GB" sz="1050" b="1" dirty="0" err="1">
                  <a:latin typeface="Harlow Solid Italic" panose="04030604020F02020D02" pitchFamily="82" charset="0"/>
                </a:rPr>
                <a:t>aptil</a:t>
              </a:r>
              <a:r>
                <a:rPr lang="en-GB" sz="1050" b="1" dirty="0">
                  <a:latin typeface="Harlow Solid Italic" panose="04030604020F02020D02" pitchFamily="82" charset="0"/>
                </a:rPr>
                <a:t> </a:t>
              </a:r>
              <a:r>
                <a:rPr lang="en-GB" sz="1050" b="1" dirty="0" err="1">
                  <a:latin typeface="Harlow Solid Italic" panose="04030604020F02020D02" pitchFamily="82" charset="0"/>
                </a:rPr>
                <a:t>tio</a:t>
              </a:r>
              <a:endParaRPr lang="en-GB" sz="1050" b="1" dirty="0">
                <a:latin typeface="Harlow Solid Italic" panose="04030604020F02020D02" pitchFamily="8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70BC55-73E7-74A9-9CC1-4D2ECC711B9E}"/>
              </a:ext>
            </a:extLst>
          </p:cNvPr>
          <p:cNvGrpSpPr/>
          <p:nvPr/>
        </p:nvGrpSpPr>
        <p:grpSpPr>
          <a:xfrm>
            <a:off x="4281716" y="1897150"/>
            <a:ext cx="2397215" cy="2876659"/>
            <a:chOff x="963600" y="1652002"/>
            <a:chExt cx="1800000" cy="216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7B8527-7541-809E-DC1B-85C164FDADCB}"/>
                </a:ext>
              </a:extLst>
            </p:cNvPr>
            <p:cNvSpPr/>
            <p:nvPr/>
          </p:nvSpPr>
          <p:spPr>
            <a:xfrm>
              <a:off x="963600" y="1652002"/>
              <a:ext cx="1800000" cy="21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167FC4-5261-AC73-CBB1-B17862CC4E10}"/>
                </a:ext>
              </a:extLst>
            </p:cNvPr>
            <p:cNvSpPr/>
            <p:nvPr/>
          </p:nvSpPr>
          <p:spPr>
            <a:xfrm>
              <a:off x="1071600" y="1763423"/>
              <a:ext cx="1584000" cy="158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667EAC-254F-429D-1AE4-7EF280E092B8}"/>
                </a:ext>
              </a:extLst>
            </p:cNvPr>
            <p:cNvSpPr txBox="1"/>
            <p:nvPr/>
          </p:nvSpPr>
          <p:spPr>
            <a:xfrm rot="901768">
              <a:off x="1071599" y="3467541"/>
              <a:ext cx="1583999" cy="1906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050" b="1" dirty="0" err="1">
                  <a:latin typeface="Harlow Solid Italic" panose="04030604020F02020D02" pitchFamily="82" charset="0"/>
                </a:rPr>
                <a:t>Scia</a:t>
              </a:r>
              <a:r>
                <a:rPr lang="en-GB" sz="1050" b="1" dirty="0">
                  <a:latin typeface="Harlow Solid Italic" panose="04030604020F02020D02" pitchFamily="82" charset="0"/>
                </a:rPr>
                <a:t> </a:t>
              </a:r>
              <a:r>
                <a:rPr lang="en-GB" sz="1050" b="1" dirty="0" err="1">
                  <a:latin typeface="Harlow Solid Italic" panose="04030604020F02020D02" pitchFamily="82" charset="0"/>
                </a:rPr>
                <a:t>ra</a:t>
              </a:r>
              <a:r>
                <a:rPr lang="en-GB" sz="1050" b="1" dirty="0">
                  <a:latin typeface="Harlow Solid Italic" panose="04030604020F02020D02" pitchFamily="82" charset="0"/>
                </a:rPr>
                <a:t> </a:t>
              </a:r>
              <a:r>
                <a:rPr lang="en-GB" sz="1050" b="1" dirty="0" err="1">
                  <a:latin typeface="Harlow Solid Italic" panose="04030604020F02020D02" pitchFamily="82" charset="0"/>
                </a:rPr>
                <a:t>aigpmb</a:t>
              </a:r>
              <a:r>
                <a:rPr lang="en-GB" sz="1050" b="1" dirty="0">
                  <a:latin typeface="Harlow Solid Italic" panose="04030604020F02020D02" pitchFamily="82" charset="0"/>
                </a:rPr>
                <a:t> </a:t>
              </a:r>
              <a:r>
                <a:rPr lang="en-GB" sz="1050" b="1" dirty="0" err="1">
                  <a:latin typeface="Harlow Solid Italic" panose="04030604020F02020D02" pitchFamily="82" charset="0"/>
                </a:rPr>
                <a:t>apmi</a:t>
              </a:r>
              <a:r>
                <a:rPr lang="en-GB" sz="1050" b="1" dirty="0">
                  <a:latin typeface="Harlow Solid Italic" panose="04030604020F02020D02" pitchFamily="82" charset="0"/>
                </a:rPr>
                <a:t> </a:t>
              </a:r>
              <a:r>
                <a:rPr lang="en-GB" sz="1050" b="1" dirty="0" err="1">
                  <a:latin typeface="Harlow Solid Italic" panose="04030604020F02020D02" pitchFamily="82" charset="0"/>
                </a:rPr>
                <a:t>aptil</a:t>
              </a:r>
              <a:r>
                <a:rPr lang="en-GB" sz="1050" b="1" dirty="0">
                  <a:latin typeface="Harlow Solid Italic" panose="04030604020F02020D02" pitchFamily="82" charset="0"/>
                </a:rPr>
                <a:t> </a:t>
              </a:r>
              <a:r>
                <a:rPr lang="en-GB" sz="1050" b="1" dirty="0" err="1">
                  <a:latin typeface="Harlow Solid Italic" panose="04030604020F02020D02" pitchFamily="82" charset="0"/>
                </a:rPr>
                <a:t>tio</a:t>
              </a:r>
              <a:endParaRPr lang="en-GB" sz="1050" b="1" dirty="0">
                <a:latin typeface="Harlow Solid Italic" panose="04030604020F02020D02" pitchFamily="8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3137CE6-09E2-F4F3-5E5E-C80E96EB899E}"/>
              </a:ext>
            </a:extLst>
          </p:cNvPr>
          <p:cNvGrpSpPr/>
          <p:nvPr/>
        </p:nvGrpSpPr>
        <p:grpSpPr>
          <a:xfrm>
            <a:off x="324996" y="4938710"/>
            <a:ext cx="4750676" cy="508830"/>
            <a:chOff x="399393" y="4867258"/>
            <a:chExt cx="4750676" cy="50883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13D16BA-8A14-5225-4B54-F6DF4A9AD2A5}"/>
                </a:ext>
              </a:extLst>
            </p:cNvPr>
            <p:cNvSpPr/>
            <p:nvPr/>
          </p:nvSpPr>
          <p:spPr>
            <a:xfrm>
              <a:off x="399393" y="4867258"/>
              <a:ext cx="4750676" cy="50883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97301A-46CD-2EEC-DC25-090B6E8AEC75}"/>
                </a:ext>
              </a:extLst>
            </p:cNvPr>
            <p:cNvSpPr/>
            <p:nvPr/>
          </p:nvSpPr>
          <p:spPr>
            <a:xfrm>
              <a:off x="4709857" y="4941673"/>
              <a:ext cx="360000" cy="360000"/>
            </a:xfrm>
            <a:prstGeom prst="ellipse">
              <a:avLst/>
            </a:prstGeom>
            <a:solidFill>
              <a:srgbClr val="156082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CF10BF9-1E9D-C48F-7C19-6A5C4396E7A0}"/>
                </a:ext>
              </a:extLst>
            </p:cNvPr>
            <p:cNvSpPr/>
            <p:nvPr/>
          </p:nvSpPr>
          <p:spPr>
            <a:xfrm>
              <a:off x="4288203" y="4941673"/>
              <a:ext cx="360000" cy="360000"/>
            </a:xfrm>
            <a:prstGeom prst="ellipse">
              <a:avLst/>
            </a:prstGeom>
            <a:solidFill>
              <a:srgbClr val="156082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4613816-CA6E-C507-0A99-5A897DC9DEC4}"/>
                </a:ext>
              </a:extLst>
            </p:cNvPr>
            <p:cNvSpPr/>
            <p:nvPr/>
          </p:nvSpPr>
          <p:spPr>
            <a:xfrm>
              <a:off x="3866551" y="4941673"/>
              <a:ext cx="360000" cy="360000"/>
            </a:xfrm>
            <a:prstGeom prst="ellipse">
              <a:avLst/>
            </a:prstGeom>
            <a:solidFill>
              <a:srgbClr val="156082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FBF276D-25CC-07C4-66BC-5DA2B6EF7A57}"/>
                </a:ext>
              </a:extLst>
            </p:cNvPr>
            <p:cNvSpPr/>
            <p:nvPr/>
          </p:nvSpPr>
          <p:spPr>
            <a:xfrm>
              <a:off x="3444899" y="4941673"/>
              <a:ext cx="360000" cy="360000"/>
            </a:xfrm>
            <a:prstGeom prst="ellipse">
              <a:avLst/>
            </a:prstGeom>
            <a:solidFill>
              <a:srgbClr val="156082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E682876-20B8-ABCD-5BAF-B4060C775653}"/>
                </a:ext>
              </a:extLst>
            </p:cNvPr>
            <p:cNvSpPr/>
            <p:nvPr/>
          </p:nvSpPr>
          <p:spPr>
            <a:xfrm>
              <a:off x="3023247" y="4941673"/>
              <a:ext cx="360000" cy="360000"/>
            </a:xfrm>
            <a:prstGeom prst="ellipse">
              <a:avLst/>
            </a:prstGeom>
            <a:solidFill>
              <a:srgbClr val="156082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B48084B-D39C-F3D2-AB9C-6954F8BE119D}"/>
                </a:ext>
              </a:extLst>
            </p:cNvPr>
            <p:cNvSpPr/>
            <p:nvPr/>
          </p:nvSpPr>
          <p:spPr>
            <a:xfrm>
              <a:off x="2601595" y="4941673"/>
              <a:ext cx="360000" cy="360000"/>
            </a:xfrm>
            <a:prstGeom prst="ellipse">
              <a:avLst/>
            </a:prstGeom>
            <a:solidFill>
              <a:srgbClr val="156082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56CDBF2-6DF8-447C-B4FD-767D4EC4DFD0}"/>
                </a:ext>
              </a:extLst>
            </p:cNvPr>
            <p:cNvSpPr/>
            <p:nvPr/>
          </p:nvSpPr>
          <p:spPr>
            <a:xfrm>
              <a:off x="2179943" y="4941673"/>
              <a:ext cx="360000" cy="360000"/>
            </a:xfrm>
            <a:prstGeom prst="ellipse">
              <a:avLst/>
            </a:prstGeom>
            <a:solidFill>
              <a:srgbClr val="156082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EB78D45-DB05-A5E5-FB18-8A76246E50E5}"/>
                </a:ext>
              </a:extLst>
            </p:cNvPr>
            <p:cNvSpPr/>
            <p:nvPr/>
          </p:nvSpPr>
          <p:spPr>
            <a:xfrm>
              <a:off x="1758291" y="4941673"/>
              <a:ext cx="360000" cy="360000"/>
            </a:xfrm>
            <a:prstGeom prst="ellipse">
              <a:avLst/>
            </a:prstGeom>
            <a:solidFill>
              <a:srgbClr val="156082">
                <a:alpha val="8509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A60CE98-5AC5-A487-A41C-288E710A973E}"/>
                </a:ext>
              </a:extLst>
            </p:cNvPr>
            <p:cNvSpPr/>
            <p:nvPr/>
          </p:nvSpPr>
          <p:spPr>
            <a:xfrm>
              <a:off x="1336639" y="4941673"/>
              <a:ext cx="360000" cy="360000"/>
            </a:xfrm>
            <a:prstGeom prst="ellipse">
              <a:avLst/>
            </a:prstGeom>
            <a:solidFill>
              <a:srgbClr val="156082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B664352-05E1-CF89-EC58-FCE579C629AF}"/>
                </a:ext>
              </a:extLst>
            </p:cNvPr>
            <p:cNvSpPr/>
            <p:nvPr/>
          </p:nvSpPr>
          <p:spPr>
            <a:xfrm>
              <a:off x="914987" y="4941673"/>
              <a:ext cx="360000" cy="360000"/>
            </a:xfrm>
            <a:prstGeom prst="ellipse">
              <a:avLst/>
            </a:prstGeom>
            <a:solidFill>
              <a:srgbClr val="156082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DDCA17B-8D38-B3EC-6FD9-2D5B7C9E49D6}"/>
                </a:ext>
              </a:extLst>
            </p:cNvPr>
            <p:cNvSpPr/>
            <p:nvPr/>
          </p:nvSpPr>
          <p:spPr>
            <a:xfrm>
              <a:off x="493335" y="4941673"/>
              <a:ext cx="360000" cy="360000"/>
            </a:xfrm>
            <a:prstGeom prst="ellipse">
              <a:avLst/>
            </a:prstGeom>
            <a:solidFill>
              <a:srgbClr val="156082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EF51E76-6049-F269-7E1A-187E0E421568}"/>
              </a:ext>
            </a:extLst>
          </p:cNvPr>
          <p:cNvSpPr/>
          <p:nvPr/>
        </p:nvSpPr>
        <p:spPr>
          <a:xfrm>
            <a:off x="-2186152" y="1114097"/>
            <a:ext cx="2186147" cy="476118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9EDD16-EA71-26E1-EA51-08AAA83BE207}"/>
              </a:ext>
            </a:extLst>
          </p:cNvPr>
          <p:cNvSpPr/>
          <p:nvPr/>
        </p:nvSpPr>
        <p:spPr>
          <a:xfrm>
            <a:off x="5416044" y="1545021"/>
            <a:ext cx="2186147" cy="384368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860864-B31B-2C51-ECC8-F1DB42CB86B3}"/>
              </a:ext>
            </a:extLst>
          </p:cNvPr>
          <p:cNvSpPr txBox="1"/>
          <p:nvPr/>
        </p:nvSpPr>
        <p:spPr>
          <a:xfrm>
            <a:off x="1055662" y="486774"/>
            <a:ext cx="328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Gallery Design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51CFCE-0DFF-77E4-2033-D7F3FE7C6903}"/>
              </a:ext>
            </a:extLst>
          </p:cNvPr>
          <p:cNvSpPr txBox="1"/>
          <p:nvPr/>
        </p:nvSpPr>
        <p:spPr>
          <a:xfrm>
            <a:off x="126125" y="5741506"/>
            <a:ext cx="5023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All photos in polaroid containers. Slowly scrolling across the screen until the user hovers/taps. If one is clicked it zooms to fill whole screen and removes filter</a:t>
            </a:r>
          </a:p>
          <a:p>
            <a:r>
              <a:rPr lang="en-GB" sz="1200" dirty="0"/>
              <a:t>Has floating indicator to show how many photos and where in list you are.</a:t>
            </a:r>
          </a:p>
          <a:p>
            <a:r>
              <a:rPr lang="en-GB" sz="1200" dirty="0"/>
              <a:t>Ideally on desktop it would be clickable to move to the clicked indicator and on mobile have the whole carousel be </a:t>
            </a:r>
            <a:r>
              <a:rPr lang="en-GB" sz="1200" dirty="0" err="1"/>
              <a:t>swipeable</a:t>
            </a:r>
            <a:r>
              <a:rPr lang="en-GB" sz="1200" dirty="0"/>
              <a:t> to allow for quick movement through the photos</a:t>
            </a:r>
          </a:p>
        </p:txBody>
      </p:sp>
    </p:spTree>
    <p:extLst>
      <p:ext uri="{BB962C8B-B14F-4D97-AF65-F5344CB8AC3E}">
        <p14:creationId xmlns:p14="http://schemas.microsoft.com/office/powerpoint/2010/main" val="2942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4162</TotalTime>
  <Words>471</Words>
  <Application>Microsoft Office PowerPoint</Application>
  <PresentationFormat>Custom</PresentationFormat>
  <Paragraphs>88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Harlow Solid Italic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Parker-Roth, Kynan</dc:creator>
  <cp:lastModifiedBy>Parker-Roth, Kynan</cp:lastModifiedBy>
  <cp:revision>4</cp:revision>
  <dcterms:created xsi:type="dcterms:W3CDTF">2024-02-29T11:40:29Z</dcterms:created>
  <dcterms:modified xsi:type="dcterms:W3CDTF">2024-03-19T17:24:04Z</dcterms:modified>
</cp:coreProperties>
</file>