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D67DC-5585-4CF7-85F6-203F7129098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85DBF1F-0B78-4EC8-8298-05B0FA5CD79F}">
      <dgm:prSet phldrT="[Text]"/>
      <dgm:spPr/>
      <dgm:t>
        <a:bodyPr/>
        <a:lstStyle/>
        <a:p>
          <a:r>
            <a:rPr lang="en-CA" dirty="0"/>
            <a:t>Original</a:t>
          </a:r>
        </a:p>
      </dgm:t>
    </dgm:pt>
    <dgm:pt modelId="{D3232AB7-F108-4525-B309-0B7B2C78E0AD}" type="parTrans" cxnId="{1DB74220-C71D-49D4-9907-FA439019A03B}">
      <dgm:prSet/>
      <dgm:spPr/>
      <dgm:t>
        <a:bodyPr/>
        <a:lstStyle/>
        <a:p>
          <a:endParaRPr lang="en-CA"/>
        </a:p>
      </dgm:t>
    </dgm:pt>
    <dgm:pt modelId="{EB7149E5-D4D5-434F-8AFC-F21F51D180F2}" type="sibTrans" cxnId="{1DB74220-C71D-49D4-9907-FA439019A03B}">
      <dgm:prSet/>
      <dgm:spPr/>
      <dgm:t>
        <a:bodyPr/>
        <a:lstStyle/>
        <a:p>
          <a:endParaRPr lang="en-CA"/>
        </a:p>
      </dgm:t>
    </dgm:pt>
    <dgm:pt modelId="{89EA21C9-816D-4610-8A1B-8CA0EBE8E738}">
      <dgm:prSet phldrT="[Text]"/>
      <dgm:spPr/>
      <dgm:t>
        <a:bodyPr/>
        <a:lstStyle/>
        <a:p>
          <a:r>
            <a:rPr lang="en-CA" dirty="0"/>
            <a:t>Neighbor 1</a:t>
          </a:r>
        </a:p>
      </dgm:t>
    </dgm:pt>
    <dgm:pt modelId="{D83B5951-D4D4-441B-81B2-596E46338F52}" type="parTrans" cxnId="{D8FFE0DA-D2CE-4196-9736-D417EFECF1E9}">
      <dgm:prSet/>
      <dgm:spPr/>
      <dgm:t>
        <a:bodyPr/>
        <a:lstStyle/>
        <a:p>
          <a:endParaRPr lang="en-CA"/>
        </a:p>
      </dgm:t>
    </dgm:pt>
    <dgm:pt modelId="{FD5C32FC-ABB5-49FC-97E8-695F321E43ED}" type="sibTrans" cxnId="{D8FFE0DA-D2CE-4196-9736-D417EFECF1E9}">
      <dgm:prSet/>
      <dgm:spPr/>
      <dgm:t>
        <a:bodyPr/>
        <a:lstStyle/>
        <a:p>
          <a:endParaRPr lang="en-CA"/>
        </a:p>
      </dgm:t>
    </dgm:pt>
    <dgm:pt modelId="{07E4E963-82D8-4B69-8136-33D575749D43}">
      <dgm:prSet phldrT="[Text]"/>
      <dgm:spPr/>
      <dgm:t>
        <a:bodyPr/>
        <a:lstStyle/>
        <a:p>
          <a:r>
            <a:rPr lang="en-CA" dirty="0"/>
            <a:t>Neighbor 2</a:t>
          </a:r>
        </a:p>
      </dgm:t>
    </dgm:pt>
    <dgm:pt modelId="{F48487CB-987B-412B-8A24-CBFB6970BE0C}" type="parTrans" cxnId="{1C8C646C-784F-47EF-987E-5A9740AE6EEE}">
      <dgm:prSet/>
      <dgm:spPr/>
      <dgm:t>
        <a:bodyPr/>
        <a:lstStyle/>
        <a:p>
          <a:endParaRPr lang="en-CA"/>
        </a:p>
      </dgm:t>
    </dgm:pt>
    <dgm:pt modelId="{51679D08-5152-4123-84DF-68B0524B7D2C}" type="sibTrans" cxnId="{1C8C646C-784F-47EF-987E-5A9740AE6EEE}">
      <dgm:prSet/>
      <dgm:spPr/>
      <dgm:t>
        <a:bodyPr/>
        <a:lstStyle/>
        <a:p>
          <a:endParaRPr lang="en-CA"/>
        </a:p>
      </dgm:t>
    </dgm:pt>
    <dgm:pt modelId="{AF043946-579D-45A4-AD2A-D88DC0A5C1A6}">
      <dgm:prSet phldrT="[Text]"/>
      <dgm:spPr/>
      <dgm:t>
        <a:bodyPr/>
        <a:lstStyle/>
        <a:p>
          <a:r>
            <a:rPr lang="en-CA" dirty="0"/>
            <a:t>…</a:t>
          </a:r>
        </a:p>
      </dgm:t>
    </dgm:pt>
    <dgm:pt modelId="{88587B3D-1A5A-4718-B143-08826072287F}" type="parTrans" cxnId="{747177B6-6812-400E-ACF3-EC355163F21A}">
      <dgm:prSet/>
      <dgm:spPr/>
      <dgm:t>
        <a:bodyPr/>
        <a:lstStyle/>
        <a:p>
          <a:endParaRPr lang="en-CA"/>
        </a:p>
      </dgm:t>
    </dgm:pt>
    <dgm:pt modelId="{46AF8022-D076-41FF-BA24-BF96C68F6788}" type="sibTrans" cxnId="{747177B6-6812-400E-ACF3-EC355163F21A}">
      <dgm:prSet/>
      <dgm:spPr/>
      <dgm:t>
        <a:bodyPr/>
        <a:lstStyle/>
        <a:p>
          <a:endParaRPr lang="en-CA"/>
        </a:p>
      </dgm:t>
    </dgm:pt>
    <dgm:pt modelId="{C5D8107C-03BF-4E2D-B17F-588D494314CB}">
      <dgm:prSet phldrT="[Text]"/>
      <dgm:spPr/>
      <dgm:t>
        <a:bodyPr/>
        <a:lstStyle/>
        <a:p>
          <a:r>
            <a:rPr lang="en-CA" dirty="0"/>
            <a:t>Neighbor n</a:t>
          </a:r>
        </a:p>
      </dgm:t>
    </dgm:pt>
    <dgm:pt modelId="{1CCC6556-00D5-4A52-AB65-B644D6898914}" type="parTrans" cxnId="{48277CB7-8D78-424D-86AF-0CFF79ADF178}">
      <dgm:prSet/>
      <dgm:spPr/>
      <dgm:t>
        <a:bodyPr/>
        <a:lstStyle/>
        <a:p>
          <a:endParaRPr lang="en-CA"/>
        </a:p>
      </dgm:t>
    </dgm:pt>
    <dgm:pt modelId="{1A39DFF2-3587-477B-96FC-11ECBD8FA023}" type="sibTrans" cxnId="{48277CB7-8D78-424D-86AF-0CFF79ADF178}">
      <dgm:prSet/>
      <dgm:spPr/>
      <dgm:t>
        <a:bodyPr/>
        <a:lstStyle/>
        <a:p>
          <a:endParaRPr lang="en-CA"/>
        </a:p>
      </dgm:t>
    </dgm:pt>
    <dgm:pt modelId="{98B7E7F6-98DD-49C3-99D0-613658ADE29D}" type="pres">
      <dgm:prSet presAssocID="{449D67DC-5585-4CF7-85F6-203F712909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260578-0803-4181-B3FE-7EB3A8D980D7}" type="pres">
      <dgm:prSet presAssocID="{285DBF1F-0B78-4EC8-8298-05B0FA5CD79F}" presName="root" presStyleCnt="0"/>
      <dgm:spPr/>
    </dgm:pt>
    <dgm:pt modelId="{B6C922AE-9808-4EBB-9D4E-790974A60B5B}" type="pres">
      <dgm:prSet presAssocID="{285DBF1F-0B78-4EC8-8298-05B0FA5CD79F}" presName="rootComposite" presStyleCnt="0"/>
      <dgm:spPr/>
    </dgm:pt>
    <dgm:pt modelId="{8B735B0B-FBC1-420A-AAAB-FF7D7B0EF3A2}" type="pres">
      <dgm:prSet presAssocID="{285DBF1F-0B78-4EC8-8298-05B0FA5CD79F}" presName="rootText" presStyleLbl="node1" presStyleIdx="0" presStyleCnt="1"/>
      <dgm:spPr/>
    </dgm:pt>
    <dgm:pt modelId="{72C8732A-6615-47BB-99F2-ACD13531E2C5}" type="pres">
      <dgm:prSet presAssocID="{285DBF1F-0B78-4EC8-8298-05B0FA5CD79F}" presName="rootConnector" presStyleLbl="node1" presStyleIdx="0" presStyleCnt="1"/>
      <dgm:spPr/>
    </dgm:pt>
    <dgm:pt modelId="{12BDF02D-59A5-4FBF-92AC-34376D7CED55}" type="pres">
      <dgm:prSet presAssocID="{285DBF1F-0B78-4EC8-8298-05B0FA5CD79F}" presName="childShape" presStyleCnt="0"/>
      <dgm:spPr/>
    </dgm:pt>
    <dgm:pt modelId="{BD1A37BA-5039-40B6-BAC1-01F8D232512E}" type="pres">
      <dgm:prSet presAssocID="{D83B5951-D4D4-441B-81B2-596E46338F52}" presName="Name13" presStyleLbl="parChTrans1D2" presStyleIdx="0" presStyleCnt="4"/>
      <dgm:spPr/>
    </dgm:pt>
    <dgm:pt modelId="{E6DEA87D-E7B4-4654-B1B0-91E6DC09D1E2}" type="pres">
      <dgm:prSet presAssocID="{89EA21C9-816D-4610-8A1B-8CA0EBE8E738}" presName="childText" presStyleLbl="bgAcc1" presStyleIdx="0" presStyleCnt="4" custScaleX="139221">
        <dgm:presLayoutVars>
          <dgm:bulletEnabled val="1"/>
        </dgm:presLayoutVars>
      </dgm:prSet>
      <dgm:spPr/>
    </dgm:pt>
    <dgm:pt modelId="{94AF6127-CC47-4E1A-8A37-F75F115262B6}" type="pres">
      <dgm:prSet presAssocID="{F48487CB-987B-412B-8A24-CBFB6970BE0C}" presName="Name13" presStyleLbl="parChTrans1D2" presStyleIdx="1" presStyleCnt="4"/>
      <dgm:spPr/>
    </dgm:pt>
    <dgm:pt modelId="{FD6D25BE-DE97-400A-9BAC-E161846D6E44}" type="pres">
      <dgm:prSet presAssocID="{07E4E963-82D8-4B69-8136-33D575749D43}" presName="childText" presStyleLbl="bgAcc1" presStyleIdx="1" presStyleCnt="4" custScaleX="139221">
        <dgm:presLayoutVars>
          <dgm:bulletEnabled val="1"/>
        </dgm:presLayoutVars>
      </dgm:prSet>
      <dgm:spPr/>
    </dgm:pt>
    <dgm:pt modelId="{65321482-259B-48A8-B216-95E2254BCE8E}" type="pres">
      <dgm:prSet presAssocID="{88587B3D-1A5A-4718-B143-08826072287F}" presName="Name13" presStyleLbl="parChTrans1D2" presStyleIdx="2" presStyleCnt="4"/>
      <dgm:spPr/>
    </dgm:pt>
    <dgm:pt modelId="{BB57350D-F90E-47B6-B05E-743E81155A78}" type="pres">
      <dgm:prSet presAssocID="{AF043946-579D-45A4-AD2A-D88DC0A5C1A6}" presName="childText" presStyleLbl="bgAcc1" presStyleIdx="2" presStyleCnt="4" custScaleX="139221">
        <dgm:presLayoutVars>
          <dgm:bulletEnabled val="1"/>
        </dgm:presLayoutVars>
      </dgm:prSet>
      <dgm:spPr/>
    </dgm:pt>
    <dgm:pt modelId="{55E5E5F6-4C1B-4674-9547-F6CE3765B73F}" type="pres">
      <dgm:prSet presAssocID="{1CCC6556-00D5-4A52-AB65-B644D6898914}" presName="Name13" presStyleLbl="parChTrans1D2" presStyleIdx="3" presStyleCnt="4"/>
      <dgm:spPr/>
    </dgm:pt>
    <dgm:pt modelId="{F804F513-0F4C-4F60-B873-ABCA70CAFC97}" type="pres">
      <dgm:prSet presAssocID="{C5D8107C-03BF-4E2D-B17F-588D494314CB}" presName="childText" presStyleLbl="bgAcc1" presStyleIdx="3" presStyleCnt="4" custScaleX="139221">
        <dgm:presLayoutVars>
          <dgm:bulletEnabled val="1"/>
        </dgm:presLayoutVars>
      </dgm:prSet>
      <dgm:spPr/>
    </dgm:pt>
  </dgm:ptLst>
  <dgm:cxnLst>
    <dgm:cxn modelId="{AA5E5113-813D-4EBB-AFBB-63612018DD7B}" type="presOf" srcId="{AF043946-579D-45A4-AD2A-D88DC0A5C1A6}" destId="{BB57350D-F90E-47B6-B05E-743E81155A78}" srcOrd="0" destOrd="0" presId="urn:microsoft.com/office/officeart/2005/8/layout/hierarchy3"/>
    <dgm:cxn modelId="{1DB74220-C71D-49D4-9907-FA439019A03B}" srcId="{449D67DC-5585-4CF7-85F6-203F71290987}" destId="{285DBF1F-0B78-4EC8-8298-05B0FA5CD79F}" srcOrd="0" destOrd="0" parTransId="{D3232AB7-F108-4525-B309-0B7B2C78E0AD}" sibTransId="{EB7149E5-D4D5-434F-8AFC-F21F51D180F2}"/>
    <dgm:cxn modelId="{CABB732B-5254-44D5-AA5D-4FBA51BB475B}" type="presOf" srcId="{285DBF1F-0B78-4EC8-8298-05B0FA5CD79F}" destId="{72C8732A-6615-47BB-99F2-ACD13531E2C5}" srcOrd="1" destOrd="0" presId="urn:microsoft.com/office/officeart/2005/8/layout/hierarchy3"/>
    <dgm:cxn modelId="{625B1930-BAE6-4D9A-BE69-B4282A64AF36}" type="presOf" srcId="{88587B3D-1A5A-4718-B143-08826072287F}" destId="{65321482-259B-48A8-B216-95E2254BCE8E}" srcOrd="0" destOrd="0" presId="urn:microsoft.com/office/officeart/2005/8/layout/hierarchy3"/>
    <dgm:cxn modelId="{1C8C646C-784F-47EF-987E-5A9740AE6EEE}" srcId="{285DBF1F-0B78-4EC8-8298-05B0FA5CD79F}" destId="{07E4E963-82D8-4B69-8136-33D575749D43}" srcOrd="1" destOrd="0" parTransId="{F48487CB-987B-412B-8A24-CBFB6970BE0C}" sibTransId="{51679D08-5152-4123-84DF-68B0524B7D2C}"/>
    <dgm:cxn modelId="{5235EF57-13AD-4839-918F-311D43345D43}" type="presOf" srcId="{07E4E963-82D8-4B69-8136-33D575749D43}" destId="{FD6D25BE-DE97-400A-9BAC-E161846D6E44}" srcOrd="0" destOrd="0" presId="urn:microsoft.com/office/officeart/2005/8/layout/hierarchy3"/>
    <dgm:cxn modelId="{7549559F-0006-4B9C-BB91-90A33CA0C1B3}" type="presOf" srcId="{89EA21C9-816D-4610-8A1B-8CA0EBE8E738}" destId="{E6DEA87D-E7B4-4654-B1B0-91E6DC09D1E2}" srcOrd="0" destOrd="0" presId="urn:microsoft.com/office/officeart/2005/8/layout/hierarchy3"/>
    <dgm:cxn modelId="{222402A1-AD94-415D-BDFF-181D1A5BF7D9}" type="presOf" srcId="{C5D8107C-03BF-4E2D-B17F-588D494314CB}" destId="{F804F513-0F4C-4F60-B873-ABCA70CAFC97}" srcOrd="0" destOrd="0" presId="urn:microsoft.com/office/officeart/2005/8/layout/hierarchy3"/>
    <dgm:cxn modelId="{4C03DAA8-6E20-4C71-920E-F7A655BE48F6}" type="presOf" srcId="{F48487CB-987B-412B-8A24-CBFB6970BE0C}" destId="{94AF6127-CC47-4E1A-8A37-F75F115262B6}" srcOrd="0" destOrd="0" presId="urn:microsoft.com/office/officeart/2005/8/layout/hierarchy3"/>
    <dgm:cxn modelId="{747177B6-6812-400E-ACF3-EC355163F21A}" srcId="{285DBF1F-0B78-4EC8-8298-05B0FA5CD79F}" destId="{AF043946-579D-45A4-AD2A-D88DC0A5C1A6}" srcOrd="2" destOrd="0" parTransId="{88587B3D-1A5A-4718-B143-08826072287F}" sibTransId="{46AF8022-D076-41FF-BA24-BF96C68F6788}"/>
    <dgm:cxn modelId="{48277CB7-8D78-424D-86AF-0CFF79ADF178}" srcId="{285DBF1F-0B78-4EC8-8298-05B0FA5CD79F}" destId="{C5D8107C-03BF-4E2D-B17F-588D494314CB}" srcOrd="3" destOrd="0" parTransId="{1CCC6556-00D5-4A52-AB65-B644D6898914}" sibTransId="{1A39DFF2-3587-477B-96FC-11ECBD8FA023}"/>
    <dgm:cxn modelId="{523C00BA-17E2-4141-854D-6EEF304BB9BC}" type="presOf" srcId="{D83B5951-D4D4-441B-81B2-596E46338F52}" destId="{BD1A37BA-5039-40B6-BAC1-01F8D232512E}" srcOrd="0" destOrd="0" presId="urn:microsoft.com/office/officeart/2005/8/layout/hierarchy3"/>
    <dgm:cxn modelId="{4A212DBC-D7CD-4D8E-B5AA-169813FCF80E}" type="presOf" srcId="{1CCC6556-00D5-4A52-AB65-B644D6898914}" destId="{55E5E5F6-4C1B-4674-9547-F6CE3765B73F}" srcOrd="0" destOrd="0" presId="urn:microsoft.com/office/officeart/2005/8/layout/hierarchy3"/>
    <dgm:cxn modelId="{C272F3CB-072A-4A8B-B293-FD3BA1F10594}" type="presOf" srcId="{285DBF1F-0B78-4EC8-8298-05B0FA5CD79F}" destId="{8B735B0B-FBC1-420A-AAAB-FF7D7B0EF3A2}" srcOrd="0" destOrd="0" presId="urn:microsoft.com/office/officeart/2005/8/layout/hierarchy3"/>
    <dgm:cxn modelId="{D8FFE0DA-D2CE-4196-9736-D417EFECF1E9}" srcId="{285DBF1F-0B78-4EC8-8298-05B0FA5CD79F}" destId="{89EA21C9-816D-4610-8A1B-8CA0EBE8E738}" srcOrd="0" destOrd="0" parTransId="{D83B5951-D4D4-441B-81B2-596E46338F52}" sibTransId="{FD5C32FC-ABB5-49FC-97E8-695F321E43ED}"/>
    <dgm:cxn modelId="{DC6490EE-C2EA-493D-B0A9-3901201D254D}" type="presOf" srcId="{449D67DC-5585-4CF7-85F6-203F71290987}" destId="{98B7E7F6-98DD-49C3-99D0-613658ADE29D}" srcOrd="0" destOrd="0" presId="urn:microsoft.com/office/officeart/2005/8/layout/hierarchy3"/>
    <dgm:cxn modelId="{E0051372-D6A9-402C-ABBF-6847D534312B}" type="presParOf" srcId="{98B7E7F6-98DD-49C3-99D0-613658ADE29D}" destId="{56260578-0803-4181-B3FE-7EB3A8D980D7}" srcOrd="0" destOrd="0" presId="urn:microsoft.com/office/officeart/2005/8/layout/hierarchy3"/>
    <dgm:cxn modelId="{CFD5E2E9-154C-4EF3-A75C-2C6405D099BA}" type="presParOf" srcId="{56260578-0803-4181-B3FE-7EB3A8D980D7}" destId="{B6C922AE-9808-4EBB-9D4E-790974A60B5B}" srcOrd="0" destOrd="0" presId="urn:microsoft.com/office/officeart/2005/8/layout/hierarchy3"/>
    <dgm:cxn modelId="{4192716A-793C-4CF1-B6E2-64248CBC90E3}" type="presParOf" srcId="{B6C922AE-9808-4EBB-9D4E-790974A60B5B}" destId="{8B735B0B-FBC1-420A-AAAB-FF7D7B0EF3A2}" srcOrd="0" destOrd="0" presId="urn:microsoft.com/office/officeart/2005/8/layout/hierarchy3"/>
    <dgm:cxn modelId="{8801F007-9177-4680-B865-1D9F216D8811}" type="presParOf" srcId="{B6C922AE-9808-4EBB-9D4E-790974A60B5B}" destId="{72C8732A-6615-47BB-99F2-ACD13531E2C5}" srcOrd="1" destOrd="0" presId="urn:microsoft.com/office/officeart/2005/8/layout/hierarchy3"/>
    <dgm:cxn modelId="{B9492D63-18DD-4573-A20D-1617BD4A4B24}" type="presParOf" srcId="{56260578-0803-4181-B3FE-7EB3A8D980D7}" destId="{12BDF02D-59A5-4FBF-92AC-34376D7CED55}" srcOrd="1" destOrd="0" presId="urn:microsoft.com/office/officeart/2005/8/layout/hierarchy3"/>
    <dgm:cxn modelId="{B1AAA017-175C-4123-8458-4138786061AA}" type="presParOf" srcId="{12BDF02D-59A5-4FBF-92AC-34376D7CED55}" destId="{BD1A37BA-5039-40B6-BAC1-01F8D232512E}" srcOrd="0" destOrd="0" presId="urn:microsoft.com/office/officeart/2005/8/layout/hierarchy3"/>
    <dgm:cxn modelId="{3028F720-C43B-426D-AEE8-0992BA3FB50D}" type="presParOf" srcId="{12BDF02D-59A5-4FBF-92AC-34376D7CED55}" destId="{E6DEA87D-E7B4-4654-B1B0-91E6DC09D1E2}" srcOrd="1" destOrd="0" presId="urn:microsoft.com/office/officeart/2005/8/layout/hierarchy3"/>
    <dgm:cxn modelId="{DCAB48B8-191D-4018-AE06-9FF70B12405B}" type="presParOf" srcId="{12BDF02D-59A5-4FBF-92AC-34376D7CED55}" destId="{94AF6127-CC47-4E1A-8A37-F75F115262B6}" srcOrd="2" destOrd="0" presId="urn:microsoft.com/office/officeart/2005/8/layout/hierarchy3"/>
    <dgm:cxn modelId="{7430AE88-E751-427F-85B7-E987C19BF987}" type="presParOf" srcId="{12BDF02D-59A5-4FBF-92AC-34376D7CED55}" destId="{FD6D25BE-DE97-400A-9BAC-E161846D6E44}" srcOrd="3" destOrd="0" presId="urn:microsoft.com/office/officeart/2005/8/layout/hierarchy3"/>
    <dgm:cxn modelId="{6D0E13BB-0139-4FAF-901D-5EEAD5A080B4}" type="presParOf" srcId="{12BDF02D-59A5-4FBF-92AC-34376D7CED55}" destId="{65321482-259B-48A8-B216-95E2254BCE8E}" srcOrd="4" destOrd="0" presId="urn:microsoft.com/office/officeart/2005/8/layout/hierarchy3"/>
    <dgm:cxn modelId="{2EF8B0E2-720B-4EF1-882C-7A961ACE0D3A}" type="presParOf" srcId="{12BDF02D-59A5-4FBF-92AC-34376D7CED55}" destId="{BB57350D-F90E-47B6-B05E-743E81155A78}" srcOrd="5" destOrd="0" presId="urn:microsoft.com/office/officeart/2005/8/layout/hierarchy3"/>
    <dgm:cxn modelId="{9B256C15-19F2-4AFD-BC4E-59DF05E1DBFB}" type="presParOf" srcId="{12BDF02D-59A5-4FBF-92AC-34376D7CED55}" destId="{55E5E5F6-4C1B-4674-9547-F6CE3765B73F}" srcOrd="6" destOrd="0" presId="urn:microsoft.com/office/officeart/2005/8/layout/hierarchy3"/>
    <dgm:cxn modelId="{770AE1C4-20D3-4A76-A951-6C01847316DF}" type="presParOf" srcId="{12BDF02D-59A5-4FBF-92AC-34376D7CED55}" destId="{F804F513-0F4C-4F60-B873-ABCA70CAFC9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35B0B-FBC1-420A-AAAB-FF7D7B0EF3A2}">
      <dsp:nvSpPr>
        <dsp:cNvPr id="0" name=""/>
        <dsp:cNvSpPr/>
      </dsp:nvSpPr>
      <dsp:spPr>
        <a:xfrm>
          <a:off x="1791438" y="1489"/>
          <a:ext cx="1115397" cy="557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Original</a:t>
          </a:r>
        </a:p>
      </dsp:txBody>
      <dsp:txXfrm>
        <a:off x="1807772" y="17823"/>
        <a:ext cx="1082729" cy="525030"/>
      </dsp:txXfrm>
    </dsp:sp>
    <dsp:sp modelId="{BD1A37BA-5039-40B6-BAC1-01F8D232512E}">
      <dsp:nvSpPr>
        <dsp:cNvPr id="0" name=""/>
        <dsp:cNvSpPr/>
      </dsp:nvSpPr>
      <dsp:spPr>
        <a:xfrm>
          <a:off x="1902978" y="559188"/>
          <a:ext cx="111539" cy="41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273"/>
              </a:lnTo>
              <a:lnTo>
                <a:pt x="111539" y="418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EA87D-E7B4-4654-B1B0-91E6DC09D1E2}">
      <dsp:nvSpPr>
        <dsp:cNvPr id="0" name=""/>
        <dsp:cNvSpPr/>
      </dsp:nvSpPr>
      <dsp:spPr>
        <a:xfrm>
          <a:off x="2014517" y="698613"/>
          <a:ext cx="1242293" cy="55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Neighbor 1</a:t>
          </a:r>
        </a:p>
      </dsp:txBody>
      <dsp:txXfrm>
        <a:off x="2030851" y="714947"/>
        <a:ext cx="1209625" cy="525030"/>
      </dsp:txXfrm>
    </dsp:sp>
    <dsp:sp modelId="{94AF6127-CC47-4E1A-8A37-F75F115262B6}">
      <dsp:nvSpPr>
        <dsp:cNvPr id="0" name=""/>
        <dsp:cNvSpPr/>
      </dsp:nvSpPr>
      <dsp:spPr>
        <a:xfrm>
          <a:off x="1902978" y="559188"/>
          <a:ext cx="111539" cy="111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97"/>
              </a:lnTo>
              <a:lnTo>
                <a:pt x="111539" y="1115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25BE-DE97-400A-9BAC-E161846D6E44}">
      <dsp:nvSpPr>
        <dsp:cNvPr id="0" name=""/>
        <dsp:cNvSpPr/>
      </dsp:nvSpPr>
      <dsp:spPr>
        <a:xfrm>
          <a:off x="2014517" y="1395736"/>
          <a:ext cx="1242293" cy="55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Neighbor 2</a:t>
          </a:r>
        </a:p>
      </dsp:txBody>
      <dsp:txXfrm>
        <a:off x="2030851" y="1412070"/>
        <a:ext cx="1209625" cy="525030"/>
      </dsp:txXfrm>
    </dsp:sp>
    <dsp:sp modelId="{65321482-259B-48A8-B216-95E2254BCE8E}">
      <dsp:nvSpPr>
        <dsp:cNvPr id="0" name=""/>
        <dsp:cNvSpPr/>
      </dsp:nvSpPr>
      <dsp:spPr>
        <a:xfrm>
          <a:off x="1902978" y="559188"/>
          <a:ext cx="111539" cy="181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520"/>
              </a:lnTo>
              <a:lnTo>
                <a:pt x="111539" y="1812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7350D-F90E-47B6-B05E-743E81155A78}">
      <dsp:nvSpPr>
        <dsp:cNvPr id="0" name=""/>
        <dsp:cNvSpPr/>
      </dsp:nvSpPr>
      <dsp:spPr>
        <a:xfrm>
          <a:off x="2014517" y="2092859"/>
          <a:ext cx="1242293" cy="55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…</a:t>
          </a:r>
        </a:p>
      </dsp:txBody>
      <dsp:txXfrm>
        <a:off x="2030851" y="2109193"/>
        <a:ext cx="1209625" cy="525030"/>
      </dsp:txXfrm>
    </dsp:sp>
    <dsp:sp modelId="{55E5E5F6-4C1B-4674-9547-F6CE3765B73F}">
      <dsp:nvSpPr>
        <dsp:cNvPr id="0" name=""/>
        <dsp:cNvSpPr/>
      </dsp:nvSpPr>
      <dsp:spPr>
        <a:xfrm>
          <a:off x="1902978" y="559188"/>
          <a:ext cx="111539" cy="2509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643"/>
              </a:lnTo>
              <a:lnTo>
                <a:pt x="111539" y="250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4F513-0F4C-4F60-B873-ABCA70CAFC97}">
      <dsp:nvSpPr>
        <dsp:cNvPr id="0" name=""/>
        <dsp:cNvSpPr/>
      </dsp:nvSpPr>
      <dsp:spPr>
        <a:xfrm>
          <a:off x="2014517" y="2789982"/>
          <a:ext cx="1242293" cy="557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Neighbor n</a:t>
          </a:r>
        </a:p>
      </dsp:txBody>
      <dsp:txXfrm>
        <a:off x="2030851" y="2806316"/>
        <a:ext cx="1209625" cy="52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EE5D-A79F-71C7-F0DD-5EFA81C2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713AB-8CFD-DCEA-823C-A0AE3FFF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1441-E03C-C6B9-176D-D5987D9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AB5E-7B89-AC46-1C2A-4873E0C2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D278-DA50-BE3A-4F1E-6E7E6BD3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71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3492-FEF1-35D5-31F7-6B3DAD9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4B8B3-50D4-BF20-01FE-E9CBCBC2E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C8D3-1A56-7FD6-D2B2-A4678BC9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9CBE-0C79-3FBC-6597-2B160A93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D83B-CD2C-2F05-AE08-FE93C1B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5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930B2-2A67-C415-DC57-EFB53BEC6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1EA7-6861-7C8F-A72B-4FF46ACD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22EF-A76C-CB92-6AEC-434DDF4A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5297-9B76-3D07-6B10-0755FB7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EBC7-B4B7-3E6A-6CEF-A9D02876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1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5310-D13F-D92B-B4E4-3CA097D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3783-EC6E-DCF5-14C7-440634FC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946C-9E2A-8CCB-5878-0654A529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6EB3-9297-5F32-7FD9-D5DAD58E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D23E-791B-0381-F6B1-2292AAE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0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54A5-D08B-5BAB-DE7C-3DA11909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C22E-21D0-EA5B-5423-DEF50558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35DE-4578-0FC5-6CFF-FB4C289C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F9E-7016-8918-4F4D-BC2EC75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263E-EC8B-4A41-ED36-90B5815B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1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039B-EE92-71E7-BBB8-BE22D8BA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87CC-2D13-9683-57C6-A9BFDB5B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721C-C8FE-C9AB-E633-6074236B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CAA17-78E3-A180-F072-E4C7BDC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0A37-01D0-68AC-DD0D-B9F777B3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F09D-29FD-F2ED-B030-CB36F39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2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65B8-FA75-AFE3-E7AC-93D28C92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6212-704D-A57A-C7FA-015ABA8B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F9710-A4A6-3EA7-02D8-3E5AF7B5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1B2EA-BE59-CF34-CCA4-BBE0C443A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4BB55-890B-0818-A691-E894178A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03B71-315A-0942-E065-AD388B24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505CF-E84E-824F-A485-CC792656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BACE9-CDF9-D071-1B21-D2DEC3F2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4C9C-7570-0CBA-1194-A08C6556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4AC5-9107-29B4-FB01-923C1FFD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F940-86E8-E31B-B021-02EF4FD1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58B3-D53C-FCC1-531B-6F1CC8A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A12-871E-63DC-F434-B33FBAC8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E8141-25D7-C0CA-D86E-1BA05D1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8766C-94C1-E7C4-895A-E5588024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6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6FC9-2475-9EB7-0217-C4F449DB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87C0-B149-4B59-466E-360FE161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96D0-F8A8-3494-2553-B93A5163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6147-E1F9-175F-B84C-6188FF3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C8BE-29B6-D52E-8BE6-C5E0FEB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88DF-C60A-B84C-50DE-B7B1AAE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17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AEBC-F129-E034-9A03-38D7A48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40265-24BF-15A7-D22F-BE2004024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0C1B-037C-17A5-12B2-30E06BC1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11550-DA70-2805-5E23-939FBAC9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E9E9-E18E-6C8F-0427-398A48DB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F434-1721-2850-4819-5944E9F1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13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5EB37-214B-4D81-38F8-9EE23980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5011-4B8A-B7A3-783F-47F4DCEB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96EE-B063-5A9C-E998-D6FCF168C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A7F8-4F32-4F90-AA4D-A69ED5E6BA33}" type="datetimeFigureOut">
              <a:rPr lang="en-CA" smtClean="0"/>
              <a:t>2022-06-07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0715-8529-5EC5-37D5-08FFD362B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023D-973C-E91F-A6E8-44898E8B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CD01-E7EA-44B0-A44D-8895FDAF8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AEA0E-AA8C-6882-DCA1-762702B1B777}"/>
              </a:ext>
            </a:extLst>
          </p:cNvPr>
          <p:cNvSpPr/>
          <p:nvPr/>
        </p:nvSpPr>
        <p:spPr>
          <a:xfrm>
            <a:off x="1377950" y="638629"/>
            <a:ext cx="1016000" cy="9715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EE3C0-C8B2-FBBF-213A-37C41D1B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" t="3900" r="8429" b="4313"/>
          <a:stretch/>
        </p:blipFill>
        <p:spPr>
          <a:xfrm>
            <a:off x="1584324" y="822779"/>
            <a:ext cx="609601" cy="603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07EC4-9F51-4DEC-420A-E23FFD803A0E}"/>
              </a:ext>
            </a:extLst>
          </p:cNvPr>
          <p:cNvSpPr txBox="1"/>
          <p:nvPr/>
        </p:nvSpPr>
        <p:spPr>
          <a:xfrm>
            <a:off x="831850" y="1546679"/>
            <a:ext cx="2101850" cy="66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ahnschrift" panose="020B0502040204020203" pitchFamily="34" charset="0"/>
                <a:cs typeface="Aharoni" panose="020B0604020202020204" pitchFamily="2" charset="-79"/>
              </a:rPr>
              <a:t>Generate Random Unit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C075D1-A11F-AE36-95C1-CDAF468C4D5E}"/>
              </a:ext>
            </a:extLst>
          </p:cNvPr>
          <p:cNvSpPr/>
          <p:nvPr/>
        </p:nvSpPr>
        <p:spPr>
          <a:xfrm>
            <a:off x="2600324" y="909411"/>
            <a:ext cx="1016000" cy="429986"/>
          </a:xfrm>
          <a:prstGeom prst="rightArrow">
            <a:avLst>
              <a:gd name="adj1" fmla="val 1962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CA5D95-B410-FCF0-8EA1-4934B53FF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" t="3900" r="8429" b="4313"/>
          <a:stretch/>
        </p:blipFill>
        <p:spPr>
          <a:xfrm>
            <a:off x="3822698" y="822779"/>
            <a:ext cx="609601" cy="60325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2F4950-CF34-A818-35AA-2D469B48C052}"/>
              </a:ext>
            </a:extLst>
          </p:cNvPr>
          <p:cNvSpPr/>
          <p:nvPr/>
        </p:nvSpPr>
        <p:spPr>
          <a:xfrm>
            <a:off x="4769365" y="655088"/>
            <a:ext cx="1634993" cy="10524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Attack = Random</a:t>
            </a:r>
          </a:p>
          <a:p>
            <a:r>
              <a:rPr lang="en-CA" sz="1400" dirty="0">
                <a:solidFill>
                  <a:schemeClr val="tx1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Range = Random</a:t>
            </a:r>
          </a:p>
          <a:p>
            <a:r>
              <a:rPr lang="en-CA" sz="1400" dirty="0">
                <a:solidFill>
                  <a:schemeClr val="tx1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Speed = Random</a:t>
            </a:r>
          </a:p>
          <a:p>
            <a:r>
              <a:rPr lang="en-CA" sz="1400" dirty="0" err="1">
                <a:solidFill>
                  <a:schemeClr val="tx1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Etc</a:t>
            </a:r>
            <a:r>
              <a:rPr lang="en-CA" sz="1400" dirty="0">
                <a:solidFill>
                  <a:schemeClr val="tx1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3DC9EB0-F8E6-3A2B-C44C-131FFA4C7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357745"/>
              </p:ext>
            </p:extLst>
          </p:nvPr>
        </p:nvGraphicFramePr>
        <p:xfrm>
          <a:off x="6096000" y="822779"/>
          <a:ext cx="5048250" cy="334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28DB543-06A3-96DC-1742-E6B5BDC566A1}"/>
              </a:ext>
            </a:extLst>
          </p:cNvPr>
          <p:cNvSpPr/>
          <p:nvPr/>
        </p:nvSpPr>
        <p:spPr>
          <a:xfrm>
            <a:off x="6655253" y="966302"/>
            <a:ext cx="1016000" cy="429986"/>
          </a:xfrm>
          <a:prstGeom prst="rightArrow">
            <a:avLst>
              <a:gd name="adj1" fmla="val 1962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633A09C-5E68-91F8-8AC8-2684D25F4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98" y="3486216"/>
            <a:ext cx="2316664" cy="2232282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587A4DB-D2FC-A78E-F03A-85EDB891D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8" y="3638616"/>
            <a:ext cx="2316664" cy="2232282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93D88DBF-DFEF-95DF-8BAA-DF5D93CBF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8" y="3791016"/>
            <a:ext cx="2316664" cy="2232282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371058D2-3370-B2CE-E932-0F9DA45E5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98" y="3943416"/>
            <a:ext cx="2316664" cy="2232282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BC5B8D43-7CC2-0DC2-6EE2-FE0908870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8" y="4095816"/>
            <a:ext cx="2316664" cy="2232282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FFD8C91A-7E47-CAC6-67E3-1CFCB2B01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98" y="4248216"/>
            <a:ext cx="2316664" cy="223228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09AD1BE8-1044-E9DA-B0E3-DDF52FA4C7EB}"/>
              </a:ext>
            </a:extLst>
          </p:cNvPr>
          <p:cNvSpPr/>
          <p:nvPr/>
        </p:nvSpPr>
        <p:spPr>
          <a:xfrm rot="8451717">
            <a:off x="6635761" y="3393423"/>
            <a:ext cx="1016000" cy="429986"/>
          </a:xfrm>
          <a:prstGeom prst="rightArrow">
            <a:avLst>
              <a:gd name="adj1" fmla="val 1962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02220-7DB3-B4A6-DACE-79BC3EC41063}"/>
              </a:ext>
            </a:extLst>
          </p:cNvPr>
          <p:cNvSpPr txBox="1"/>
          <p:nvPr/>
        </p:nvSpPr>
        <p:spPr>
          <a:xfrm>
            <a:off x="6614040" y="5179691"/>
            <a:ext cx="210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ahnschrift" panose="020B0502040204020203" pitchFamily="34" charset="0"/>
                <a:cs typeface="Aharoni" panose="020B0604020202020204" pitchFamily="2" charset="-79"/>
              </a:rPr>
              <a:t>Evaluator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6CC661-713B-5270-6E29-0EBEBE0A7400}"/>
              </a:ext>
            </a:extLst>
          </p:cNvPr>
          <p:cNvSpPr/>
          <p:nvPr/>
        </p:nvSpPr>
        <p:spPr>
          <a:xfrm rot="18941207">
            <a:off x="6122081" y="2244909"/>
            <a:ext cx="1016000" cy="429986"/>
          </a:xfrm>
          <a:prstGeom prst="rightArrow">
            <a:avLst>
              <a:gd name="adj1" fmla="val 1962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B9098-189C-09E0-B3BF-EE586E85F507}"/>
              </a:ext>
            </a:extLst>
          </p:cNvPr>
          <p:cNvSpPr txBox="1"/>
          <p:nvPr/>
        </p:nvSpPr>
        <p:spPr>
          <a:xfrm>
            <a:off x="4478381" y="2077398"/>
            <a:ext cx="210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ahnschrift" panose="020B0502040204020203" pitchFamily="34" charset="0"/>
                <a:cs typeface="Aharoni" panose="020B0604020202020204" pitchFamily="2" charset="-79"/>
              </a:rPr>
              <a:t>Choose best one, repeat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F5E80A1-182D-B74E-050E-58031499B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" t="3900" r="8429" b="4313"/>
          <a:stretch/>
        </p:blipFill>
        <p:spPr>
          <a:xfrm>
            <a:off x="1191076" y="4171950"/>
            <a:ext cx="609601" cy="60325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579AB2A-6DBB-59E8-7544-AC5BC73934C7}"/>
              </a:ext>
            </a:extLst>
          </p:cNvPr>
          <p:cNvSpPr/>
          <p:nvPr/>
        </p:nvSpPr>
        <p:spPr>
          <a:xfrm rot="10800000">
            <a:off x="2383725" y="4258582"/>
            <a:ext cx="1016000" cy="429986"/>
          </a:xfrm>
          <a:prstGeom prst="rightArrow">
            <a:avLst>
              <a:gd name="adj1" fmla="val 1962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F1CFF-F355-4A73-F8F1-3B508174BEAA}"/>
              </a:ext>
            </a:extLst>
          </p:cNvPr>
          <p:cNvSpPr txBox="1"/>
          <p:nvPr/>
        </p:nvSpPr>
        <p:spPr>
          <a:xfrm>
            <a:off x="533399" y="4842625"/>
            <a:ext cx="210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Bahnschrift" panose="020B0502040204020203" pitchFamily="34" charset="0"/>
                <a:cs typeface="Aharoni" panose="020B0604020202020204" pitchFamily="2" charset="-79"/>
              </a:rPr>
              <a:t>Stop once neighbor can’t outperform the original</a:t>
            </a:r>
          </a:p>
        </p:txBody>
      </p:sp>
    </p:spTree>
    <p:extLst>
      <p:ext uri="{BB962C8B-B14F-4D97-AF65-F5344CB8AC3E}">
        <p14:creationId xmlns:p14="http://schemas.microsoft.com/office/powerpoint/2010/main" val="5330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Kynan Sorochan</dc:creator>
  <cp:lastModifiedBy>Kynan Sorochan</cp:lastModifiedBy>
  <cp:revision>2</cp:revision>
  <dcterms:created xsi:type="dcterms:W3CDTF">2022-06-01T18:16:24Z</dcterms:created>
  <dcterms:modified xsi:type="dcterms:W3CDTF">2022-06-08T06:17:52Z</dcterms:modified>
</cp:coreProperties>
</file>