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</p:sldIdLst>
  <p:sldSz cx="14630400" cy="8229600"/>
  <p:notesSz cx="8229600" cy="14630400"/>
  <p:embeddedFontLst>
    <p:embeddedFont>
      <p:font typeface="DM Sans Medium" pitchFamily="2" charset="0"/>
      <p:regular r:id="rId10"/>
    </p:embeddedFont>
    <p:embeddedFont>
      <p:font typeface="Inter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20" y="-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999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D31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Building a Checkers AI Web App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outlines the development of a checkers game web application with an AI opponent.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F2A0FA-EF4E-457D-F834-565E3E2ABC7D}"/>
              </a:ext>
            </a:extLst>
          </p:cNvPr>
          <p:cNvSpPr/>
          <p:nvPr/>
        </p:nvSpPr>
        <p:spPr>
          <a:xfrm>
            <a:off x="12709003" y="7442522"/>
            <a:ext cx="1736202" cy="6250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110991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Project Overview: Goals and Technologies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Goals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playable checkers game with an AI opponent.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Technologies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HTML, CSS, JavaScript, Gemini AI API.</a:t>
            </a:r>
            <a:endParaRPr lang="en-US" sz="175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E7EC09D-179D-CCC3-17FD-E20EF77873F5}"/>
              </a:ext>
            </a:extLst>
          </p:cNvPr>
          <p:cNvSpPr/>
          <p:nvPr/>
        </p:nvSpPr>
        <p:spPr>
          <a:xfrm>
            <a:off x="12859473" y="7662441"/>
            <a:ext cx="1689904" cy="56715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968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Frontend: Designing the User Interface with HTML/CSS/JS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74618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C5052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9729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Board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446341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visually appealing checkerboard.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74618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C5052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9729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Pieces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4463415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checkers pieces with distinctive colors.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64284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C5052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8696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36008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buttons for starting, restarting, and AI difficulty.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832AA-434C-1D4A-9681-CA71459CCBC7}"/>
              </a:ext>
            </a:extLst>
          </p:cNvPr>
          <p:cNvSpPr/>
          <p:nvPr/>
        </p:nvSpPr>
        <p:spPr>
          <a:xfrm>
            <a:off x="12790025" y="7569843"/>
            <a:ext cx="1840375" cy="5671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050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Backend: Implementing the Game Logic in Java Script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62789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56578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Game Logic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546997"/>
            <a:ext cx="22919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implemented rules for piece movement, kinging, and winning conditions.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5904" y="3262789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056578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Structures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546997"/>
            <a:ext cx="2292072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creates data structures to store the game state and board.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8138" y="3262789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056578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Communication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546997"/>
            <a:ext cx="229195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Gemini  API was used to exchange game state and player moves between the frontend and backend.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98232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AI Opponent: Minimax Algorithm and Using API for Gemini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118711" y="3564731"/>
            <a:ext cx="30480" cy="3566517"/>
          </a:xfrm>
          <a:prstGeom prst="roundRect">
            <a:avLst>
              <a:gd name="adj" fmla="val 111628"/>
            </a:avLst>
          </a:prstGeom>
          <a:solidFill>
            <a:srgbClr val="65696B"/>
          </a:solidFill>
          <a:ln/>
        </p:spPr>
      </p:sp>
      <p:sp>
        <p:nvSpPr>
          <p:cNvPr id="5" name="Shape 2"/>
          <p:cNvSpPr/>
          <p:nvPr/>
        </p:nvSpPr>
        <p:spPr>
          <a:xfrm>
            <a:off x="1358622" y="4059793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65696B"/>
          </a:solidFill>
          <a:ln/>
        </p:spPr>
      </p:sp>
      <p:sp>
        <p:nvSpPr>
          <p:cNvPr id="6" name="Shape 3"/>
          <p:cNvSpPr/>
          <p:nvPr/>
        </p:nvSpPr>
        <p:spPr>
          <a:xfrm>
            <a:off x="878800" y="38198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7" name="Text 4"/>
          <p:cNvSpPr/>
          <p:nvPr/>
        </p:nvSpPr>
        <p:spPr>
          <a:xfrm>
            <a:off x="1078111" y="3904893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2381488" y="37915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Minimax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2381488" y="4281964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the Minimax algorithm to analyze possible moves and choose the best one for the AI in medium  difficulty.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358622" y="5956459"/>
            <a:ext cx="793790" cy="30480"/>
          </a:xfrm>
          <a:prstGeom prst="roundRect">
            <a:avLst>
              <a:gd name="adj" fmla="val 111628"/>
            </a:avLst>
          </a:prstGeom>
          <a:solidFill>
            <a:srgbClr val="65696B"/>
          </a:solidFill>
          <a:ln/>
        </p:spPr>
      </p:sp>
      <p:sp>
        <p:nvSpPr>
          <p:cNvPr id="11" name="Shape 8"/>
          <p:cNvSpPr/>
          <p:nvPr/>
        </p:nvSpPr>
        <p:spPr>
          <a:xfrm>
            <a:off x="878800" y="57165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C5052"/>
          </a:solidFill>
          <a:ln/>
        </p:spPr>
      </p:sp>
      <p:sp>
        <p:nvSpPr>
          <p:cNvPr id="12" name="Text 9"/>
          <p:cNvSpPr/>
          <p:nvPr/>
        </p:nvSpPr>
        <p:spPr>
          <a:xfrm>
            <a:off x="1035725" y="5801558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2381488" y="56882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Gemini AI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2381488" y="6178629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the Gemini AI API to enhance AI decision-making and provide more sophisticated gameplay in hard  difficulty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660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Connecting Frontend and Backend with APIs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23749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Data Exchange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4040981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Used API to send player moves and game state between the frontend and backend.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993600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6D9D7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710833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Implemented real-time updates on the board to reflect AI moves and user interactions.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7F7F8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D9D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checkers game application provides a fun and interactive experience for players of all skill levels. It highlights the power of web development and AI integration.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272</Words>
  <Application>Microsoft Office PowerPoint</Application>
  <PresentationFormat>Custom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Inter</vt:lpstr>
      <vt:lpstr>DM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Bharath Kumar</cp:lastModifiedBy>
  <cp:revision>3</cp:revision>
  <dcterms:created xsi:type="dcterms:W3CDTF">2025-02-21T06:13:12Z</dcterms:created>
  <dcterms:modified xsi:type="dcterms:W3CDTF">2025-02-21T09:15:35Z</dcterms:modified>
</cp:coreProperties>
</file>