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Syne Extra Bold" charset="0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Syne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-138" y="-10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3130868"/>
            <a:ext cx="4919305" cy="196774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4279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BookTrade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34768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Платформа для обмена книгами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40949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Автор: Кирилл Бирюков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71297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Приветствую всех! Меня зовут Кирилл, сегодня расскажу о проекте BookTrade — веб‑приложении для обмена книгами между любителями чтения.</a:t>
            </a:r>
            <a:endParaRPr lang="en-US" sz="17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Введение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Идея проекта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Сделать удобную площадку для обмена прочитанными книгами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036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Снизить затраты на покупку новых изданий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45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Поощрить чтение и общение книголюбов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Решаемые задачи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Каталог доступных книг с фильтрами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Регистрация и безопасный вход пользователей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828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Удобный пользовательский интерфейс</a:t>
            </a:r>
            <a:endParaRPr lang="en-US" sz="17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87300" y="7639050"/>
            <a:ext cx="1943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76" y="212169"/>
            <a:ext cx="3356729" cy="780526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80522" y="732830"/>
            <a:ext cx="7600593" cy="530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Архитектура и структура проекта</a:t>
            </a:r>
            <a:endParaRPr lang="en-US" sz="33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522" y="1517928"/>
            <a:ext cx="848797" cy="230183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183874" y="1687592"/>
            <a:ext cx="3236000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app/ — ядро приложения:</a:t>
            </a:r>
            <a:endParaRPr lang="en-US" sz="1650" dirty="0"/>
          </a:p>
        </p:txBody>
      </p:sp>
      <p:sp>
        <p:nvSpPr>
          <p:cNvPr id="7" name="Text 2"/>
          <p:cNvSpPr/>
          <p:nvPr/>
        </p:nvSpPr>
        <p:spPr>
          <a:xfrm>
            <a:off x="7183874" y="2054543"/>
            <a:ext cx="6852404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models (User, Book)</a:t>
            </a:r>
            <a:endParaRPr lang="en-US" sz="1300" dirty="0"/>
          </a:p>
        </p:txBody>
      </p:sp>
      <p:sp>
        <p:nvSpPr>
          <p:cNvPr id="8" name="Text 3"/>
          <p:cNvSpPr/>
          <p:nvPr/>
        </p:nvSpPr>
        <p:spPr>
          <a:xfrm>
            <a:off x="7183874" y="2385536"/>
            <a:ext cx="6852404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routes (авторизация, страницы каталога)</a:t>
            </a:r>
            <a:endParaRPr lang="en-US" sz="1300" dirty="0"/>
          </a:p>
        </p:txBody>
      </p:sp>
      <p:sp>
        <p:nvSpPr>
          <p:cNvPr id="9" name="Text 4"/>
          <p:cNvSpPr/>
          <p:nvPr/>
        </p:nvSpPr>
        <p:spPr>
          <a:xfrm>
            <a:off x="7183874" y="2716530"/>
            <a:ext cx="6852404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api (REST‑эндпойнты)</a:t>
            </a:r>
            <a:endParaRPr lang="en-US" sz="1300" dirty="0"/>
          </a:p>
        </p:txBody>
      </p:sp>
      <p:sp>
        <p:nvSpPr>
          <p:cNvPr id="10" name="Text 5"/>
          <p:cNvSpPr/>
          <p:nvPr/>
        </p:nvSpPr>
        <p:spPr>
          <a:xfrm>
            <a:off x="7183874" y="3047524"/>
            <a:ext cx="6852404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forms (WTForms‑формы)</a:t>
            </a:r>
            <a:endParaRPr lang="en-US" sz="1300" dirty="0"/>
          </a:p>
        </p:txBody>
      </p:sp>
      <p:sp>
        <p:nvSpPr>
          <p:cNvPr id="11" name="Text 6"/>
          <p:cNvSpPr/>
          <p:nvPr/>
        </p:nvSpPr>
        <p:spPr>
          <a:xfrm>
            <a:off x="7183874" y="3378518"/>
            <a:ext cx="6852404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templates (Jinja2‑шаблоны)</a:t>
            </a:r>
            <a:endParaRPr lang="en-US" sz="13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522" y="3819763"/>
            <a:ext cx="848797" cy="163984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183874" y="3989427"/>
            <a:ext cx="4550807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scripts/ — утилиты на argparse: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7183874" y="4356378"/>
            <a:ext cx="6852404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create_admin.py</a:t>
            </a:r>
            <a:endParaRPr lang="en-US" sz="1300" dirty="0"/>
          </a:p>
        </p:txBody>
      </p:sp>
      <p:sp>
        <p:nvSpPr>
          <p:cNvPr id="15" name="Text 9"/>
          <p:cNvSpPr/>
          <p:nvPr/>
        </p:nvSpPr>
        <p:spPr>
          <a:xfrm>
            <a:off x="7183874" y="4687372"/>
            <a:ext cx="6852404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import_books.py</a:t>
            </a:r>
            <a:endParaRPr lang="en-US" sz="1300" dirty="0"/>
          </a:p>
        </p:txBody>
      </p:sp>
      <p:sp>
        <p:nvSpPr>
          <p:cNvPr id="16" name="Text 10"/>
          <p:cNvSpPr/>
          <p:nvPr/>
        </p:nvSpPr>
        <p:spPr>
          <a:xfrm>
            <a:off x="7183874" y="5018365"/>
            <a:ext cx="6852404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seed_data.py</a:t>
            </a:r>
            <a:endParaRPr lang="en-US" sz="13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522" y="5459611"/>
            <a:ext cx="848797" cy="101858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183874" y="5629275"/>
            <a:ext cx="5204698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tasks/ — фоновые задачи на schedule</a:t>
            </a:r>
            <a:endParaRPr lang="en-US" sz="1650" dirty="0"/>
          </a:p>
        </p:txBody>
      </p:sp>
      <p:sp>
        <p:nvSpPr>
          <p:cNvPr id="19" name="Text 12"/>
          <p:cNvSpPr/>
          <p:nvPr/>
        </p:nvSpPr>
        <p:spPr>
          <a:xfrm>
            <a:off x="7183874" y="5996226"/>
            <a:ext cx="6852404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ежедневная рассылка</a:t>
            </a:r>
            <a:endParaRPr lang="en-US" sz="13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522" y="6478191"/>
            <a:ext cx="848797" cy="101858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7183874" y="6647855"/>
            <a:ext cx="6018967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7E5D8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instance/ — SQLite‑база booktrade.db</a:t>
            </a:r>
            <a:endParaRPr lang="en-US" sz="16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687300" y="7639050"/>
            <a:ext cx="1943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7259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Технологии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1774865"/>
            <a:ext cx="3664863" cy="3737491"/>
          </a:xfrm>
          <a:prstGeom prst="roundRect">
            <a:avLst>
              <a:gd name="adj" fmla="val 259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514624" y="20092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514624" y="2499717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Python 3, Flask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514624" y="294191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БД: SQLite + Flask‑SQLAlchemy (+ Flask‑Migrate)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514624" y="4109918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Авторизация: Flask‑Login, Flask‑WTF (CSRF‑защита)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514624" y="4915019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REST‑API: Flask‑RESTful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10171867" y="1774865"/>
            <a:ext cx="3664863" cy="3737491"/>
          </a:xfrm>
          <a:prstGeom prst="roundRect">
            <a:avLst>
              <a:gd name="adj" fmla="val 259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406301" y="20092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Инструменты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406301" y="249971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Фон: schedule (периодические задачи)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10406301" y="330481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CLI: argparse-скрипты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6280190" y="5739170"/>
            <a:ext cx="7556421" cy="1764387"/>
          </a:xfrm>
          <a:prstGeom prst="roundRect">
            <a:avLst>
              <a:gd name="adj" fmla="val 539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514624" y="5973604"/>
            <a:ext cx="35746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Frontend и деплой</a:t>
            </a:r>
            <a:endParaRPr lang="en-US" sz="2200" dirty="0"/>
          </a:p>
        </p:txBody>
      </p:sp>
      <p:sp>
        <p:nvSpPr>
          <p:cNvPr id="17" name="Text 13"/>
          <p:cNvSpPr/>
          <p:nvPr/>
        </p:nvSpPr>
        <p:spPr>
          <a:xfrm>
            <a:off x="6514624" y="64640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Frontend: Bootstrap 5, Jinja2‑шаблоны</a:t>
            </a:r>
            <a:endParaRPr lang="en-US" sz="1750" dirty="0"/>
          </a:p>
        </p:txBody>
      </p:sp>
      <p:sp>
        <p:nvSpPr>
          <p:cNvPr id="18" name="Text 14"/>
          <p:cNvSpPr/>
          <p:nvPr/>
        </p:nvSpPr>
        <p:spPr>
          <a:xfrm>
            <a:off x="6514624" y="690622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Контейнеризация: Docker + docker‑compose</a:t>
            </a:r>
            <a:endParaRPr lang="en-US" sz="17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687300" y="7639050"/>
            <a:ext cx="1943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Выводы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BookTrade реализует задачу обмена книгами «из коробки»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428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Удобный интерфейс, расширяемая архитектура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850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Простое развёртывание (Docker / скрипт run.sh)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356610"/>
            <a:ext cx="35616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Возможности развития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Поддержка PostgreSQL/MySQL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Реальные уведомления (email/SMS)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Модуль рейтингов и отзывов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Мобильное приложение (React Native)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Фильтрация по геолокации</a:t>
            </a:r>
            <a:endParaRPr lang="en-US" sz="175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87300" y="7639050"/>
            <a:ext cx="1943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Произвольный</PresentationFormat>
  <Paragraphs>55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Syne Extra Bold</vt:lpstr>
      <vt:lpstr>Calibri</vt:lpstr>
      <vt:lpstr>Syne</vt:lpstr>
      <vt:lpstr>Office Theme</vt:lpstr>
      <vt:lpstr>Слайд 1</vt:lpstr>
      <vt:lpstr>Слайд 2</vt:lpstr>
      <vt:lpstr>Слайд 3</vt:lpstr>
      <vt:lpstr>Слайд 4</vt:lpstr>
      <vt:lpstr>Слайд 5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Кирилл Ребров</cp:lastModifiedBy>
  <cp:revision>2</cp:revision>
  <dcterms:created xsi:type="dcterms:W3CDTF">2025-05-20T12:15:59Z</dcterms:created>
  <dcterms:modified xsi:type="dcterms:W3CDTF">2025-05-20T12:19:22Z</dcterms:modified>
</cp:coreProperties>
</file>