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9E85A-FDAE-4EDE-A784-AF82E5038E08}" v="3" dt="2023-01-18T08:48:45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山名田 恭吾" userId="8a94d9373bf4df55" providerId="LiveId" clId="{AB89E85A-FDAE-4EDE-A784-AF82E5038E08}"/>
    <pc:docChg chg="custSel addSld modSld">
      <pc:chgData name="山名田 恭吾" userId="8a94d9373bf4df55" providerId="LiveId" clId="{AB89E85A-FDAE-4EDE-A784-AF82E5038E08}" dt="2023-01-18T08:48:45.016" v="83" actId="164"/>
      <pc:docMkLst>
        <pc:docMk/>
      </pc:docMkLst>
      <pc:sldChg chg="addSp delSp modSp new mod">
        <pc:chgData name="山名田 恭吾" userId="8a94d9373bf4df55" providerId="LiveId" clId="{AB89E85A-FDAE-4EDE-A784-AF82E5038E08}" dt="2023-01-18T08:48:45.016" v="83" actId="164"/>
        <pc:sldMkLst>
          <pc:docMk/>
          <pc:sldMk cId="2142806093" sldId="256"/>
        </pc:sldMkLst>
        <pc:spChg chg="del">
          <ac:chgData name="山名田 恭吾" userId="8a94d9373bf4df55" providerId="LiveId" clId="{AB89E85A-FDAE-4EDE-A784-AF82E5038E08}" dt="2023-01-18T08:43:59.103" v="1" actId="478"/>
          <ac:spMkLst>
            <pc:docMk/>
            <pc:sldMk cId="2142806093" sldId="256"/>
            <ac:spMk id="2" creationId="{9104F8A1-D691-F1E3-DD92-7AD5F7E5E374}"/>
          </ac:spMkLst>
        </pc:spChg>
        <pc:spChg chg="del">
          <ac:chgData name="山名田 恭吾" userId="8a94d9373bf4df55" providerId="LiveId" clId="{AB89E85A-FDAE-4EDE-A784-AF82E5038E08}" dt="2023-01-18T08:44:00.280" v="2" actId="478"/>
          <ac:spMkLst>
            <pc:docMk/>
            <pc:sldMk cId="2142806093" sldId="256"/>
            <ac:spMk id="3" creationId="{FAF4E838-3B00-C378-9A7C-2B003FDBC954}"/>
          </ac:spMkLst>
        </pc:spChg>
        <pc:spChg chg="add mod">
          <ac:chgData name="山名田 恭吾" userId="8a94d9373bf4df55" providerId="LiveId" clId="{AB89E85A-FDAE-4EDE-A784-AF82E5038E08}" dt="2023-01-18T08:48:45.016" v="83" actId="164"/>
          <ac:spMkLst>
            <pc:docMk/>
            <pc:sldMk cId="2142806093" sldId="256"/>
            <ac:spMk id="6" creationId="{86C9FE2B-5503-1A7E-1CA3-181C76B011B4}"/>
          </ac:spMkLst>
        </pc:spChg>
        <pc:grpChg chg="add mod">
          <ac:chgData name="山名田 恭吾" userId="8a94d9373bf4df55" providerId="LiveId" clId="{AB89E85A-FDAE-4EDE-A784-AF82E5038E08}" dt="2023-01-18T08:48:45.016" v="83" actId="164"/>
          <ac:grpSpMkLst>
            <pc:docMk/>
            <pc:sldMk cId="2142806093" sldId="256"/>
            <ac:grpSpMk id="7" creationId="{CC23FBF0-6F70-8F4E-4059-5EBAF2FEF04D}"/>
          </ac:grpSpMkLst>
        </pc:grpChg>
        <pc:picChg chg="add mod">
          <ac:chgData name="山名田 恭吾" userId="8a94d9373bf4df55" providerId="LiveId" clId="{AB89E85A-FDAE-4EDE-A784-AF82E5038E08}" dt="2023-01-18T08:48:45.016" v="83" actId="164"/>
          <ac:picMkLst>
            <pc:docMk/>
            <pc:sldMk cId="2142806093" sldId="256"/>
            <ac:picMk id="5" creationId="{016653D3-E664-A003-C969-C6AF2E93A7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72DE0-10AE-1623-4A74-468E09008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033D33-4C6C-C8D2-B5BB-56D2A770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D23B44-07AB-C119-23D1-4B40B183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9FCF7A-B6A6-FDB6-F6EB-630A4B1E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83F1BB-FFD3-2E74-D513-88AE5E4D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2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908F2-D3F9-1D0D-9300-4DB59AD0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6D5B5F-59B3-52AF-1D72-607C949C1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22F20-36ED-27E3-202B-B4525E72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2CB02-4E1C-E1FA-3D43-02296AA5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4BE70-91FD-1BCD-99C2-46A0D792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2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88043A-D3BB-C746-B922-8D99F76E7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A8EC45-56EF-7B3D-74CE-6BE92F6A5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54162-13CE-AED9-9C5D-6A03D1C3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DB14F-B8C4-9FB3-106A-17D63A68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4BBB0-DCCE-FFD9-C509-7A339DBF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53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96402-A9F2-3F2D-FABB-4C3CA650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FD98E-807B-8C1F-6159-248CFC1D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F366E-8F6C-E2AA-DF8A-588002CB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96BCD4-2479-6C51-CD0F-38F5F7EA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E5B74-0858-243A-97C4-524E8A83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4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8581D-24FA-FE4C-188A-D8E0B645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AC612C-C0B3-7C30-2B9E-79BECD65B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F2252-6AD8-933D-D766-183AD49C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257ED-D564-9C26-3BA4-76DF7B39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B6CA0-EA99-C5A0-998C-6F25CE84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0993D-0FB0-F76B-0193-373E1581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945525-E608-CDBB-747D-770D04E1D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B44C90-2D99-3121-2D59-16D84C8BD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EF96D-B2E3-321D-790F-D4AC08A5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D07954-F1DF-D48E-4612-41A624AC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6C4410-696A-C905-672A-04DB8ABF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1086D-7875-6A9D-363F-1A4B131B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4C1CC-467B-DFAD-B121-85CE03AF4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89BD65-9901-12EB-F83C-BA20B5F4D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A16F89-230D-B128-EE7C-B9E16C9D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76B113-7077-BBD8-3A7B-363AEABA8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0CCDEE-1640-0E50-F77E-1960ECB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699A2F-F8C5-D9BB-9577-0AF16F17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784AC4-42CD-81C6-219D-BBC307A3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39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7206E-ED4E-5690-2EEA-2D5A175E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DCB626-374D-0CE7-5AAD-1924C2A3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9D763C-D10A-C673-E220-D9C73C6F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7D61A6-D3C7-9D14-B0B6-06695FCC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8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5F644-4296-3703-2536-D0788201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C12BC2-3AC9-63F3-3411-2CB22026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67F6CE-D4B6-9ABE-0022-912C5905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34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23B40-0D76-3C24-3C3B-40C734AF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5A3654-F4D0-24C7-AAAD-4B7441BC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BA2798-929A-A2A7-490D-9225CCBA2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E71E9-8D37-F7ED-BAD5-0CA966EE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90ECCC-A542-9A40-2F1E-F5C94388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44963A-736B-A919-6D6C-BFAD2815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1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37556-03CD-631F-CBE9-9CC3F4A6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C44683-1B3D-ADB3-BEF5-DD167685D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02D2A-8CD0-9FEA-1138-71963B292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1DEAFF-F44A-891C-63A7-CD5C9961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18582-1BD7-B445-939F-756D96CE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4493F5-5AD5-C36F-EA1C-0925D62D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65BECF-037F-097E-9EB1-1201053D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099A87-601B-BE0E-6EE0-415E2DBB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F3E02-3218-1C67-9136-F1EAF1E45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BCA9-0EC0-4A9A-8150-F1839A79795A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61DD5-A52A-E076-C870-E135A05B9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807B7-157B-A2D4-1856-9210E7C6A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02B7-13C8-4D0C-8BAA-DC1543F4E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31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2228E52-D486-ED86-0DEA-07286CB0C5CA}"/>
              </a:ext>
            </a:extLst>
          </p:cNvPr>
          <p:cNvGrpSpPr/>
          <p:nvPr/>
        </p:nvGrpSpPr>
        <p:grpSpPr>
          <a:xfrm>
            <a:off x="1523990" y="228593"/>
            <a:ext cx="9264326" cy="6485028"/>
            <a:chOff x="1523990" y="228593"/>
            <a:chExt cx="9264326" cy="648502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1FD888E1-2461-E8CB-6E7C-AB5485E5550E}"/>
                </a:ext>
              </a:extLst>
            </p:cNvPr>
            <p:cNvGrpSpPr/>
            <p:nvPr/>
          </p:nvGrpSpPr>
          <p:grpSpPr>
            <a:xfrm>
              <a:off x="1523990" y="228593"/>
              <a:ext cx="9264326" cy="6485028"/>
              <a:chOff x="1523990" y="228593"/>
              <a:chExt cx="9264326" cy="6485028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CC23FBF0-6F70-8F4E-4059-5EBAF2FEF04D}"/>
                  </a:ext>
                </a:extLst>
              </p:cNvPr>
              <p:cNvGrpSpPr/>
              <p:nvPr/>
            </p:nvGrpSpPr>
            <p:grpSpPr>
              <a:xfrm>
                <a:off x="1523990" y="228593"/>
                <a:ext cx="9264326" cy="6485028"/>
                <a:chOff x="1523990" y="228593"/>
                <a:chExt cx="9264326" cy="6485028"/>
              </a:xfrm>
            </p:grpSpPr>
            <p:pic>
              <p:nvPicPr>
                <p:cNvPr id="5" name="図 4" descr="グラフィカル ユーザー インターフェイス&#10;&#10;中程度の精度で自動的に生成された説明">
                  <a:extLst>
                    <a:ext uri="{FF2B5EF4-FFF2-40B4-BE49-F238E27FC236}">
                      <a16:creationId xmlns:a16="http://schemas.microsoft.com/office/drawing/2014/main" id="{016653D3-E664-A003-C969-C6AF2E93A7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3990" y="228593"/>
                  <a:ext cx="9264326" cy="6485028"/>
                </a:xfrm>
                <a:prstGeom prst="rect">
                  <a:avLst/>
                </a:prstGeom>
              </p:spPr>
            </p:pic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86C9FE2B-5503-1A7E-1CA3-181C76B011B4}"/>
                    </a:ext>
                  </a:extLst>
                </p:cNvPr>
                <p:cNvSpPr txBox="1"/>
                <p:nvPr/>
              </p:nvSpPr>
              <p:spPr>
                <a:xfrm>
                  <a:off x="2671011" y="6027822"/>
                  <a:ext cx="7146757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100" dirty="0"/>
                    <a:t>2016-04</a:t>
                  </a:r>
                  <a:r>
                    <a:rPr kumimoji="1" lang="ja-JP" altLang="en-US" sz="1100" dirty="0"/>
                    <a:t>　　　　</a:t>
                  </a:r>
                  <a:r>
                    <a:rPr kumimoji="1" lang="en-US" altLang="ja-JP" sz="1100" dirty="0"/>
                    <a:t>2017-04</a:t>
                  </a:r>
                  <a:r>
                    <a:rPr kumimoji="1" lang="ja-JP" altLang="en-US" sz="1100" dirty="0"/>
                    <a:t>　　　　</a:t>
                  </a:r>
                  <a:r>
                    <a:rPr kumimoji="1" lang="en-US" altLang="ja-JP" sz="1100" dirty="0"/>
                    <a:t>2018-04</a:t>
                  </a:r>
                  <a:r>
                    <a:rPr kumimoji="1" lang="ja-JP" altLang="en-US" sz="1100" dirty="0"/>
                    <a:t>　　　　</a:t>
                  </a:r>
                  <a:r>
                    <a:rPr kumimoji="1" lang="en-US" altLang="ja-JP" sz="1100" dirty="0"/>
                    <a:t>2019-04</a:t>
                  </a:r>
                  <a:r>
                    <a:rPr kumimoji="1" lang="ja-JP" altLang="en-US" sz="1100" dirty="0"/>
                    <a:t>　　　　</a:t>
                  </a:r>
                  <a:r>
                    <a:rPr kumimoji="1" lang="en-US" altLang="ja-JP" sz="1100" dirty="0"/>
                    <a:t>2020-04</a:t>
                  </a:r>
                  <a:r>
                    <a:rPr kumimoji="1" lang="ja-JP" altLang="en-US" sz="1100" dirty="0"/>
                    <a:t>　　　　</a:t>
                  </a:r>
                  <a:r>
                    <a:rPr kumimoji="1" lang="en-US" altLang="ja-JP" sz="1100" dirty="0"/>
                    <a:t>2021-04</a:t>
                  </a:r>
                  <a:r>
                    <a:rPr kumimoji="1" lang="ja-JP" altLang="en-US" sz="1100" dirty="0"/>
                    <a:t>　　　</a:t>
                  </a:r>
                  <a:r>
                    <a:rPr kumimoji="1" lang="en-US" altLang="ja-JP" sz="1100" dirty="0"/>
                    <a:t>2022-03</a:t>
                  </a:r>
                  <a:r>
                    <a:rPr kumimoji="1" lang="ja-JP" altLang="en-US" sz="1100" dirty="0"/>
                    <a:t>　</a:t>
                  </a:r>
                </a:p>
              </p:txBody>
            </p:sp>
          </p:grpSp>
          <p:cxnSp>
            <p:nvCxnSpPr>
              <p:cNvPr id="3" name="直線コネクタ 2">
                <a:extLst>
                  <a:ext uri="{FF2B5EF4-FFF2-40B4-BE49-F238E27FC236}">
                    <a16:creationId xmlns:a16="http://schemas.microsoft.com/office/drawing/2014/main" id="{058B76F6-F9C4-A836-9A88-26ED19CE0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8674" y="228593"/>
                <a:ext cx="109487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A0A6E0F2-7F96-710D-61C7-C1897103D296}"/>
                </a:ext>
              </a:extLst>
            </p:cNvPr>
            <p:cNvSpPr txBox="1"/>
            <p:nvPr/>
          </p:nvSpPr>
          <p:spPr>
            <a:xfrm rot="16200000">
              <a:off x="726413" y="3275111"/>
              <a:ext cx="21927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電力使用量（</a:t>
              </a:r>
              <a:r>
                <a:rPr kumimoji="1" lang="en-US" altLang="ja-JP" sz="1400" b="1" dirty="0"/>
                <a:t>10 ^ 4kW</a:t>
              </a:r>
              <a:r>
                <a:rPr kumimoji="1" lang="ja-JP" altLang="en-US" sz="1400" b="1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80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山名田 恭吾</dc:creator>
  <cp:lastModifiedBy>山名田 恭吾</cp:lastModifiedBy>
  <cp:revision>4</cp:revision>
  <dcterms:created xsi:type="dcterms:W3CDTF">2023-01-18T08:43:44Z</dcterms:created>
  <dcterms:modified xsi:type="dcterms:W3CDTF">2023-01-20T01:44:23Z</dcterms:modified>
</cp:coreProperties>
</file>