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1BFB3-C65D-4ACB-9C3D-F3FEA729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939252-D8A4-4C4F-BD20-C91CC7CFD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C72F04-5974-41F6-BDB7-D348570C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75C4E-747E-42F0-AE43-24A7B74B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191F6-CFB5-464B-92C8-3AAFA9CF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7B4F7-FF15-4F30-B6F2-2A024151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CDE31D-FFA9-4A20-9B07-F65A1631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A8686E-9F78-4012-A7CE-883AFC995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941DA-121A-4766-98FF-3217B019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8D51E8-57AB-4783-BDCA-514A15B4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5B110F-78CD-4388-998B-B8CEC272A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6AC5CB-CB8D-43D2-8CC1-E0D9F47A8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B3C2E-3A23-4945-A806-AD8F117C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6E4851-29CF-464D-8BE3-F7670F39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E880E2-CA7D-4A20-B35C-04BAFC48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6614DD-6F64-4DC3-AE8E-AFF9ADE2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0B28E-5145-4930-92A6-647AAD254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CFC67-FDB5-4DEA-B395-DE86F9D88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BE4D4-40A7-4789-B9A0-110F5D83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73CE-DCC0-4961-8A8E-92DAB7E7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22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D5B97-0578-4B43-A8D8-38823067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8B6A99-9143-4673-871D-C69A01EC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2C5396-DC41-4721-B7CF-629E5F8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BDD6E-BCD0-4480-A79D-747E943C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57215-FCDE-4AB1-B583-09985953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F76D2-BC99-4DCC-BDE7-3FA9E55C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38607-D431-4A50-B151-6092C6AE9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BA99D0-5426-4DE6-B7FB-CD52A9A9F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C0079A-F8E0-4EC6-B3ED-E7AB6A83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31301C-42F0-4014-994F-D8FE3DA62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C837D9-97FA-40E3-B1C2-AE4F9F8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739AD-EA0A-41F3-93D7-E2D61CD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35947-F623-4567-9823-A7A1678F0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7A3A8C-7D04-4B71-8D2A-FE3BE07B3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B59595-9F8D-4AB5-9BDA-179B5CCB8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33199A-47D4-4D8F-B402-A8D9581E0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93809-F7A4-49D2-B1CE-0183961A6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021113-D432-4D8A-8AB5-E4BC4C1D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69869D-6F42-40BA-943A-4B8DD0C8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29DB1-A9EC-4361-9AAA-F85331DE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E315AA-B043-42E7-83BA-B0384DE0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6C5286-6E59-4A26-BA1D-6C4A3FF1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A22D5A-ABFF-4F4C-943E-2A1F0986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64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2716D5-7653-46DE-94A5-893B2845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40B72F4-34DA-4189-B090-94C58D496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4B4B96-460E-4BBD-8B20-6302B2A7F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0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C8F78-0672-45E1-8AFA-1B3D4EC08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B888-0613-44CD-BEE7-91CA3813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AD8BE2-C89B-4E09-8E14-11A29B5B8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8B63B-E022-492E-AF4E-FC88120F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0CDB6F-A3C9-4CD8-A802-1DE0F86C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F85DF6-E92B-49D8-978B-CE7D4E6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4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68A49-3355-4474-96E0-78B3478D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88EC49-D250-4FFE-8CF4-DDB9B448B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F3DA8D-5926-455C-8DF5-E51163B48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B011A0-7166-4F63-AF83-0B3B8A2E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94986-552E-4CF1-B69D-4C28FA6B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3280C4-9FD6-4A0E-814D-FB9AD3AB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7C9B8B-604B-4624-B0A2-57FB1DC2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6004E6-EB40-43A2-8481-6398C405C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53913-B823-4A7E-814D-85014ECA8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8D0A0-20D7-46A9-96C7-E900635C4FB9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1A3B3A-A776-43E2-8B33-39D8138CF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9FDC6-00C4-4FDE-A4A8-4E7A30AAF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951B-5562-47F5-973D-B771C307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75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AE366-132A-4147-98FA-4CFE22CFC7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Geonu</a:t>
            </a:r>
            <a:r>
              <a:rPr lang="en-US" altLang="zh-CN" dirty="0"/>
              <a:t> </a:t>
            </a:r>
            <a:r>
              <a:rPr lang="zh-CN" altLang="en-US" dirty="0"/>
              <a:t>数据格式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D553C7-8989-4D09-9D45-7E8331F8E3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49E90-C3AF-4D9D-B2CD-C4A7905B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Compute_Cell</a:t>
            </a:r>
            <a:r>
              <a:rPr lang="en-US" dirty="0"/>
              <a:t>::</a:t>
            </a:r>
            <a:r>
              <a:rPr lang="en-US" dirty="0" err="1"/>
              <a:t>cor_array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46F99D-DA31-45C3-B28D-3CCCA336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如果是</a:t>
            </a:r>
            <a:r>
              <a:rPr lang="en-US" altLang="zh-CN" dirty="0" err="1"/>
              <a:t>Huang+MC</a:t>
            </a:r>
            <a:r>
              <a:rPr lang="en-US" altLang="zh-CN" dirty="0"/>
              <a:t>/LC</a:t>
            </a:r>
            <a:r>
              <a:rPr lang="zh-CN" altLang="en-US" dirty="0"/>
              <a:t>，长度为</a:t>
            </a:r>
            <a:r>
              <a:rPr lang="en-US" altLang="zh-CN" dirty="0"/>
              <a:t>3: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Correlation.Layer.thickness</a:t>
            </a:r>
            <a:r>
              <a:rPr lang="en-US" altLang="zh-CN" dirty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Correlation.Layer.Vp</a:t>
            </a:r>
            <a:r>
              <a:rPr lang="en-US" altLang="zh-CN" dirty="0"/>
              <a:t>,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Correlation.Layer.DeepCrust.End.Vp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 err="1"/>
              <a:t>Bivariate+MC</a:t>
            </a:r>
            <a:r>
              <a:rPr lang="en-US" altLang="zh-CN" dirty="0"/>
              <a:t>/LC</a:t>
            </a:r>
            <a:r>
              <a:rPr lang="zh-CN" altLang="en-US" dirty="0"/>
              <a:t>，长度为？</a:t>
            </a:r>
            <a:endParaRPr lang="en-US" altLang="zh-CN" dirty="0"/>
          </a:p>
          <a:p>
            <a:r>
              <a:rPr lang="zh-CN" altLang="en-US" dirty="0"/>
              <a:t>其他层，长度为</a:t>
            </a:r>
            <a:r>
              <a:rPr lang="en-US" altLang="zh-CN" dirty="0"/>
              <a:t>3: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Correlation.Layer.thickness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Correlation.Layer.Vp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Correlation.Layer.abundance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4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22E32-C05D-4F60-9623-9393400FD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Compute_Cell</a:t>
            </a:r>
            <a:r>
              <a:rPr lang="en-US" sz="3600" dirty="0"/>
              <a:t>:: </a:t>
            </a:r>
            <a:r>
              <a:rPr lang="en-US" sz="3600" dirty="0" err="1"/>
              <a:t>array_for_radius</a:t>
            </a:r>
            <a:r>
              <a:rPr lang="en-US" sz="3600" dirty="0"/>
              <a:t>,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array_for_mass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6EF284-C596-4D3B-A205-E0A49E860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长度固定为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Data.Layer.thickness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moho</a:t>
            </a:r>
            <a:r>
              <a:rPr lang="en-US" altLang="zh-CN" dirty="0"/>
              <a:t>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Data.Layer.depth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GeoPhys.r</a:t>
            </a:r>
            <a:r>
              <a:rPr lang="en-US" altLang="zh-CN" dirty="0"/>
              <a:t>: </a:t>
            </a:r>
            <a:r>
              <a:rPr lang="en-US" altLang="zh-CN" dirty="0" err="1"/>
              <a:t>surface_radius</a:t>
            </a:r>
            <a:endParaRPr lang="en-US" altLang="zh-CN" dirty="0"/>
          </a:p>
          <a:p>
            <a:r>
              <a:rPr lang="zh-CN" altLang="en-US" dirty="0"/>
              <a:t>长度固定为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 err="1"/>
              <a:t>Data.rho</a:t>
            </a:r>
            <a:r>
              <a:rPr lang="en-US" altLang="zh-CN" dirty="0"/>
              <a:t> (density)</a:t>
            </a:r>
          </a:p>
          <a:p>
            <a:pPr lvl="1"/>
            <a:r>
              <a:rPr lang="en-US" altLang="zh-CN" dirty="0" err="1"/>
              <a:t>Geophys.latlon</a:t>
            </a:r>
            <a:r>
              <a:rPr lang="en-US" altLang="zh-CN" dirty="0"/>
              <a:t>(1): longitude</a:t>
            </a:r>
          </a:p>
          <a:p>
            <a:pPr lvl="1"/>
            <a:r>
              <a:rPr lang="en-US" altLang="zh-CN" dirty="0" err="1"/>
              <a:t>Geophys.latlon</a:t>
            </a:r>
            <a:r>
              <a:rPr lang="en-US" altLang="zh-CN" dirty="0"/>
              <a:t>(2): latitude</a:t>
            </a:r>
          </a:p>
        </p:txBody>
      </p:sp>
    </p:spTree>
    <p:extLst>
      <p:ext uri="{BB962C8B-B14F-4D97-AF65-F5344CB8AC3E}">
        <p14:creationId xmlns:p14="http://schemas.microsoft.com/office/powerpoint/2010/main" val="11434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1BEB7-0BF6-4165-8B4D-00EF227A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Compute_Cell</a:t>
            </a:r>
            <a:r>
              <a:rPr lang="en-US" dirty="0"/>
              <a:t>::</a:t>
            </a:r>
            <a:r>
              <a:rPr lang="en-US" dirty="0" err="1"/>
              <a:t>array_for_abundance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5BC2-B2B1-44B3-920A-17B41D84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如果是</a:t>
            </a:r>
            <a:r>
              <a:rPr lang="en-US" altLang="zh-CN" dirty="0" err="1"/>
              <a:t>Huang+MC</a:t>
            </a:r>
            <a:r>
              <a:rPr lang="en-US" altLang="zh-CN" dirty="0"/>
              <a:t>/LC</a:t>
            </a:r>
            <a:r>
              <a:rPr lang="zh-CN" altLang="en-US" dirty="0"/>
              <a:t>，长度为</a:t>
            </a:r>
            <a:r>
              <a:rPr lang="en-US" altLang="zh-CN" dirty="0"/>
              <a:t>8: </a:t>
            </a:r>
          </a:p>
          <a:p>
            <a:pPr lvl="1"/>
            <a:r>
              <a:rPr lang="en-US" altLang="zh-CN" dirty="0" err="1"/>
              <a:t>Data.Layer.Vp</a:t>
            </a:r>
            <a:endParaRPr lang="en-US" altLang="zh-CN" dirty="0"/>
          </a:p>
          <a:p>
            <a:pPr lvl="1"/>
            <a:r>
              <a:rPr lang="en-US" altLang="zh-CN" dirty="0" err="1"/>
              <a:t>name_method</a:t>
            </a:r>
            <a:endParaRPr lang="en-US" altLang="zh-CN" dirty="0"/>
          </a:p>
          <a:p>
            <a:pPr lvl="1"/>
            <a:r>
              <a:rPr lang="en-US" altLang="zh-CN" dirty="0" err="1"/>
              <a:t>DeepCrust.Amphibolite</a:t>
            </a:r>
            <a:r>
              <a:rPr lang="en-US" altLang="zh-CN" dirty="0"/>
              <a:t>/</a:t>
            </a:r>
            <a:r>
              <a:rPr lang="en-US" altLang="zh-CN" dirty="0" err="1"/>
              <a:t>Granulite.Felsic.U</a:t>
            </a:r>
            <a:r>
              <a:rPr lang="en-US" altLang="zh-CN" dirty="0"/>
              <a:t>: </a:t>
            </a:r>
            <a:r>
              <a:rPr lang="en-US" altLang="zh-CN" dirty="0" err="1"/>
              <a:t>felsic_U</a:t>
            </a:r>
            <a:endParaRPr lang="en-US" altLang="zh-CN" dirty="0"/>
          </a:p>
          <a:p>
            <a:pPr lvl="1"/>
            <a:r>
              <a:rPr lang="en-US" altLang="zh-CN" dirty="0" err="1"/>
              <a:t>DeppCrust.Amphibolite</a:t>
            </a:r>
            <a:r>
              <a:rPr lang="en-US" altLang="zh-CN" dirty="0"/>
              <a:t> /</a:t>
            </a:r>
            <a:r>
              <a:rPr lang="en-US" altLang="zh-CN" dirty="0" err="1"/>
              <a:t>Granulite.Felsic.Th</a:t>
            </a:r>
            <a:r>
              <a:rPr lang="en-US" altLang="zh-CN" dirty="0"/>
              <a:t>: </a:t>
            </a:r>
            <a:r>
              <a:rPr lang="en-US" altLang="zh-CN" dirty="0" err="1"/>
              <a:t>felsic_Th</a:t>
            </a:r>
            <a:endParaRPr lang="en-US" altLang="zh-CN" dirty="0"/>
          </a:p>
          <a:p>
            <a:pPr lvl="1"/>
            <a:r>
              <a:rPr lang="en-US" altLang="zh-CN" dirty="0" err="1"/>
              <a:t>DeepCrust.Amphibolite</a:t>
            </a:r>
            <a:r>
              <a:rPr lang="en-US" altLang="zh-CN" dirty="0"/>
              <a:t> /</a:t>
            </a:r>
            <a:r>
              <a:rPr lang="en-US" altLang="zh-CN" dirty="0" err="1"/>
              <a:t>Granulite.Felsic.K</a:t>
            </a:r>
            <a:r>
              <a:rPr lang="en-US" altLang="zh-CN" dirty="0"/>
              <a:t>: </a:t>
            </a:r>
            <a:r>
              <a:rPr lang="en-US" altLang="zh-CN" dirty="0" err="1"/>
              <a:t>felsic_K</a:t>
            </a:r>
            <a:endParaRPr lang="en-US" altLang="zh-CN" dirty="0"/>
          </a:p>
          <a:p>
            <a:pPr lvl="1"/>
            <a:r>
              <a:rPr lang="en-US" altLang="zh-CN" dirty="0" err="1"/>
              <a:t>DeepCrust.Amphibolite</a:t>
            </a:r>
            <a:r>
              <a:rPr lang="en-US" altLang="zh-CN" dirty="0"/>
              <a:t> /</a:t>
            </a:r>
            <a:r>
              <a:rPr lang="en-US" altLang="zh-CN" dirty="0" err="1"/>
              <a:t>Granulite.Mafic.U</a:t>
            </a:r>
            <a:r>
              <a:rPr lang="en-US" altLang="zh-CN" dirty="0"/>
              <a:t>: </a:t>
            </a:r>
            <a:r>
              <a:rPr lang="en-US" altLang="zh-CN" dirty="0" err="1"/>
              <a:t>mafic_U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 err="1"/>
              <a:t>DeepCrust.Amphibolite</a:t>
            </a:r>
            <a:r>
              <a:rPr lang="en-US" altLang="zh-CN" dirty="0"/>
              <a:t> /</a:t>
            </a:r>
            <a:r>
              <a:rPr lang="en-US" altLang="zh-CN" dirty="0" err="1"/>
              <a:t>Granulite.Mafic.Th</a:t>
            </a:r>
            <a:r>
              <a:rPr lang="en-US" altLang="zh-CN" dirty="0"/>
              <a:t>: </a:t>
            </a:r>
            <a:r>
              <a:rPr lang="en-US" altLang="zh-CN" dirty="0" err="1"/>
              <a:t>mafic_Th</a:t>
            </a:r>
            <a:endParaRPr lang="en-US" altLang="zh-CN" dirty="0"/>
          </a:p>
          <a:p>
            <a:pPr lvl="1"/>
            <a:r>
              <a:rPr lang="en-US" altLang="zh-CN" dirty="0" err="1"/>
              <a:t>DeepCrust.Amphibolite</a:t>
            </a:r>
            <a:r>
              <a:rPr lang="en-US" altLang="zh-CN" dirty="0"/>
              <a:t> /</a:t>
            </a:r>
            <a:r>
              <a:rPr lang="en-US" altLang="zh-CN" dirty="0" err="1"/>
              <a:t>Granulite.Mafic.K</a:t>
            </a:r>
            <a:r>
              <a:rPr lang="en-US" altLang="zh-CN" dirty="0"/>
              <a:t>: </a:t>
            </a:r>
            <a:r>
              <a:rPr lang="en-US" altLang="zh-CN" dirty="0" err="1"/>
              <a:t>mafic_K</a:t>
            </a:r>
            <a:endParaRPr lang="en-US" altLang="zh-CN" dirty="0"/>
          </a:p>
          <a:p>
            <a:r>
              <a:rPr lang="zh-CN" altLang="en-US" dirty="0"/>
              <a:t>如果是</a:t>
            </a:r>
            <a:r>
              <a:rPr lang="en-US" altLang="zh-CN" dirty="0" err="1"/>
              <a:t>Bivariate+MC</a:t>
            </a:r>
            <a:r>
              <a:rPr lang="en-US" altLang="zh-CN" dirty="0"/>
              <a:t>/LC</a:t>
            </a:r>
            <a:r>
              <a:rPr lang="zh-CN" altLang="en-US" dirty="0"/>
              <a:t>，长度为</a:t>
            </a:r>
            <a:r>
              <a:rPr lang="en-US" altLang="zh-CN" dirty="0"/>
              <a:t>8:</a:t>
            </a:r>
            <a:r>
              <a:rPr lang="zh-CN" altLang="en-US" dirty="0"/>
              <a:t>待定</a:t>
            </a:r>
            <a:endParaRPr lang="en-US" altLang="zh-CN" dirty="0"/>
          </a:p>
          <a:p>
            <a:r>
              <a:rPr lang="zh-CN" altLang="en-US" dirty="0"/>
              <a:t>非</a:t>
            </a:r>
            <a:r>
              <a:rPr lang="en-US" altLang="zh-CN" dirty="0"/>
              <a:t>MC/LC</a:t>
            </a:r>
            <a:r>
              <a:rPr lang="zh-CN" altLang="en-US" dirty="0"/>
              <a:t>计算，长度为</a:t>
            </a:r>
            <a:r>
              <a:rPr lang="en-US" altLang="zh-CN" dirty="0"/>
              <a:t>6:</a:t>
            </a:r>
            <a:r>
              <a:rPr lang="zh-CN" altLang="en-US" dirty="0"/>
              <a:t> 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Abudance.U</a:t>
            </a:r>
            <a:r>
              <a:rPr lang="en-US" altLang="zh-CN" dirty="0"/>
              <a:t>(1): </a:t>
            </a:r>
            <a:r>
              <a:rPr lang="en-US" altLang="zh-CN" dirty="0" err="1"/>
              <a:t>U_mean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Abundance.U</a:t>
            </a:r>
            <a:r>
              <a:rPr lang="en-US" altLang="zh-CN" dirty="0"/>
              <a:t>(2):</a:t>
            </a:r>
            <a:r>
              <a:rPr lang="zh-CN" altLang="en-US" dirty="0"/>
              <a:t> </a:t>
            </a:r>
            <a:r>
              <a:rPr lang="en-US" altLang="zh-CN" dirty="0" err="1"/>
              <a:t>U_error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Abundance.Th</a:t>
            </a:r>
            <a:r>
              <a:rPr lang="en-US" altLang="zh-CN" dirty="0"/>
              <a:t>(1):</a:t>
            </a:r>
            <a:r>
              <a:rPr lang="zh-CN" altLang="en-US" dirty="0"/>
              <a:t> </a:t>
            </a:r>
            <a:r>
              <a:rPr lang="en-US" altLang="zh-CN" dirty="0" err="1"/>
              <a:t>Th_mean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Abundance.Th</a:t>
            </a:r>
            <a:r>
              <a:rPr lang="en-US" altLang="zh-CN" dirty="0"/>
              <a:t>(2):</a:t>
            </a:r>
            <a:r>
              <a:rPr lang="zh-CN" altLang="en-US" dirty="0"/>
              <a:t> </a:t>
            </a:r>
            <a:r>
              <a:rPr lang="en-US" altLang="zh-CN" dirty="0" err="1"/>
              <a:t>Th_error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Abundance.K</a:t>
            </a:r>
            <a:r>
              <a:rPr lang="en-US" altLang="zh-CN" dirty="0"/>
              <a:t>(1):</a:t>
            </a:r>
            <a:r>
              <a:rPr lang="zh-CN" altLang="en-US" dirty="0"/>
              <a:t> </a:t>
            </a:r>
            <a:r>
              <a:rPr lang="en-US" altLang="zh-CN" dirty="0" err="1"/>
              <a:t>K_mean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err="1"/>
              <a:t>Abundance.K</a:t>
            </a:r>
            <a:r>
              <a:rPr lang="en-US" altLang="zh-CN" dirty="0"/>
              <a:t>(2):</a:t>
            </a:r>
            <a:r>
              <a:rPr lang="zh-CN" altLang="en-US" dirty="0"/>
              <a:t> </a:t>
            </a:r>
            <a:r>
              <a:rPr lang="en-US" altLang="zh-CN" dirty="0" err="1"/>
              <a:t>K_error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98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325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Geonu 数据格式</vt:lpstr>
      <vt:lpstr>Compute_Cell::cor_array</vt:lpstr>
      <vt:lpstr>Compute_Cell:: array_for_radius, array_for_mass</vt:lpstr>
      <vt:lpstr>Compute_Cell::array_for_abundance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Geonu 数据格式</dc:title>
  <dc:creator>帅 欧阳</dc:creator>
  <cp:lastModifiedBy>帅 欧阳</cp:lastModifiedBy>
  <cp:revision>36</cp:revision>
  <dcterms:created xsi:type="dcterms:W3CDTF">2024-11-09T09:45:02Z</dcterms:created>
  <dcterms:modified xsi:type="dcterms:W3CDTF">2024-11-09T14:47:05Z</dcterms:modified>
</cp:coreProperties>
</file>