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B72D-7A1C-4E0C-BDDA-CC48B954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B5CC3-85FB-4601-AF3A-87320876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FC8C1-C061-448A-8D73-AE4536A3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3B717-025A-4CE3-B889-B2C3DB78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54404-5D04-4410-8448-84BB9FB3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04F72-9040-403B-87CE-3FA9B83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A748B-A7FA-48A6-BF0A-D5E119B3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1186C-FDC2-4EF1-9D48-81EB51FD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1A0EF-3BBC-4420-9612-BF49164A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C19E3-547A-4F66-BCDD-6DE9FCFB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1FD69-F6A8-4962-A8BC-8A3DAADC8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25D45-8165-4E5B-A419-CCF961F2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71CC5-37B4-4BDC-B576-F6E43FC7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E6439-30CD-4009-895D-191121E4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AAA0C-80BE-4ABA-8950-A37A4586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F3341-9A77-4FDD-957B-01FD2FE7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A3BFC-AE04-4C48-8D92-6126E36E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41C80-9421-4BD8-9E4F-529EDF1A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01638-0203-465A-9720-10795816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B6DF-B353-40DF-B3D4-619622FC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E2A08-DAEA-468C-84BC-3B79B604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4B685-74F2-447F-8924-54934CFF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76414-AB4E-4422-BCD6-5E6612B1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1B81D-BC65-40FC-AD1D-A0E60AF4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7FF3E-57F6-4890-B876-4156EA57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CC750-7D94-4365-85ED-46310882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5F9B5-6E30-4C69-8DE2-7FC47DE5A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6112E-CFE2-4559-9592-2B06308F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D3998-8CCF-4485-8A95-66EA293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FFCC-F2A5-4947-B898-22E5FF29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467C9-898A-4FF9-BE27-C7346C3C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5DEDD-3248-4AFA-A2C3-0CE09914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C8721-6D48-4B40-9ED0-B1DD3CAB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36BB0-CAF4-4536-9825-CC383029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4B88F-1D42-450E-A33B-77583160F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319340-B4E5-49A4-AE91-D3C1CA825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00651-399F-4FDC-B973-2C875C97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280193-45F2-4B35-AC9B-920C105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FEB21-B4BF-43EA-9D8A-DF9D3EC6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B871-B86A-4969-B9D7-2C035B3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E7A95-5E7A-40EF-B0BA-308B1318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17B00-727B-4E15-A10B-2B78B3E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644CE-28DE-4FBE-AB5B-A85D7EA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1D4CC-BB5A-482F-9723-858ACB5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8A9BD-A77A-4953-8F83-C3EE7545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F0ED5-AA76-48D4-B7A2-37F999C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44A66-B0EF-448C-B957-F5F3DFE2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A536D-B970-4C26-B278-F7350BFB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6E40D-7046-4E4A-B502-410A1138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91914-1468-44C2-90A5-BBF57A5C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36A41-5069-478E-996C-80AE3B65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6FCD0-12E0-4106-BB25-AEBCB3AD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B42A-2934-472C-BC71-8EDAB03E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C76E8-107B-4EDC-BE62-B4AC61C26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667AE-B852-4B74-88B9-E5050760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C5E9B-E414-4954-8A1E-D23EEFFA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FD949-8EA4-4DB8-B2D5-CBCB42DA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ACB85-D78E-4797-9F52-87E038A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CBC56-08E8-4758-AD48-CEF7CBA3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3072C-A58B-4E43-9DD2-5FC69E1A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87E8-7486-4A7B-BB47-C0A7077CD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E4F3-420F-4049-A629-F26AAE79CAB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D592-9F5B-44CE-B52F-337769FD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255E2-C0A7-4BAD-8D89-462A30D33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B508-570D-4F76-B134-E8EB000C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E43-9C00-401F-98C3-A8AEE9D12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reference Earth model for the heat producing elements and associated geoneutrino flux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010C9-510A-4E77-A139-5A993CFA9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0490-5894-44F1-9934-21DD240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C5265-8154-4435-B309-A3B25CBE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Crust structure is complex</a:t>
            </a:r>
          </a:p>
          <a:p>
            <a:r>
              <a:rPr lang="en-US" dirty="0"/>
              <a:t>Seismic velocities (</a:t>
            </a:r>
            <a:r>
              <a:rPr lang="en-US" dirty="0" err="1"/>
              <a:t>Vp</a:t>
            </a:r>
            <a:r>
              <a:rPr lang="en-US" dirty="0"/>
              <a:t>) has smaller uncertainty, ~3-4%, than thickness, because it can be directly measured by refraction method.</a:t>
            </a:r>
          </a:p>
          <a:p>
            <a:r>
              <a:rPr lang="en-US" dirty="0"/>
              <a:t>BSE model:</a:t>
            </a:r>
          </a:p>
          <a:p>
            <a:pPr lvl="1"/>
            <a:r>
              <a:rPr lang="en-US" dirty="0"/>
              <a:t>Th/U = 3.6, K/U = 11, 000</a:t>
            </a:r>
          </a:p>
          <a:p>
            <a:pPr lvl="1"/>
            <a:r>
              <a:rPr lang="zh-CN" altLang="en-US" dirty="0"/>
              <a:t>还有其他模型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7AA7C-138B-4887-983C-68CAA748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78F8C2-B934-46E9-B4AD-7FA75B36F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Huang use seismic </a:t>
                </a:r>
                <a:r>
                  <a:rPr lang="en-US" altLang="zh-CN" dirty="0" err="1"/>
                  <a:t>velocityies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Vp</a:t>
                </a:r>
                <a:r>
                  <a:rPr lang="en-US" altLang="zh-CN" dirty="0"/>
                  <a:t>)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estimate abundance of HPEs in deep crust.</a:t>
                </a:r>
              </a:p>
              <a:p>
                <a:r>
                  <a:rPr lang="en-US" dirty="0"/>
                  <a:t>Huang measures the seismic velocities in experiments and apply pressure-temperature correction to them, called as laboratory-measured velocities.</a:t>
                </a:r>
              </a:p>
              <a:p>
                <a:r>
                  <a:rPr lang="en-US" dirty="0"/>
                  <a:t>Huang assumes MC and LC are binary mixture of felsic and mafic end  embers: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the mass fractions of felsic and mafic end members;</a:t>
                </a:r>
              </a:p>
              <a:p>
                <a:r>
                  <a:rPr lang="en-US" dirty="0"/>
                  <a:t> To match crust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𝑐𝑟𝑢𝑠𝑡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they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by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𝑐𝑟𝑢𝑠𝑡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78F8C2-B934-46E9-B4AD-7FA75B36F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CCB84-AFDA-49D1-89CD-4C5863DB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Methods of Analysis and Propagation of Uncertainties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D8420-FA18-48FB-90C9-D78A925AC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Middle and lower CC, Huang uses </a:t>
                </a:r>
                <a:r>
                  <a:rPr lang="en-US" altLang="zh-CN" dirty="0" err="1"/>
                  <a:t>Vp</a:t>
                </a:r>
                <a:r>
                  <a:rPr lang="en-US" altLang="zh-CN" dirty="0"/>
                  <a:t> and composition of amphibolite and granulite facies rocks to determine the average abundance HPEs: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abundance of HPEs in felsic and mafic end member;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average abundance.</a:t>
                </a:r>
              </a:p>
              <a:p>
                <a:r>
                  <a:rPr lang="en-US" dirty="0"/>
                  <a:t>Amphibolite (</a:t>
                </a:r>
                <a:r>
                  <a:rPr lang="zh-CN" altLang="en-US" dirty="0"/>
                  <a:t>角闪岩</a:t>
                </a:r>
                <a:r>
                  <a:rPr lang="en-US" altLang="zh-CN" dirty="0"/>
                  <a:t>) and Granulite (</a:t>
                </a:r>
                <a:r>
                  <a:rPr lang="zh-CN" altLang="en-US" dirty="0"/>
                  <a:t>麻粒岩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是一类，都是变质岩，但形成条件不一样，一个是中级变质岩、一个是高级变质岩</a:t>
                </a:r>
                <a:endParaRPr lang="en-US" altLang="zh-CN" dirty="0"/>
              </a:p>
              <a:p>
                <a:r>
                  <a:rPr lang="en-US" dirty="0"/>
                  <a:t>Felsic (</a:t>
                </a:r>
                <a:r>
                  <a:rPr lang="zh-CN" altLang="en-US" dirty="0"/>
                  <a:t>长英质</a:t>
                </a:r>
                <a:r>
                  <a:rPr lang="en-US" altLang="zh-CN" dirty="0"/>
                  <a:t>) and Mafic (</a:t>
                </a:r>
                <a:r>
                  <a:rPr lang="zh-CN" altLang="en-US" dirty="0"/>
                  <a:t>镁铁质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是一类，成分不同</a:t>
                </a:r>
                <a:endParaRPr lang="en-US" altLang="zh-CN" dirty="0"/>
              </a:p>
              <a:p>
                <a:r>
                  <a:rPr lang="zh-CN" altLang="en-US" dirty="0"/>
                  <a:t>这四类都包含大量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(50%</a:t>
                </a:r>
                <a:r>
                  <a:rPr lang="zh-CN" altLang="en-US" dirty="0"/>
                  <a:t>以上</a:t>
                </a:r>
                <a:r>
                  <a:rPr lang="en-US" dirty="0"/>
                  <a:t>)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Amphibolite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Granulite</a:t>
                </a:r>
                <a:r>
                  <a:rPr lang="zh-CN" altLang="en-US" dirty="0"/>
                  <a:t>还包含少量的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D8420-FA18-48FB-90C9-D78A925AC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32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5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280F-EEDA-489E-A9E4-BEB9E692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6894BC-31F6-400F-AD9F-BBD263DD2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45" y="1819186"/>
            <a:ext cx="440072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BD7E40-9B4B-4FEC-AE2A-00FA01D6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89" y="1027906"/>
            <a:ext cx="5219968" cy="49786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231CBC-8AC1-450D-BF88-DE0C5F6383BF}"/>
              </a:ext>
            </a:extLst>
          </p:cNvPr>
          <p:cNvSpPr txBox="1"/>
          <p:nvPr/>
        </p:nvSpPr>
        <p:spPr>
          <a:xfrm>
            <a:off x="5557232" y="6123543"/>
            <a:ext cx="63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Felsic</a:t>
            </a:r>
            <a:r>
              <a:rPr lang="zh-CN" altLang="en-US" dirty="0"/>
              <a:t>和</a:t>
            </a:r>
            <a:r>
              <a:rPr lang="en-US" altLang="zh-CN" dirty="0"/>
              <a:t>mafic amphibolite</a:t>
            </a:r>
            <a:r>
              <a:rPr lang="zh-CN" altLang="en-US" dirty="0"/>
              <a:t>的</a:t>
            </a:r>
            <a:r>
              <a:rPr lang="en-US" altLang="zh-CN" dirty="0"/>
              <a:t>U</a:t>
            </a:r>
            <a:r>
              <a:rPr lang="zh-CN" altLang="en-US" dirty="0"/>
              <a:t>丰度分布更倾向于</a:t>
            </a:r>
            <a:r>
              <a:rPr lang="en-US" altLang="zh-CN" dirty="0"/>
              <a:t>log-normal</a:t>
            </a:r>
            <a:r>
              <a:rPr lang="zh-CN" altLang="en-US" dirty="0"/>
              <a:t>分布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3611-C628-4137-BFEB-E04833FC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AB3D54-B95C-4277-9C81-EDAEDD7F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56BC96-5A5B-4D14-9C6E-8C22470A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4" y="873346"/>
            <a:ext cx="10634318" cy="56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5A2AD-F2DF-48C5-AFA5-BB9903C9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A14E54-E81E-404E-BFE1-8094939CC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3" y="1027906"/>
            <a:ext cx="8783984" cy="5384912"/>
          </a:xfrm>
        </p:spPr>
      </p:pic>
    </p:spTree>
    <p:extLst>
      <p:ext uri="{BB962C8B-B14F-4D97-AF65-F5344CB8AC3E}">
        <p14:creationId xmlns:p14="http://schemas.microsoft.com/office/powerpoint/2010/main" val="26292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229F8-FAD7-4B42-A1F8-7163EB31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AA7A57-C1F1-4DAC-8BEA-9B18BF41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96" y="50449"/>
            <a:ext cx="4932341" cy="67571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FCFB5F-E985-4BE7-8167-3F23B575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26" y="1899634"/>
            <a:ext cx="6051097" cy="40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305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主题​​</vt:lpstr>
      <vt:lpstr>A reference Earth model for the heat producing elements and associated geoneutrino flux</vt:lpstr>
      <vt:lpstr>PowerPoint 演示文稿</vt:lpstr>
      <vt:lpstr>PowerPoint 演示文稿</vt:lpstr>
      <vt:lpstr>5. Methods of Analysis and Propagation of Uncertainties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reference Earth model for the heat producing elements and associated geoneutrino flux</dc:title>
  <dc:creator>帅 欧阳</dc:creator>
  <cp:lastModifiedBy>帅 欧阳</cp:lastModifiedBy>
  <cp:revision>17</cp:revision>
  <dcterms:created xsi:type="dcterms:W3CDTF">2024-11-06T11:14:37Z</dcterms:created>
  <dcterms:modified xsi:type="dcterms:W3CDTF">2024-11-06T12:18:54Z</dcterms:modified>
</cp:coreProperties>
</file>