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50AA-90B5-4BC4-8954-14AF2121E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12BEA-B8F4-4353-BEE4-C4300710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45ED2-4527-4AA7-AE22-1E8A5B2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48069-A88D-4840-9451-3116F27D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19169-B04D-4176-8340-57F69BA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773F-908C-4BAA-A8D8-E09A5059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A4F8D-1FC7-480A-9416-FAACBF9F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FD27C-E2FA-49CD-8765-08854E5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ABF3E-9AC2-4507-9395-2E5F7E77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ED46F-51C0-46C4-B478-94CE461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CB390-F589-45E1-979D-524449181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DEA67-A807-44F3-83C3-A2B23733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B8513-71C1-4B3A-83C6-60586886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E675-8724-42A7-B20B-C51BC48B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974C1-6FAE-401A-B48E-FC6172F1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C4FC1-182E-41CF-8FA3-8A3E28C4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C7778-3C89-47A9-80AB-B4641771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356EE-25B4-4870-B1FF-F373E21B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15BF2-0272-4524-ADD0-90E3B872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7EB0B-FFC9-4AB6-8D06-F572F42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DC8E5-62EA-4DCB-AF25-CE022F0D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8EB61-F063-468F-9C19-3A1A9DCF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546AD-88AA-4091-8A0B-621718A1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E63B2-C2C3-40CC-83CD-3DBE7173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9CDF7-E818-4821-8BBE-FB0CDDC8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44B72-0D2D-4084-AE45-7EBB0457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2CB8-D3F3-4FD7-BABD-9D183BEFF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8A46A-5456-40C2-AA15-3B926A52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11A37-7C4F-431E-BF61-38C8BCFD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5DD58-39BD-4DF5-BBD0-6AB47C84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806B2-8038-403B-8203-41CE4B44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E5BAE-57DA-41AC-B97C-7D6DB5C1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64F3A-4A10-4551-BA25-D2702284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CAEE5-A595-4869-961B-288837EE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29C445-C58A-4700-96AC-D9123E31E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1DDD9D-FEAC-472F-93E7-601768942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7D574C-F9E6-4089-9EBC-488C357C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5D10A2-B733-462C-906A-CEA38DCE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E5AA05-79EE-44A1-9BB3-7E91209C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B4CB5-403B-4235-B885-7C2F228F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1533F8-0423-45B2-8D57-44D1596A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CBD2EF-A474-46E4-AA58-CA72B545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431763-9FF2-4F32-99AA-BE04C080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CD2D0A-AF7B-4D30-83A6-54D06F7B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6846B9-6447-4D78-98F2-C700F0C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2A9E7-A5D6-49C5-B3B9-01633323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92E5E-754E-4262-859E-83822700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99C97-8A26-47AA-B971-6E6D0593D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248DE-0A2D-4177-B601-04891956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1C829-84BB-426B-B72B-9C82ABD6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D013D-F91B-4233-8DFB-44745A3F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A6C3E-65D2-469E-A170-E0AB2012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4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9F20B-A25D-40E1-9430-1F061CF0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04A41-31F3-4DB3-975D-44D1D8BDC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BEDA4-2DCD-4EB6-89CE-199772D5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97445-AB9D-4180-8FA7-A5F0146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4C82F-66B0-4F5F-B83D-3AD4870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BEC13-00C5-4288-A315-9812EE15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C977A6-AA95-480F-AF74-2E2129D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E50F8-CF4D-4924-BD11-CD44A98D7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385B6-A98C-42B7-B7E8-011675597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8B759-BF2C-446E-9CCD-11BC1E61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6F6A7-5741-4920-B1E4-45EC37E2C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3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wa.tohoku.ac.jp/~sanshiro/research/geoneutrino/spectru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1DF0D-49D4-46FC-853A-F321239EA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 about GEONU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6873C-4F40-49E3-A46B-D08F42DE5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2024.09.21</a:t>
            </a:r>
          </a:p>
          <a:p>
            <a:r>
              <a:rPr lang="en-US" dirty="0"/>
              <a:t>Shuai Ouyang </a:t>
            </a:r>
          </a:p>
          <a:p>
            <a:r>
              <a:rPr lang="en-US" dirty="0"/>
              <a:t>Shandong University, China</a:t>
            </a:r>
          </a:p>
        </p:txBody>
      </p:sp>
    </p:spTree>
    <p:extLst>
      <p:ext uri="{BB962C8B-B14F-4D97-AF65-F5344CB8AC3E}">
        <p14:creationId xmlns:p14="http://schemas.microsoft.com/office/powerpoint/2010/main" val="11915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42964-7556-449B-94A9-77AAD54B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Check::Lithosphere::UC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CAF032-71D4-4791-A7D7-C2D53B5F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0" y="1636832"/>
            <a:ext cx="4256425" cy="2331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E4FDEA-4ED6-4179-A254-4E66D46B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84" y="1833924"/>
            <a:ext cx="3963563" cy="21900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2CC95F-BD0B-412D-8A4B-4971C923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20" y="4217832"/>
            <a:ext cx="4153452" cy="22750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59A2330-25B1-4E8E-A3B3-85396385E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636" y="4217832"/>
            <a:ext cx="3751062" cy="24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E2E60-396D-429B-8233-A3A0BF9D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Check::Lithosphere::MC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67FFBEA-309A-4472-87EF-1777A6C0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81" y="4001365"/>
            <a:ext cx="4301500" cy="238713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16363CE-A7BA-4A4D-BD13-0862111B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81" y="1598679"/>
            <a:ext cx="4024158" cy="22150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7C1EEBE-7ED4-4ECC-85C2-0690263E6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56" y="1548422"/>
            <a:ext cx="3873623" cy="250358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FA3C138-2662-4087-B610-73C4EE1BD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038" y="4253939"/>
            <a:ext cx="3641176" cy="234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5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0270A-3E83-4539-BF1D-A9DD922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 Abundance</a:t>
            </a:r>
            <a:r>
              <a:rPr lang="zh-CN" altLang="en-US" dirty="0"/>
              <a:t>的计算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9415B-D4FF-4EC5-93F0-B985A776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Temperature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trike="sngStrike" dirty="0"/>
              <a:t>计算公式是否正确</a:t>
            </a:r>
            <a:endParaRPr lang="en-US" altLang="zh-CN" strike="sngStrike" dirty="0"/>
          </a:p>
          <a:p>
            <a:r>
              <a:rPr lang="en-US" altLang="zh-CN" dirty="0"/>
              <a:t>Pressure</a:t>
            </a:r>
          </a:p>
          <a:p>
            <a:pPr lvl="1"/>
            <a:r>
              <a:rPr lang="en-US" altLang="zh-CN" strike="sngStrike" dirty="0"/>
              <a:t>pressure</a:t>
            </a:r>
            <a:r>
              <a:rPr lang="zh-CN" altLang="en-US" strike="sngStrike" dirty="0"/>
              <a:t>的传递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this layer pressure</a:t>
            </a:r>
            <a:r>
              <a:rPr lang="zh-CN" altLang="en-US" strike="sngStrike" dirty="0"/>
              <a:t>的计算公式是否正确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correction</a:t>
            </a:r>
            <a:r>
              <a:rPr lang="zh-CN" altLang="en-US" strike="sngStrike" dirty="0"/>
              <a:t>中的压强计算公式是否正确</a:t>
            </a:r>
            <a:endParaRPr lang="en-US" altLang="zh-CN" strike="sngStrike" dirty="0"/>
          </a:p>
          <a:p>
            <a:r>
              <a:rPr lang="en-US" altLang="zh-CN" dirty="0" err="1"/>
              <a:t>vp</a:t>
            </a:r>
            <a:endParaRPr lang="en-US" altLang="zh-CN" dirty="0"/>
          </a:p>
          <a:p>
            <a:pPr lvl="1"/>
            <a:r>
              <a:rPr lang="en-US" strike="sngStrike" dirty="0"/>
              <a:t>Crust </a:t>
            </a:r>
            <a:r>
              <a:rPr lang="en-US" strike="sngStrike" dirty="0" err="1"/>
              <a:t>Vp</a:t>
            </a:r>
            <a:r>
              <a:rPr lang="zh-CN" altLang="en-US" strike="sngStrike" dirty="0"/>
              <a:t>的随机数产生是否正确</a:t>
            </a:r>
            <a:endParaRPr lang="en-US" altLang="zh-CN" strike="sngStrike" dirty="0"/>
          </a:p>
          <a:p>
            <a:pPr lvl="1"/>
            <a:r>
              <a:rPr lang="en-US" strike="sngStrike" dirty="0" err="1"/>
              <a:t>MC.felsic</a:t>
            </a:r>
            <a:r>
              <a:rPr lang="en-US" strike="sngStrike" dirty="0"/>
              <a:t>, mafic</a:t>
            </a:r>
            <a:r>
              <a:rPr lang="zh-CN" altLang="en-US" strike="sngStrike" dirty="0"/>
              <a:t>的随机产生是否正确</a:t>
            </a:r>
            <a:endParaRPr lang="en-US" altLang="zh-CN" strike="sngStrike" dirty="0"/>
          </a:p>
          <a:p>
            <a:pPr lvl="1"/>
            <a:r>
              <a:rPr lang="zh-CN" altLang="en-US" strike="sngStrike" dirty="0"/>
              <a:t>温度修正是否正确</a:t>
            </a:r>
            <a:endParaRPr lang="en-US" altLang="zh-CN" strike="sngStrike" dirty="0"/>
          </a:p>
          <a:p>
            <a:pPr lvl="1"/>
            <a:r>
              <a:rPr lang="zh-CN" altLang="en-US" strike="sngStrike" dirty="0"/>
              <a:t>压强修正是否正确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fraction</a:t>
            </a:r>
            <a:r>
              <a:rPr lang="zh-CN" altLang="en-US" strike="sngStrike" dirty="0"/>
              <a:t>正确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Abundance</a:t>
            </a:r>
            <a:r>
              <a:rPr lang="zh-CN" altLang="en-US" strike="sngStrike" dirty="0"/>
              <a:t>的计算公式是否正确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03705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09F9B-576E-4F48-9F1C-8F400C6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Check::Lithosphere::LC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1C8D0A7-4796-4F6A-A972-0497F144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69" y="1399665"/>
            <a:ext cx="3957035" cy="220708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17B68B0-A3D0-479C-BE5B-F5407AB1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98" y="1399665"/>
            <a:ext cx="3563155" cy="239316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52642F6-A2A8-483C-B3D1-FBED732D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69" y="4046070"/>
            <a:ext cx="4245940" cy="234624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97397DED-6A01-4661-AD1A-AD8076414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84" y="4022484"/>
            <a:ext cx="3635719" cy="24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FC9F-2DBA-4155-AA56-6CD892AE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Check::Lithosphere::Crust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54820E-A3F9-42EA-BFC1-883E216C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70" y="1594376"/>
            <a:ext cx="4220072" cy="22931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F3496B-407D-4D53-8BEA-918B6BC9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58" y="1487648"/>
            <a:ext cx="3973656" cy="26293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009043-55D7-4222-A01B-1AB1075D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969" y="4237190"/>
            <a:ext cx="4220071" cy="22556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5039D12-DE7A-429F-A693-C53E6C7B7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52" y="4237190"/>
            <a:ext cx="3677442" cy="24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3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B0724-C97A-4B7F-9E23-857A3E1E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Check::Lithosphere::Sediment + Crust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98A8A1-3524-4F46-95FD-9F04AF319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583" y="1862258"/>
            <a:ext cx="3822375" cy="25020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20C6C6-32EC-43E8-B8A5-B83D31AFD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61" y="1862258"/>
            <a:ext cx="4329840" cy="24442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275742-7805-4F1D-83AA-54ED52E9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061" y="4421672"/>
            <a:ext cx="4253071" cy="22843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06AF48-2B60-4679-A48B-B8DA439DA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583" y="4406349"/>
            <a:ext cx="3777299" cy="24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2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33F3-0103-4586-BEE0-210424E8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 new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E19C5F-04CB-47DD-B269-61CB85BF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04634" cy="251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9E7C16-E49D-42AC-ABCC-90B059428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73" y="1690688"/>
            <a:ext cx="4410792" cy="24223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0A5CCA-129D-4FF5-9344-860B787F1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673" y="4209626"/>
            <a:ext cx="4455868" cy="24543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677E3D-2AD3-4938-8AFF-F99B3F9C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94" y="4334626"/>
            <a:ext cx="3577854" cy="24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5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D53E-B536-42DA-BBD5-F6F370EA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 new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7F4BFC-4D49-4DD4-BE50-6EF8F826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958" y="1551904"/>
            <a:ext cx="4399223" cy="24215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36C530-6305-408D-AF76-A688FCE1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97" y="1651821"/>
            <a:ext cx="3837691" cy="25083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8753DA-F300-4B3B-8909-7EB60E09B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345" y="4251845"/>
            <a:ext cx="4341770" cy="24215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3652F6-0A86-41B9-A82F-7AD6C4E84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02730"/>
            <a:ext cx="3837691" cy="25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1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2FDDB-7744-4627-AF99-AE30409F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Crust new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F2DF09-0220-4F77-BE8D-C5BA112E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623"/>
            <a:ext cx="3869028" cy="25034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50E3C1-FFD9-4B24-8BBE-3895D379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23" y="1571623"/>
            <a:ext cx="4525539" cy="25034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7E687C-ADC4-4C65-9865-85B787C54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723" y="4291285"/>
            <a:ext cx="4439636" cy="24173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AAF261-2A20-4FFB-95E0-EBD32A85C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05" y="4155133"/>
            <a:ext cx="3933423" cy="25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5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51AC3-AF25-44B6-B758-135C9242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Sediment + Crust </a:t>
            </a:r>
            <a:r>
              <a:rPr lang="zh-CN" altLang="en-US"/>
              <a:t>通过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D5C4E7-63AF-4241-8BAE-50B09E78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69" y="1700203"/>
            <a:ext cx="3696315" cy="24334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80BD9F-FD2D-4FDE-B65A-979C1EFF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0006"/>
            <a:ext cx="4331304" cy="2433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DA672D-8EF6-4702-B4B0-28A3F581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883" y="4288440"/>
            <a:ext cx="4146775" cy="23589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531362-F039-44C8-8A26-E37DDAB14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69" y="4184903"/>
            <a:ext cx="3815490" cy="253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B5E9F-FD9E-4448-B126-A8D117BF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130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数组定义与运算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09602-228F-4E0A-AB20-DD4DE6D35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6268" cy="2031598"/>
          </a:xfrm>
        </p:spPr>
        <p:txBody>
          <a:bodyPr>
            <a:normAutofit/>
          </a:bodyPr>
          <a:lstStyle/>
          <a:p>
            <a:r>
              <a:rPr lang="en-US" dirty="0"/>
              <a:t>a = {1, 2}</a:t>
            </a:r>
            <a:r>
              <a:rPr lang="zh-CN" altLang="en-US" dirty="0"/>
              <a:t>。定义</a:t>
            </a:r>
            <a:r>
              <a:rPr lang="en-US" altLang="zh-CN" dirty="0"/>
              <a:t>cell</a:t>
            </a:r>
          </a:p>
          <a:p>
            <a:r>
              <a:rPr lang="en-US" dirty="0"/>
              <a:t>a = [1, 2]</a:t>
            </a:r>
            <a:r>
              <a:rPr lang="zh-CN" altLang="en-US" dirty="0"/>
              <a:t>。</a:t>
            </a:r>
            <a:r>
              <a:rPr lang="en-US" altLang="zh-CN" dirty="0"/>
              <a:t>1*2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en-US" dirty="0"/>
              <a:t>a = [1;2]</a:t>
            </a:r>
            <a:r>
              <a:rPr lang="zh-CN" altLang="en-US" dirty="0"/>
              <a:t>。</a:t>
            </a:r>
            <a:r>
              <a:rPr lang="en-US" altLang="zh-CN" dirty="0"/>
              <a:t>2*1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en-US" altLang="zh-CN" dirty="0"/>
              <a:t>MATLAB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399E8C2-085C-48D0-ADBB-B026D6049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263555"/>
                  </p:ext>
                </p:extLst>
              </p:nvPr>
            </p:nvGraphicFramePr>
            <p:xfrm>
              <a:off x="778136" y="4173906"/>
              <a:ext cx="6188298" cy="202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983">
                      <a:extLst>
                        <a:ext uri="{9D8B030D-6E8A-4147-A177-3AD203B41FA5}">
                          <a16:colId xmlns:a16="http://schemas.microsoft.com/office/drawing/2014/main" val="2650722358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1806127104"/>
                        </a:ext>
                      </a:extLst>
                    </a:gridCol>
                    <a:gridCol w="1673349">
                      <a:extLst>
                        <a:ext uri="{9D8B030D-6E8A-4147-A177-3AD203B41FA5}">
                          <a16:colId xmlns:a16="http://schemas.microsoft.com/office/drawing/2014/main" val="390788402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28929011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方阵运算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7047696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A^-1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8315287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A .*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矩阵乘法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73581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/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15869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+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function(A)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function(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6872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399E8C2-085C-48D0-ADBB-B026D6049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263555"/>
                  </p:ext>
                </p:extLst>
              </p:nvPr>
            </p:nvGraphicFramePr>
            <p:xfrm>
              <a:off x="778136" y="4173906"/>
              <a:ext cx="6188298" cy="202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983">
                      <a:extLst>
                        <a:ext uri="{9D8B030D-6E8A-4147-A177-3AD203B41FA5}">
                          <a16:colId xmlns:a16="http://schemas.microsoft.com/office/drawing/2014/main" val="2650722358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1806127104"/>
                        </a:ext>
                      </a:extLst>
                    </a:gridCol>
                    <a:gridCol w="1673349">
                      <a:extLst>
                        <a:ext uri="{9D8B030D-6E8A-4147-A177-3AD203B41FA5}">
                          <a16:colId xmlns:a16="http://schemas.microsoft.com/office/drawing/2014/main" val="390788402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28929011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方阵运算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7047696"/>
                      </a:ext>
                    </a:extLst>
                  </a:tr>
                  <a:tr h="497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79268" r="-21295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A^-1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79268" r="-1619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315287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A .*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229688" r="-212955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矩阵乘法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73581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329688" r="-212955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/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329688" r="-1619" b="-1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15869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+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429688" r="-212955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function(A)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429688" r="-161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872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3A74DF4-E4BB-472B-A85D-7BD49A6478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5979297"/>
                  </p:ext>
                </p:extLst>
              </p:nvPr>
            </p:nvGraphicFramePr>
            <p:xfrm>
              <a:off x="5974303" y="2024259"/>
              <a:ext cx="5235720" cy="153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3539889506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161357698"/>
                        </a:ext>
                      </a:extLst>
                    </a:gridCol>
                    <a:gridCol w="1378268">
                      <a:extLst>
                        <a:ext uri="{9D8B030D-6E8A-4147-A177-3AD203B41FA5}">
                          <a16:colId xmlns:a16="http://schemas.microsoft.com/office/drawing/2014/main" val="813353659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26353139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3589842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.^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881616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.*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128506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./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9573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3A74DF4-E4BB-472B-A85D-7BD49A6478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5979297"/>
                  </p:ext>
                </p:extLst>
              </p:nvPr>
            </p:nvGraphicFramePr>
            <p:xfrm>
              <a:off x="5974303" y="2024259"/>
              <a:ext cx="5235720" cy="153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3539889506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161357698"/>
                        </a:ext>
                      </a:extLst>
                    </a:gridCol>
                    <a:gridCol w="1378268">
                      <a:extLst>
                        <a:ext uri="{9D8B030D-6E8A-4147-A177-3AD203B41FA5}">
                          <a16:colId xmlns:a16="http://schemas.microsoft.com/office/drawing/2014/main" val="813353659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26353139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3589842"/>
                      </a:ext>
                    </a:extLst>
                  </a:tr>
                  <a:tr h="397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.^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100000" r="-212745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100000" r="-2463" b="-2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88161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203125" r="-212745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.*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203125" r="-2463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12850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./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303125" r="-212745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303125" r="-2463" b="-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5733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8583E8C-C4CF-4D1F-9AEB-422C949B9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348429"/>
                  </p:ext>
                </p:extLst>
              </p:nvPr>
            </p:nvGraphicFramePr>
            <p:xfrm>
              <a:off x="5967864" y="126079"/>
              <a:ext cx="5235720" cy="1803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8930">
                      <a:extLst>
                        <a:ext uri="{9D8B030D-6E8A-4147-A177-3AD203B41FA5}">
                          <a16:colId xmlns:a16="http://schemas.microsoft.com/office/drawing/2014/main" val="1293313979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425396858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322569781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375427096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3457795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*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*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5295642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/ A: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505463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+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+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0468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8583E8C-C4CF-4D1F-9AEB-422C949B9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348429"/>
                  </p:ext>
                </p:extLst>
              </p:nvPr>
            </p:nvGraphicFramePr>
            <p:xfrm>
              <a:off x="5967864" y="126079"/>
              <a:ext cx="5235720" cy="1803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8930">
                      <a:extLst>
                        <a:ext uri="{9D8B030D-6E8A-4147-A177-3AD203B41FA5}">
                          <a16:colId xmlns:a16="http://schemas.microsoft.com/office/drawing/2014/main" val="1293313979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425396858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322569781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375427096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3457795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*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171875" r="-202326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*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171875" r="-2326" b="-2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295642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/ A: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71875" r="-202326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271875" r="-2326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50546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+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371875" r="-202326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+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371875" r="-2326" b="-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4686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534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D5FC9-A85E-47F8-A7EF-67D58D4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Math::</a:t>
            </a:r>
            <a:r>
              <a:rPr lang="en-US" altLang="zh-CN" dirty="0" err="1"/>
              <a:t>Generate_Random_XX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Normal: </a:t>
                </a:r>
                <a:r>
                  <a:rPr lang="zh-CN" altLang="en-US" dirty="0"/>
                  <a:t>标准高斯分布，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Normal</a:t>
                </a:r>
                <a:r>
                  <a:rPr lang="zh-CN" altLang="en-US" dirty="0"/>
                  <a:t>：高斯分布，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通过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实现</a:t>
                </a:r>
                <a:endParaRPr lang="en-US" altLang="zh-CN" dirty="0"/>
              </a:p>
              <a:p>
                <a:r>
                  <a:rPr lang="en-US" altLang="zh-CN" dirty="0"/>
                  <a:t>Log Normal: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D5FC9-A85E-47F8-A7EF-67D58D4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Math::</a:t>
            </a:r>
            <a:r>
              <a:rPr lang="en-US" altLang="zh-CN" dirty="0" err="1"/>
              <a:t>Compute_Cell_XX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都是一些基础公式推导</a:t>
                </a:r>
                <a:endParaRPr lang="en-US"/>
              </a:p>
              <a:p>
                <a:r>
                  <a:rPr lang="en-US" dirty="0"/>
                  <a:t>Area: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Volume: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7380-2CE6-4F19-9CD2-37DC25C8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Physics::</a:t>
            </a:r>
            <a:r>
              <a:rPr lang="en-US" dirty="0" err="1"/>
              <a:t>Load_Geonu_Spectrum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F68A1-05D4-4691-9C83-281F8D23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84" y="1550652"/>
            <a:ext cx="10515600" cy="4942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Enomoto2007_AntineutrinoSpectrum.mat</a:t>
            </a:r>
          </a:p>
          <a:p>
            <a:pPr lvl="1"/>
            <a:r>
              <a:rPr lang="zh-CN" altLang="en-US" dirty="0"/>
              <a:t>这份数据猜测来自于</a:t>
            </a:r>
            <a:r>
              <a:rPr lang="en-US" dirty="0">
                <a:hlinkClick r:id="rId2"/>
              </a:rPr>
              <a:t>Geoneutrino Spectrum and Luminosity (tohoku.ac.jp)</a:t>
            </a:r>
            <a:endParaRPr lang="en-US" dirty="0"/>
          </a:p>
          <a:p>
            <a:pPr lvl="1"/>
            <a:r>
              <a:rPr lang="zh-CN" altLang="en-US" dirty="0"/>
              <a:t>每一列的含义为：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需要注意的是第</a:t>
            </a:r>
            <a:r>
              <a:rPr lang="en-US" altLang="zh-CN" dirty="0"/>
              <a:t>4-7</a:t>
            </a:r>
            <a:r>
              <a:rPr lang="zh-CN" altLang="en-US" dirty="0"/>
              <a:t>列是有量纲的，即</a:t>
            </a:r>
            <a:r>
              <a:rPr lang="en-US" altLang="zh-CN" dirty="0"/>
              <a:t>1/keV</a:t>
            </a:r>
            <a:r>
              <a:rPr lang="zh-CN" altLang="en-US" dirty="0"/>
              <a:t>。但</a:t>
            </a:r>
            <a:r>
              <a:rPr lang="en-US" altLang="zh-CN" dirty="0"/>
              <a:t>GEONU</a:t>
            </a:r>
            <a:r>
              <a:rPr lang="zh-CN" altLang="en-US" dirty="0"/>
              <a:t>中没有注意到这一点，理解有误，</a:t>
            </a:r>
            <a:r>
              <a:rPr lang="zh-CN" altLang="en-US" dirty="0">
                <a:solidFill>
                  <a:srgbClr val="FF0000"/>
                </a:solidFill>
              </a:rPr>
              <a:t>但数值上没有问题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因为原数据中</a:t>
            </a:r>
            <a:r>
              <a:rPr lang="en-US" altLang="zh-CN" dirty="0">
                <a:solidFill>
                  <a:srgbClr val="FF0000"/>
                </a:solidFill>
              </a:rPr>
              <a:t>bin</a:t>
            </a:r>
            <a:r>
              <a:rPr lang="zh-CN" altLang="en-US" dirty="0">
                <a:solidFill>
                  <a:srgbClr val="FF0000"/>
                </a:solidFill>
              </a:rPr>
              <a:t>宽为</a:t>
            </a:r>
            <a:r>
              <a:rPr lang="en-US" altLang="zh-CN" dirty="0">
                <a:solidFill>
                  <a:srgbClr val="FF0000"/>
                </a:solidFill>
              </a:rPr>
              <a:t>1keV)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59F5F7A-6B25-429F-86B0-D53144EB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23" y="2613472"/>
            <a:ext cx="67437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8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D296E-1DF5-43DC-B03C-771F8F1C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Check::Lithosphere::s1 </a:t>
            </a:r>
            <a:r>
              <a:rPr lang="zh-CN" altLang="en-US" dirty="0"/>
              <a:t>通过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C5C960-3314-45F6-B680-F12210EBA739}"/>
              </a:ext>
            </a:extLst>
          </p:cNvPr>
          <p:cNvSpPr txBox="1"/>
          <p:nvPr/>
        </p:nvSpPr>
        <p:spPr>
          <a:xfrm>
            <a:off x="5664196" y="1628727"/>
            <a:ext cx="32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</a:t>
            </a:r>
            <a:r>
              <a:rPr lang="en-US" dirty="0"/>
              <a:t>, </a:t>
            </a:r>
            <a:r>
              <a:rPr lang="en-US" dirty="0" err="1"/>
              <a:t>aTh</a:t>
            </a:r>
            <a:r>
              <a:rPr lang="en-US" dirty="0"/>
              <a:t>, </a:t>
            </a:r>
            <a:r>
              <a:rPr lang="en-US" dirty="0" err="1"/>
              <a:t>aK</a:t>
            </a:r>
            <a:r>
              <a:rPr lang="en-US" dirty="0"/>
              <a:t>, Th/U, K/Th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DD2AF-198A-4DF5-8B9C-4761FF449292}"/>
              </a:ext>
            </a:extLst>
          </p:cNvPr>
          <p:cNvSpPr txBox="1"/>
          <p:nvPr/>
        </p:nvSpPr>
        <p:spPr>
          <a:xfrm>
            <a:off x="325859" y="3219719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1EB650-7132-499D-821E-E396AA20E1EC}"/>
              </a:ext>
            </a:extLst>
          </p:cNvPr>
          <p:cNvSpPr txBox="1"/>
          <p:nvPr/>
        </p:nvSpPr>
        <p:spPr>
          <a:xfrm>
            <a:off x="325859" y="5345793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6C4CE9-071A-4509-B581-A53F8F1E3246}"/>
              </a:ext>
            </a:extLst>
          </p:cNvPr>
          <p:cNvSpPr txBox="1"/>
          <p:nvPr/>
        </p:nvSpPr>
        <p:spPr>
          <a:xfrm>
            <a:off x="1070064" y="1537275"/>
            <a:ext cx="32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Total, U, Th, K40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6FE5BA2-2E4C-418C-A7C0-3C5452DF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96" y="2219319"/>
            <a:ext cx="3600635" cy="196860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19A4824-FBC4-4527-957A-34284244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64" y="2251294"/>
            <a:ext cx="3511730" cy="19368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AB98475-E792-4791-A13F-3067D5444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70" y="4403500"/>
            <a:ext cx="3470324" cy="219551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324B389-20D3-4851-AD9A-E68159CE9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421" y="4470455"/>
            <a:ext cx="3691410" cy="20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1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2A6C-0386-4E3D-9068-66F8352D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Check::Lithosphere::s2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00967B-C4DF-422B-88F4-A8977AC1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1" y="1951949"/>
            <a:ext cx="3467278" cy="1949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BEA207-4A92-4991-9C53-6416C742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59" y="1577576"/>
            <a:ext cx="4213538" cy="23239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9B18E3-FFB8-46A6-BD9A-90888BA08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59" y="4250028"/>
            <a:ext cx="3370754" cy="21823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03D669-BB6F-4B61-B56F-AE4AB508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059" y="4151179"/>
            <a:ext cx="4213538" cy="234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3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BA98-E297-4B7C-93FA-F411259A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Check::Lithosphere::s3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763B70-5014-4F2E-AC6C-08411DF78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739" y="1882372"/>
            <a:ext cx="4153661" cy="23529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4DD4CA-FF75-4DE3-B49C-12113F5F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95" y="1825678"/>
            <a:ext cx="4362010" cy="23529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7B923F-B9A5-47D2-8850-F01D8300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86" y="4334392"/>
            <a:ext cx="3756562" cy="24004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E88792-D4BE-4ECE-9928-1B6F4D93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114" y="4323847"/>
            <a:ext cx="4362011" cy="24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EDE70-ECFA-4FFC-9440-7583C8F2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Check::Lithosphere::Sediment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3CA5D6-8458-4954-B345-19C2276DC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951" y="1961115"/>
            <a:ext cx="3999204" cy="22518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1FE79E-67FE-4FEE-9125-B2614339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08" y="1961115"/>
            <a:ext cx="3974179" cy="2152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BFB90B-DFA8-41A0-A92C-7B46DA5D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42" y="4378866"/>
            <a:ext cx="3529125" cy="22687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9BD6CE-8BE7-439E-B1B5-EF4AC6D8B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608" y="4374276"/>
            <a:ext cx="4127279" cy="22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473</Words>
  <Application>Microsoft Office PowerPoint</Application>
  <PresentationFormat>宽屏</PresentationFormat>
  <Paragraphs>117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主题​​</vt:lpstr>
      <vt:lpstr>Doc about GEONU</vt:lpstr>
      <vt:lpstr>数组定义与运算</vt:lpstr>
      <vt:lpstr>Math::Generate_Random_XX</vt:lpstr>
      <vt:lpstr>Math::Compute_Cell_XX</vt:lpstr>
      <vt:lpstr>Physics::Load_Geonu_Spectrum</vt:lpstr>
      <vt:lpstr>Check::Lithosphere::s1 通过</vt:lpstr>
      <vt:lpstr>Check::Lithosphere::s2 通过</vt:lpstr>
      <vt:lpstr>Check::Lithosphere::s3 通过</vt:lpstr>
      <vt:lpstr>Check::Lithosphere::Sediment</vt:lpstr>
      <vt:lpstr>Check::Lithosphere::UC 通过</vt:lpstr>
      <vt:lpstr>Check::Lithosphere::MC 通过</vt:lpstr>
      <vt:lpstr>MC Abundance的计算</vt:lpstr>
      <vt:lpstr>Check::Lithosphere::LC 通过</vt:lpstr>
      <vt:lpstr>Check::Lithosphere::Crust</vt:lpstr>
      <vt:lpstr>Check::Lithosphere::Sediment + Crust</vt:lpstr>
      <vt:lpstr>MC new 通过</vt:lpstr>
      <vt:lpstr>LC new</vt:lpstr>
      <vt:lpstr>Crust new 通过</vt:lpstr>
      <vt:lpstr>Sediment + Crust 通过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 about GEONU</dc:title>
  <dc:creator>帅 欧阳</dc:creator>
  <cp:lastModifiedBy>帅 欧阳</cp:lastModifiedBy>
  <cp:revision>179</cp:revision>
  <dcterms:created xsi:type="dcterms:W3CDTF">2024-09-21T06:53:08Z</dcterms:created>
  <dcterms:modified xsi:type="dcterms:W3CDTF">2024-11-10T11:33:37Z</dcterms:modified>
</cp:coreProperties>
</file>