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0AA-90B5-4BC4-8954-14AF212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2BEA-B8F4-4353-BEE4-C4300710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45ED2-4527-4AA7-AE22-1E8A5B2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8069-A88D-4840-9451-3116F27D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169-B04D-4176-8340-57F69BA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73F-908C-4BAA-A8D8-E09A505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F8D-1FC7-480A-9416-FAACBF9F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FD27C-E2FA-49CD-8765-08854E5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ABF3E-9AC2-4507-9395-2E5F7E77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ED46F-51C0-46C4-B478-94CE461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CB390-F589-45E1-979D-52444918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EA67-A807-44F3-83C3-A2B23733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513-71C1-4B3A-83C6-6058688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E675-8724-42A7-B20B-C51BC48B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974C1-6FAE-401A-B48E-FC6172F1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4FC1-182E-41CF-8FA3-8A3E28C4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C7778-3C89-47A9-80AB-B4641771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356EE-25B4-4870-B1FF-F373E21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15BF2-0272-4524-ADD0-90E3B87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7EB0B-FFC9-4AB6-8D06-F572F42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E5-62EA-4DCB-AF25-CE022F0D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8EB61-F063-468F-9C19-3A1A9DCF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46AD-88AA-4091-8A0B-621718A1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E63B2-C2C3-40CC-83CD-3DBE717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9CDF7-E818-4821-8BBE-FB0CDDC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4B72-0D2D-4084-AE45-7EBB0457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2CB8-D3F3-4FD7-BABD-9D183BEF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8A46A-5456-40C2-AA15-3B926A52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11A37-7C4F-431E-BF61-38C8BCF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5DD58-39BD-4DF5-BBD0-6AB47C8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806B2-8038-403B-8203-41CE4B4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5BAE-57DA-41AC-B97C-7D6DB5C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64F3A-4A10-4551-BA25-D2702284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CAEE5-A595-4869-961B-288837EE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9C445-C58A-4700-96AC-D9123E31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DDD9D-FEAC-472F-93E7-601768942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D574C-F9E6-4089-9EBC-488C357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D10A2-B733-462C-906A-CEA38DC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5AA05-79EE-44A1-9BB3-7E91209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4CB5-403B-4235-B885-7C2F228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533F8-0423-45B2-8D57-44D1596A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BD2EF-A474-46E4-AA58-CA72B54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31763-9FF2-4F32-99AA-BE04C08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D2D0A-AF7B-4D30-83A6-54D06F7B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846B9-6447-4D78-98F2-C700F0C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2A9E7-A5D6-49C5-B3B9-0163332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2E5E-754E-4262-859E-8382270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9C97-8A26-47AA-B971-6E6D0593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248DE-0A2D-4177-B601-04891956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1C829-84BB-426B-B72B-9C82ABD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D013D-F91B-4233-8DFB-44745A3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A6C3E-65D2-469E-A170-E0AB201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9F20B-A25D-40E1-9430-1F061CF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04A41-31F3-4DB3-975D-44D1D8BD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BEDA4-2DCD-4EB6-89CE-199772D5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7445-AB9D-4180-8FA7-A5F0146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C82F-66B0-4F5F-B83D-3AD4870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BEC13-00C5-4288-A315-9812EE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977A6-AA95-480F-AF74-2E2129D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E50F8-CF4D-4924-BD11-CD44A98D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385B6-A98C-42B7-B7E8-01167559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8108-F81C-4AAB-B113-55C47FC8223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8B759-BF2C-446E-9CCD-11BC1E61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F6A7-5741-4920-B1E4-45EC37E2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wa.tohoku.ac.jp/~sanshiro/research/geoneutrino/spectr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DF0D-49D4-46FC-853A-F321239E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 about GEONU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6873C-4F40-49E3-A46B-D08F42DE5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2024.09.21</a:t>
            </a:r>
          </a:p>
          <a:p>
            <a:r>
              <a:rPr lang="en-US" dirty="0"/>
              <a:t>Shuai Ouyang </a:t>
            </a:r>
          </a:p>
          <a:p>
            <a:r>
              <a:rPr lang="en-US" dirty="0"/>
              <a:t>Shandong University, China</a:t>
            </a:r>
          </a:p>
        </p:txBody>
      </p:sp>
    </p:spTree>
    <p:extLst>
      <p:ext uri="{BB962C8B-B14F-4D97-AF65-F5344CB8AC3E}">
        <p14:creationId xmlns:p14="http://schemas.microsoft.com/office/powerpoint/2010/main" val="11915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B5E9F-FD9E-4448-B126-A8D117BF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0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数组定义与运算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09602-228F-4E0A-AB20-DD4DE6D3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6268" cy="2031598"/>
          </a:xfrm>
        </p:spPr>
        <p:txBody>
          <a:bodyPr>
            <a:normAutofit/>
          </a:bodyPr>
          <a:lstStyle/>
          <a:p>
            <a:r>
              <a:rPr lang="en-US" dirty="0"/>
              <a:t>a = {1, 2}</a:t>
            </a:r>
            <a:r>
              <a:rPr lang="zh-CN" altLang="en-US" dirty="0"/>
              <a:t>。定义</a:t>
            </a:r>
            <a:r>
              <a:rPr lang="en-US" altLang="zh-CN" dirty="0"/>
              <a:t>cell</a:t>
            </a:r>
          </a:p>
          <a:p>
            <a:r>
              <a:rPr lang="en-US" dirty="0"/>
              <a:t>a = [1, 2]</a:t>
            </a:r>
            <a:r>
              <a:rPr lang="zh-CN" altLang="en-US" dirty="0"/>
              <a:t>。</a:t>
            </a:r>
            <a:r>
              <a:rPr lang="en-US" altLang="zh-CN" dirty="0"/>
              <a:t>1*2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dirty="0"/>
              <a:t>a = [1;2]</a:t>
            </a:r>
            <a:r>
              <a:rPr lang="zh-CN" altLang="en-US" dirty="0"/>
              <a:t>。</a:t>
            </a:r>
            <a:r>
              <a:rPr lang="en-US" altLang="zh-CN" dirty="0"/>
              <a:t>2*1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function(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497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79268" r="-21295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79268" r="-1619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229688" r="-212955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329688" r="-212955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329688" r="-1619" b="-1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429688" r="-212955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429688" r="-16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97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100000" r="-212745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100000" r="-2463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203125" r="-21274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203125" r="-2463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303125" r="-212745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303125" r="-2463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71875" r="-202326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171875" r="-2326" b="-2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71875" r="-20232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271875" r="-2326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71875" r="-202326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371875" r="-2326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3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Generate_Random_XX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Normal: </a:t>
                </a:r>
                <a:r>
                  <a:rPr lang="zh-CN" altLang="en-US" dirty="0"/>
                  <a:t>标准高斯分布，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Normal</a:t>
                </a:r>
                <a:r>
                  <a:rPr lang="zh-CN" altLang="en-US" dirty="0"/>
                  <a:t>：高斯分布，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通过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实现</a:t>
                </a:r>
                <a:endParaRPr lang="en-US" altLang="zh-CN" dirty="0"/>
              </a:p>
              <a:p>
                <a:r>
                  <a:rPr lang="en-US" altLang="zh-CN" dirty="0"/>
                  <a:t>Log Normal: 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Compute_Cell_XX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都是一些基础公式推导</a:t>
                </a:r>
                <a:endParaRPr lang="en-US"/>
              </a:p>
              <a:p>
                <a:r>
                  <a:rPr lang="en-US" dirty="0"/>
                  <a:t>Area: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7380-2CE6-4F19-9CD2-37DC25C8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Physics::</a:t>
            </a:r>
            <a:r>
              <a:rPr lang="en-US" dirty="0" err="1"/>
              <a:t>Load_Geonu_Spectrum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68A1-05D4-4691-9C83-281F8D23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550652"/>
            <a:ext cx="10515600" cy="4942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Enomoto2007_AntineutrinoSpectrum.mat</a:t>
            </a:r>
          </a:p>
          <a:p>
            <a:pPr lvl="1"/>
            <a:r>
              <a:rPr lang="zh-CN" altLang="en-US" dirty="0"/>
              <a:t>这份数据猜测来自于</a:t>
            </a:r>
            <a:r>
              <a:rPr lang="en-US" dirty="0">
                <a:hlinkClick r:id="rId2"/>
              </a:rPr>
              <a:t>Geoneutrino Spectrum and Luminosity (tohoku.ac.jp)</a:t>
            </a:r>
            <a:endParaRPr lang="en-US" dirty="0"/>
          </a:p>
          <a:p>
            <a:pPr lvl="1"/>
            <a:r>
              <a:rPr lang="zh-CN" altLang="en-US" dirty="0"/>
              <a:t>每一列的含义为：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需要注意的是第</a:t>
            </a:r>
            <a:r>
              <a:rPr lang="en-US" altLang="zh-CN" dirty="0"/>
              <a:t>4-7</a:t>
            </a:r>
            <a:r>
              <a:rPr lang="zh-CN" altLang="en-US" dirty="0"/>
              <a:t>列是有量纲的，即</a:t>
            </a:r>
            <a:r>
              <a:rPr lang="en-US" altLang="zh-CN" dirty="0"/>
              <a:t>1/keV</a:t>
            </a:r>
            <a:r>
              <a:rPr lang="zh-CN" altLang="en-US" dirty="0"/>
              <a:t>。但</a:t>
            </a:r>
            <a:r>
              <a:rPr lang="en-US" altLang="zh-CN" dirty="0"/>
              <a:t>GEONU</a:t>
            </a:r>
            <a:r>
              <a:rPr lang="zh-CN" altLang="en-US" dirty="0"/>
              <a:t>中没有注意到这一点，理解有误，</a:t>
            </a:r>
            <a:r>
              <a:rPr lang="zh-CN" altLang="en-US" dirty="0">
                <a:solidFill>
                  <a:srgbClr val="FF0000"/>
                </a:solidFill>
              </a:rPr>
              <a:t>但数值上没有问题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因为原数据中</a:t>
            </a:r>
            <a:r>
              <a:rPr lang="en-US" altLang="zh-CN" dirty="0">
                <a:solidFill>
                  <a:srgbClr val="FF0000"/>
                </a:solidFill>
              </a:rPr>
              <a:t>bin</a:t>
            </a:r>
            <a:r>
              <a:rPr lang="zh-CN" altLang="en-US" dirty="0">
                <a:solidFill>
                  <a:srgbClr val="FF0000"/>
                </a:solidFill>
              </a:rPr>
              <a:t>宽为</a:t>
            </a:r>
            <a:r>
              <a:rPr lang="en-US" altLang="zh-CN" dirty="0">
                <a:solidFill>
                  <a:srgbClr val="FF0000"/>
                </a:solidFill>
              </a:rPr>
              <a:t>1keV)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9F5F7A-6B25-429F-86B0-D53144EB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3" y="2613472"/>
            <a:ext cx="6743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322</Words>
  <Application>Microsoft Office PowerPoint</Application>
  <PresentationFormat>宽屏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Doc about GEONU</vt:lpstr>
      <vt:lpstr>数组定义与运算</vt:lpstr>
      <vt:lpstr>Math::Generate_Random_XX</vt:lpstr>
      <vt:lpstr>Math::Compute_Cell_XX</vt:lpstr>
      <vt:lpstr>Physics::Load_Geonu_Spectrum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about GEONU</dc:title>
  <dc:creator>帅 欧阳</dc:creator>
  <cp:lastModifiedBy>帅 欧阳</cp:lastModifiedBy>
  <cp:revision>53</cp:revision>
  <dcterms:created xsi:type="dcterms:W3CDTF">2024-09-21T06:53:08Z</dcterms:created>
  <dcterms:modified xsi:type="dcterms:W3CDTF">2024-09-21T08:46:51Z</dcterms:modified>
</cp:coreProperties>
</file>