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FC96C-9B24-A448-9EEC-6C9DEDA10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AA0982-0514-5A41-843F-4D73EABE0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8A1DC0-433A-864D-93E0-649CA451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3D5F-A77C-4346-8CDC-70A6F8C6CD2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D6E94C-36D4-A24A-B322-074486A9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C676F3-7786-1E48-84FB-B3AF2162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EE6-B5DD-124F-AE4F-752FC4115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67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4E55E-4AF3-4E4C-BFC5-37427BAB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0C44DD-6DAC-594D-AEF8-EE0374784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CEDDD-51AA-2740-ADB7-AE8BC355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3D5F-A77C-4346-8CDC-70A6F8C6CD2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6BB254-31A0-4848-B511-A08ACD9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066AD-85BB-5748-8FB0-7B4880AF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EE6-B5DD-124F-AE4F-752FC4115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46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184624-D741-704B-91DF-78AD3FB74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2434C8-05E3-D84F-84B8-C34A17F8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AC8D9D-029C-F945-B935-F2AA5392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3D5F-A77C-4346-8CDC-70A6F8C6CD2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0962D-7A2C-7C44-BBC7-CA87FB67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EA738-942E-E244-890F-4386906C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EE6-B5DD-124F-AE4F-752FC4115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08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B856C-9724-4148-BCE0-401B3672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99FF75-39B5-9B4C-90BD-5078510D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AA814B-BF62-654C-A7B1-7F1ABF1D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3D5F-A77C-4346-8CDC-70A6F8C6CD2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B8DB6F-3289-9F4D-8377-26696A51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73731-F273-5046-9B98-A0FD8A06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EE6-B5DD-124F-AE4F-752FC4115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36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1961F-FD3C-1E48-A95F-6A7C152A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03C86A-DE6C-9741-87F3-A6D8012FA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E2CE00-8441-C54A-B662-09204F04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3D5F-A77C-4346-8CDC-70A6F8C6CD2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E2E1C9-0E9F-F84A-ABF4-58A2B1E8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061EB0-8577-6047-BEB5-1645AAA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EE6-B5DD-124F-AE4F-752FC4115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15471A-6EC7-E14E-8EBF-A3CDABE2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CE7A25-6D8A-194F-AA4F-53243C465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A36C1B-C5E3-F046-8990-6B8E9BC18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BAC9CB-0C4B-0248-86D9-53F36241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3D5F-A77C-4346-8CDC-70A6F8C6CD2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9EAE3F-40EA-0445-8FF9-049A82A1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61A4D9-92C8-8B46-A3FC-EC181585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EE6-B5DD-124F-AE4F-752FC4115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6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5535C-D924-9F44-AD75-72C74888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F53B98-8521-1140-B2D3-843A3B988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C904B2-A08B-0C4C-B555-2AA1BCD31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E210C5-3190-C748-898A-A1F703968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9CFD99B-8CEE-7A49-B8F0-E51B76220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35478F8-9141-5C47-9AEE-67EB221F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3D5F-A77C-4346-8CDC-70A6F8C6CD2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F1785EC-2705-ED46-9E1C-CF85089E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7C5278C-8B6F-444B-8C99-2EA39A0F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EE6-B5DD-124F-AE4F-752FC4115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80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1791C-DC49-1B4E-B46E-7C6D4AC4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1B9573-1CB4-4E4A-965E-6742BA20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3D5F-A77C-4346-8CDC-70A6F8C6CD2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0F679D2-2B45-EE44-BED4-D547D059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141E96-9866-C648-8530-9DEE5F90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EE6-B5DD-124F-AE4F-752FC4115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13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68500B-75B4-D449-B099-95617614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3D5F-A77C-4346-8CDC-70A6F8C6CD2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D1F956-2B24-0C4E-AC07-52C09AE3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01F034-4F74-524A-88E5-6486689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EE6-B5DD-124F-AE4F-752FC4115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31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BA09D-105E-734D-9A85-475B29BE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709B2F-E79E-F34D-9647-9D49A1F30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268D65-B722-3144-822E-96706D1BE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CE808A-8D95-6D4C-AA50-B118F747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3D5F-A77C-4346-8CDC-70A6F8C6CD2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EB7249-9786-4244-A664-7D831207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00D863-A013-E04B-8DC0-15DEC256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EE6-B5DD-124F-AE4F-752FC4115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5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3F4A8-1FFA-D841-8790-D1B088D5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E6FC5C-F313-8C44-B302-ECB8F9F7B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6FC1AB-D550-8849-A14D-5F981C6EF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06A990-1648-694A-9305-4E597BCE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3D5F-A77C-4346-8CDC-70A6F8C6CD2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A6F3F1-0E2F-1341-9F11-E2303DB0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06DF0C-1A53-2848-85F4-0E69B15B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FEE6-B5DD-124F-AE4F-752FC4115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38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A52E29-7B83-9347-977D-B7E45509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3DD1BE-247E-FD40-A2A9-9751619A6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FAFD49-23D6-B84C-B600-D841F9E43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D3D5F-A77C-4346-8CDC-70A6F8C6CD22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187F81-9E36-6E42-B00F-22332FD11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8B6425-A866-9B4A-8B9C-06DC2ED8C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FEE6-B5DD-124F-AE4F-752FC4115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69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黒い背景と白い文字&#10;&#10;自動的に生成された説明">
            <a:extLst>
              <a:ext uri="{FF2B5EF4-FFF2-40B4-BE49-F238E27FC236}">
                <a16:creationId xmlns:a16="http://schemas.microsoft.com/office/drawing/2014/main" id="{189B9476-E3CF-EF4F-9331-8AFEF02A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95" y="284333"/>
            <a:ext cx="4343400" cy="387350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642DD05-CAD1-A240-B78D-80E57D632659}"/>
              </a:ext>
            </a:extLst>
          </p:cNvPr>
          <p:cNvCxnSpPr/>
          <p:nvPr/>
        </p:nvCxnSpPr>
        <p:spPr>
          <a:xfrm>
            <a:off x="7545680" y="775790"/>
            <a:ext cx="0" cy="1989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116733A-A9CB-5A40-984F-E206D0065E51}"/>
              </a:ext>
            </a:extLst>
          </p:cNvPr>
          <p:cNvCxnSpPr/>
          <p:nvPr/>
        </p:nvCxnSpPr>
        <p:spPr>
          <a:xfrm>
            <a:off x="502150" y="958007"/>
            <a:ext cx="0" cy="1989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56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4947957-7FE8-8F4E-A767-F6BBEC168F28}"/>
              </a:ext>
            </a:extLst>
          </p:cNvPr>
          <p:cNvGrpSpPr/>
          <p:nvPr/>
        </p:nvGrpSpPr>
        <p:grpSpPr>
          <a:xfrm>
            <a:off x="502150" y="3545193"/>
            <a:ext cx="5370444" cy="2863097"/>
            <a:chOff x="490778" y="3952700"/>
            <a:chExt cx="7052037" cy="3860800"/>
          </a:xfrm>
        </p:grpSpPr>
        <p:pic>
          <p:nvPicPr>
            <p:cNvPr id="9" name="図 8" descr="星 が含まれている画像&#10;&#10;自動的に生成された説明">
              <a:extLst>
                <a:ext uri="{FF2B5EF4-FFF2-40B4-BE49-F238E27FC236}">
                  <a16:creationId xmlns:a16="http://schemas.microsoft.com/office/drawing/2014/main" id="{E86DF506-0AAE-FA41-B1A2-C3BEF5B9E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1947" y="3952700"/>
              <a:ext cx="4838700" cy="3860800"/>
            </a:xfrm>
            <a:prstGeom prst="rect">
              <a:avLst/>
            </a:prstGeom>
          </p:spPr>
        </p:pic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5D609314-FF22-EC4C-997A-CAF3CE7A122F}"/>
                </a:ext>
              </a:extLst>
            </p:cNvPr>
            <p:cNvCxnSpPr/>
            <p:nvPr/>
          </p:nvCxnSpPr>
          <p:spPr>
            <a:xfrm>
              <a:off x="490778" y="5195390"/>
              <a:ext cx="0" cy="1989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9BFA909-0097-D649-807B-33548C5872B0}"/>
                </a:ext>
              </a:extLst>
            </p:cNvPr>
            <p:cNvCxnSpPr/>
            <p:nvPr/>
          </p:nvCxnSpPr>
          <p:spPr>
            <a:xfrm>
              <a:off x="7542815" y="5195390"/>
              <a:ext cx="0" cy="1989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6F524B9-8C4E-EB42-A6A4-6A4FB8A23424}"/>
              </a:ext>
            </a:extLst>
          </p:cNvPr>
          <p:cNvGrpSpPr/>
          <p:nvPr/>
        </p:nvGrpSpPr>
        <p:grpSpPr>
          <a:xfrm>
            <a:off x="502150" y="201230"/>
            <a:ext cx="5381815" cy="2863096"/>
            <a:chOff x="502150" y="201230"/>
            <a:chExt cx="5381815" cy="2863096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C9BC2579-8247-5C4B-A626-0316D02F9FF2}"/>
                </a:ext>
              </a:extLst>
            </p:cNvPr>
            <p:cNvGrpSpPr/>
            <p:nvPr/>
          </p:nvGrpSpPr>
          <p:grpSpPr>
            <a:xfrm>
              <a:off x="502150" y="201230"/>
              <a:ext cx="5381815" cy="2863096"/>
              <a:chOff x="502150" y="270804"/>
              <a:chExt cx="7043530" cy="3860800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6642DD05-CAD1-A240-B78D-80E57D632659}"/>
                  </a:ext>
                </a:extLst>
              </p:cNvPr>
              <p:cNvCxnSpPr/>
              <p:nvPr/>
            </p:nvCxnSpPr>
            <p:spPr>
              <a:xfrm>
                <a:off x="7545680" y="1024268"/>
                <a:ext cx="0" cy="19894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B116733A-A9CB-5A40-984F-E206D0065E51}"/>
                  </a:ext>
                </a:extLst>
              </p:cNvPr>
              <p:cNvCxnSpPr/>
              <p:nvPr/>
            </p:nvCxnSpPr>
            <p:spPr>
              <a:xfrm>
                <a:off x="502150" y="1206485"/>
                <a:ext cx="0" cy="198943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" name="図 2" descr="星 が含まれている画像&#10;&#10;自動的に生成された説明">
                <a:extLst>
                  <a:ext uri="{FF2B5EF4-FFF2-40B4-BE49-F238E27FC236}">
                    <a16:creationId xmlns:a16="http://schemas.microsoft.com/office/drawing/2014/main" id="{18F11BE9-B1E2-F54F-9C83-531C36271D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31947" y="270804"/>
                <a:ext cx="4838700" cy="3860800"/>
              </a:xfrm>
              <a:prstGeom prst="rect">
                <a:avLst/>
              </a:prstGeom>
            </p:spPr>
          </p:pic>
        </p:grp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21CF143-40BE-D54F-A3DE-361DEDF82349}"/>
                </a:ext>
              </a:extLst>
            </p:cNvPr>
            <p:cNvSpPr/>
            <p:nvPr/>
          </p:nvSpPr>
          <p:spPr>
            <a:xfrm>
              <a:off x="1470991" y="974036"/>
              <a:ext cx="1689652" cy="566529"/>
            </a:xfrm>
            <a:prstGeom prst="rect">
              <a:avLst/>
            </a:prstGeom>
            <a:noFill/>
            <a:ln w="635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915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6CF8A02-AE47-094C-808C-50A546C7B73E}"/>
              </a:ext>
            </a:extLst>
          </p:cNvPr>
          <p:cNvGrpSpPr/>
          <p:nvPr/>
        </p:nvGrpSpPr>
        <p:grpSpPr>
          <a:xfrm>
            <a:off x="2825234" y="826702"/>
            <a:ext cx="7338369" cy="3961026"/>
            <a:chOff x="2825234" y="826702"/>
            <a:chExt cx="7338369" cy="3961026"/>
          </a:xfrm>
        </p:grpSpPr>
        <p:pic>
          <p:nvPicPr>
            <p:cNvPr id="5" name="図 4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46B20EC7-7678-3C4A-9240-C7D6F1D69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5540" y="826702"/>
              <a:ext cx="5943600" cy="1003300"/>
            </a:xfrm>
            <a:prstGeom prst="rect">
              <a:avLst/>
            </a:prstGeom>
          </p:spPr>
        </p:pic>
        <p:pic>
          <p:nvPicPr>
            <p:cNvPr id="7" name="図 6" descr="スクリーンショットの画面&#10;&#10;自動的に生成された説明">
              <a:extLst>
                <a:ext uri="{FF2B5EF4-FFF2-40B4-BE49-F238E27FC236}">
                  <a16:creationId xmlns:a16="http://schemas.microsoft.com/office/drawing/2014/main" id="{2FCF6180-89B1-6441-B5A4-FC5305F72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5235" y="2377131"/>
              <a:ext cx="3378200" cy="2400300"/>
            </a:xfrm>
            <a:prstGeom prst="rect">
              <a:avLst/>
            </a:prstGeom>
          </p:spPr>
        </p:pic>
        <p:pic>
          <p:nvPicPr>
            <p:cNvPr id="9" name="図 8" descr="スクリーンショットの画面&#10;&#10;自動的に生成された説明">
              <a:extLst>
                <a:ext uri="{FF2B5EF4-FFF2-40B4-BE49-F238E27FC236}">
                  <a16:creationId xmlns:a16="http://schemas.microsoft.com/office/drawing/2014/main" id="{8C5908FC-01CB-7D4C-A160-2382050CE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103" y="2377131"/>
              <a:ext cx="3365500" cy="2400300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91FC403-284B-1B40-868C-737645F63EC5}"/>
                </a:ext>
              </a:extLst>
            </p:cNvPr>
            <p:cNvSpPr/>
            <p:nvPr/>
          </p:nvSpPr>
          <p:spPr>
            <a:xfrm>
              <a:off x="8754314" y="826703"/>
              <a:ext cx="844826" cy="310120"/>
            </a:xfrm>
            <a:prstGeom prst="rect">
              <a:avLst/>
            </a:prstGeom>
            <a:noFill/>
            <a:ln w="635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C003FC3-9EA0-E943-9E3F-49CA765C0148}"/>
                </a:ext>
              </a:extLst>
            </p:cNvPr>
            <p:cNvSpPr/>
            <p:nvPr/>
          </p:nvSpPr>
          <p:spPr>
            <a:xfrm>
              <a:off x="2825234" y="3408406"/>
              <a:ext cx="3378199" cy="483971"/>
            </a:xfrm>
            <a:prstGeom prst="rect">
              <a:avLst/>
            </a:prstGeom>
            <a:noFill/>
            <a:ln w="635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A1D82DD-DD3C-8E41-AB54-59A7A5C9E18D}"/>
                </a:ext>
              </a:extLst>
            </p:cNvPr>
            <p:cNvSpPr/>
            <p:nvPr/>
          </p:nvSpPr>
          <p:spPr>
            <a:xfrm>
              <a:off x="9477631" y="2945029"/>
              <a:ext cx="685971" cy="483971"/>
            </a:xfrm>
            <a:prstGeom prst="rect">
              <a:avLst/>
            </a:prstGeom>
            <a:noFill/>
            <a:ln w="635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D894F2F-5DEF-4D45-A908-43D2FA7A3377}"/>
                </a:ext>
              </a:extLst>
            </p:cNvPr>
            <p:cNvSpPr/>
            <p:nvPr/>
          </p:nvSpPr>
          <p:spPr>
            <a:xfrm>
              <a:off x="8833741" y="4485503"/>
              <a:ext cx="765399" cy="302225"/>
            </a:xfrm>
            <a:prstGeom prst="rect">
              <a:avLst/>
            </a:prstGeom>
            <a:noFill/>
            <a:ln w="635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874A45B4-11A3-DB40-8F1E-100DA3A432E3}"/>
                </a:ext>
              </a:extLst>
            </p:cNvPr>
            <p:cNvCxnSpPr/>
            <p:nvPr/>
          </p:nvCxnSpPr>
          <p:spPr>
            <a:xfrm flipH="1">
              <a:off x="4510216" y="1028700"/>
              <a:ext cx="4244098" cy="2379706"/>
            </a:xfrm>
            <a:prstGeom prst="straightConnector1">
              <a:avLst/>
            </a:prstGeom>
            <a:ln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668AC16F-D958-5940-B502-58982412BD2A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6203433" y="3187015"/>
              <a:ext cx="3274198" cy="463377"/>
            </a:xfrm>
            <a:prstGeom prst="straightConnector1">
              <a:avLst/>
            </a:prstGeom>
            <a:ln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EC1C965C-A991-EF44-97B5-5537D94BB6A4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9176727" y="3429000"/>
              <a:ext cx="643890" cy="1056504"/>
            </a:xfrm>
            <a:prstGeom prst="straightConnector1">
              <a:avLst/>
            </a:prstGeom>
            <a:ln>
              <a:solidFill>
                <a:srgbClr val="FF4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924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Macintosh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5335 siero</dc:creator>
  <cp:lastModifiedBy>5335 siero</cp:lastModifiedBy>
  <cp:revision>4</cp:revision>
  <dcterms:created xsi:type="dcterms:W3CDTF">2020-07-17T04:47:02Z</dcterms:created>
  <dcterms:modified xsi:type="dcterms:W3CDTF">2020-07-17T08:14:50Z</dcterms:modified>
</cp:coreProperties>
</file>