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handoutMasterIdLst>
    <p:handoutMasterId r:id="rId9"/>
  </p:handoutMasterIdLst>
  <p:sldIdLst>
    <p:sldId id="319" r:id="rId5"/>
    <p:sldId id="296" r:id="rId6"/>
    <p:sldId id="258" r:id="rId7"/>
  </p:sldIdLst>
  <p:sldSz cx="15125700" cy="8705850"/>
  <p:notesSz cx="15125700" cy="870585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85953-E0C1-814C-9615-F8AA62621727}" v="9" dt="2025-05-19T05:52:18.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6" autoAdjust="0"/>
    <p:restoredTop sz="85269"/>
  </p:normalViewPr>
  <p:slideViewPr>
    <p:cSldViewPr snapToGrid="0" showGuides="1">
      <p:cViewPr>
        <p:scale>
          <a:sx n="140" d="100"/>
          <a:sy n="140" d="100"/>
        </p:scale>
        <p:origin x="2608" y="1008"/>
      </p:cViewPr>
      <p:guideLst>
        <p:guide orient="horz" pos="2880"/>
        <p:guide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o wu" userId="9fc4cbcd-97c4-43ce-ad98-3a3b51c7e791" providerId="ADAL" clId="{0A744223-3EA9-A747-9E5C-967F9D8D4350}"/>
    <pc:docChg chg="undo custSel delSld modSld modMainMaster">
      <pc:chgData name="kyo wu" userId="9fc4cbcd-97c4-43ce-ad98-3a3b51c7e791" providerId="ADAL" clId="{0A744223-3EA9-A747-9E5C-967F9D8D4350}" dt="2025-05-12T02:08:05.088" v="157" actId="478"/>
      <pc:docMkLst>
        <pc:docMk/>
      </pc:docMkLst>
      <pc:sldChg chg="del">
        <pc:chgData name="kyo wu" userId="9fc4cbcd-97c4-43ce-ad98-3a3b51c7e791" providerId="ADAL" clId="{0A744223-3EA9-A747-9E5C-967F9D8D4350}" dt="2025-05-09T07:55:29.899" v="62" actId="2696"/>
        <pc:sldMkLst>
          <pc:docMk/>
          <pc:sldMk cId="0" sldId="263"/>
        </pc:sldMkLst>
      </pc:sldChg>
      <pc:sldChg chg="del">
        <pc:chgData name="kyo wu" userId="9fc4cbcd-97c4-43ce-ad98-3a3b51c7e791" providerId="ADAL" clId="{0A744223-3EA9-A747-9E5C-967F9D8D4350}" dt="2025-05-09T07:55:15.062" v="61" actId="2696"/>
        <pc:sldMkLst>
          <pc:docMk/>
          <pc:sldMk cId="0" sldId="278"/>
        </pc:sldMkLst>
      </pc:sldChg>
      <pc:sldChg chg="addSp delSp modSp mod">
        <pc:chgData name="kyo wu" userId="9fc4cbcd-97c4-43ce-ad98-3a3b51c7e791" providerId="ADAL" clId="{0A744223-3EA9-A747-9E5C-967F9D8D4350}" dt="2025-05-12T02:08:05.088" v="157" actId="478"/>
        <pc:sldMkLst>
          <pc:docMk/>
          <pc:sldMk cId="0" sldId="279"/>
        </pc:sldMkLst>
      </pc:sldChg>
      <pc:sldChg chg="del">
        <pc:chgData name="kyo wu" userId="9fc4cbcd-97c4-43ce-ad98-3a3b51c7e791" providerId="ADAL" clId="{0A744223-3EA9-A747-9E5C-967F9D8D4350}" dt="2025-05-09T07:55:15.062" v="61" actId="2696"/>
        <pc:sldMkLst>
          <pc:docMk/>
          <pc:sldMk cId="0" sldId="280"/>
        </pc:sldMkLst>
      </pc:sldChg>
      <pc:sldChg chg="del">
        <pc:chgData name="kyo wu" userId="9fc4cbcd-97c4-43ce-ad98-3a3b51c7e791" providerId="ADAL" clId="{0A744223-3EA9-A747-9E5C-967F9D8D4350}" dt="2025-05-09T07:55:15.062" v="61" actId="2696"/>
        <pc:sldMkLst>
          <pc:docMk/>
          <pc:sldMk cId="0" sldId="281"/>
        </pc:sldMkLst>
      </pc:sldChg>
      <pc:sldChg chg="del">
        <pc:chgData name="kyo wu" userId="9fc4cbcd-97c4-43ce-ad98-3a3b51c7e791" providerId="ADAL" clId="{0A744223-3EA9-A747-9E5C-967F9D8D4350}" dt="2025-05-09T07:55:15.062" v="61" actId="2696"/>
        <pc:sldMkLst>
          <pc:docMk/>
          <pc:sldMk cId="0" sldId="286"/>
        </pc:sldMkLst>
      </pc:sldChg>
      <pc:sldChg chg="del">
        <pc:chgData name="kyo wu" userId="9fc4cbcd-97c4-43ce-ad98-3a3b51c7e791" providerId="ADAL" clId="{0A744223-3EA9-A747-9E5C-967F9D8D4350}" dt="2025-05-09T07:55:15.062" v="61" actId="2696"/>
        <pc:sldMkLst>
          <pc:docMk/>
          <pc:sldMk cId="0" sldId="287"/>
        </pc:sldMkLst>
      </pc:sldChg>
      <pc:sldChg chg="del">
        <pc:chgData name="kyo wu" userId="9fc4cbcd-97c4-43ce-ad98-3a3b51c7e791" providerId="ADAL" clId="{0A744223-3EA9-A747-9E5C-967F9D8D4350}" dt="2025-05-09T07:55:15.062" v="61" actId="2696"/>
        <pc:sldMkLst>
          <pc:docMk/>
          <pc:sldMk cId="0" sldId="288"/>
        </pc:sldMkLst>
      </pc:sldChg>
      <pc:sldChg chg="del">
        <pc:chgData name="kyo wu" userId="9fc4cbcd-97c4-43ce-ad98-3a3b51c7e791" providerId="ADAL" clId="{0A744223-3EA9-A747-9E5C-967F9D8D4350}" dt="2025-05-09T07:55:15.062" v="61" actId="2696"/>
        <pc:sldMkLst>
          <pc:docMk/>
          <pc:sldMk cId="0" sldId="289"/>
        </pc:sldMkLst>
      </pc:sldChg>
      <pc:sldChg chg="del">
        <pc:chgData name="kyo wu" userId="9fc4cbcd-97c4-43ce-ad98-3a3b51c7e791" providerId="ADAL" clId="{0A744223-3EA9-A747-9E5C-967F9D8D4350}" dt="2025-05-09T07:57:20.309" v="67" actId="2696"/>
        <pc:sldMkLst>
          <pc:docMk/>
          <pc:sldMk cId="0" sldId="291"/>
        </pc:sldMkLst>
      </pc:sldChg>
      <pc:sldChg chg="del">
        <pc:chgData name="kyo wu" userId="9fc4cbcd-97c4-43ce-ad98-3a3b51c7e791" providerId="ADAL" clId="{0A744223-3EA9-A747-9E5C-967F9D8D4350}" dt="2025-05-09T07:55:29.899" v="62" actId="2696"/>
        <pc:sldMkLst>
          <pc:docMk/>
          <pc:sldMk cId="0" sldId="292"/>
        </pc:sldMkLst>
      </pc:sldChg>
      <pc:sldChg chg="del">
        <pc:chgData name="kyo wu" userId="9fc4cbcd-97c4-43ce-ad98-3a3b51c7e791" providerId="ADAL" clId="{0A744223-3EA9-A747-9E5C-967F9D8D4350}" dt="2025-05-09T07:55:29.899" v="62" actId="2696"/>
        <pc:sldMkLst>
          <pc:docMk/>
          <pc:sldMk cId="0" sldId="293"/>
        </pc:sldMkLst>
      </pc:sldChg>
      <pc:sldChg chg="del">
        <pc:chgData name="kyo wu" userId="9fc4cbcd-97c4-43ce-ad98-3a3b51c7e791" providerId="ADAL" clId="{0A744223-3EA9-A747-9E5C-967F9D8D4350}" dt="2025-05-09T07:55:29.899" v="62" actId="2696"/>
        <pc:sldMkLst>
          <pc:docMk/>
          <pc:sldMk cId="0" sldId="294"/>
        </pc:sldMkLst>
      </pc:sldChg>
      <pc:sldChg chg="del">
        <pc:chgData name="kyo wu" userId="9fc4cbcd-97c4-43ce-ad98-3a3b51c7e791" providerId="ADAL" clId="{0A744223-3EA9-A747-9E5C-967F9D8D4350}" dt="2025-05-09T07:55:29.899" v="62" actId="2696"/>
        <pc:sldMkLst>
          <pc:docMk/>
          <pc:sldMk cId="0" sldId="296"/>
        </pc:sldMkLst>
      </pc:sldChg>
      <pc:sldChg chg="del">
        <pc:chgData name="kyo wu" userId="9fc4cbcd-97c4-43ce-ad98-3a3b51c7e791" providerId="ADAL" clId="{0A744223-3EA9-A747-9E5C-967F9D8D4350}" dt="2025-05-09T07:55:29.899" v="62" actId="2696"/>
        <pc:sldMkLst>
          <pc:docMk/>
          <pc:sldMk cId="0" sldId="298"/>
        </pc:sldMkLst>
      </pc:sldChg>
      <pc:sldChg chg="del">
        <pc:chgData name="kyo wu" userId="9fc4cbcd-97c4-43ce-ad98-3a3b51c7e791" providerId="ADAL" clId="{0A744223-3EA9-A747-9E5C-967F9D8D4350}" dt="2025-05-09T07:55:29.899" v="62" actId="2696"/>
        <pc:sldMkLst>
          <pc:docMk/>
          <pc:sldMk cId="0" sldId="299"/>
        </pc:sldMkLst>
      </pc:sldChg>
      <pc:sldChg chg="del">
        <pc:chgData name="kyo wu" userId="9fc4cbcd-97c4-43ce-ad98-3a3b51c7e791" providerId="ADAL" clId="{0A744223-3EA9-A747-9E5C-967F9D8D4350}" dt="2025-05-09T07:55:29.899" v="62" actId="2696"/>
        <pc:sldMkLst>
          <pc:docMk/>
          <pc:sldMk cId="0" sldId="301"/>
        </pc:sldMkLst>
      </pc:sldChg>
      <pc:sldChg chg="del">
        <pc:chgData name="kyo wu" userId="9fc4cbcd-97c4-43ce-ad98-3a3b51c7e791" providerId="ADAL" clId="{0A744223-3EA9-A747-9E5C-967F9D8D4350}" dt="2025-05-09T07:55:29.899" v="62" actId="2696"/>
        <pc:sldMkLst>
          <pc:docMk/>
          <pc:sldMk cId="0" sldId="302"/>
        </pc:sldMkLst>
      </pc:sldChg>
      <pc:sldChg chg="del">
        <pc:chgData name="kyo wu" userId="9fc4cbcd-97c4-43ce-ad98-3a3b51c7e791" providerId="ADAL" clId="{0A744223-3EA9-A747-9E5C-967F9D8D4350}" dt="2025-05-09T07:55:34.531" v="63" actId="2696"/>
        <pc:sldMkLst>
          <pc:docMk/>
          <pc:sldMk cId="0" sldId="303"/>
        </pc:sldMkLst>
      </pc:sldChg>
      <pc:sldChg chg="del">
        <pc:chgData name="kyo wu" userId="9fc4cbcd-97c4-43ce-ad98-3a3b51c7e791" providerId="ADAL" clId="{0A744223-3EA9-A747-9E5C-967F9D8D4350}" dt="2025-05-09T07:55:29.899" v="62" actId="2696"/>
        <pc:sldMkLst>
          <pc:docMk/>
          <pc:sldMk cId="0" sldId="304"/>
        </pc:sldMkLst>
      </pc:sldChg>
      <pc:sldChg chg="del">
        <pc:chgData name="kyo wu" userId="9fc4cbcd-97c4-43ce-ad98-3a3b51c7e791" providerId="ADAL" clId="{0A744223-3EA9-A747-9E5C-967F9D8D4350}" dt="2025-05-09T07:55:34.531" v="63" actId="2696"/>
        <pc:sldMkLst>
          <pc:docMk/>
          <pc:sldMk cId="0" sldId="305"/>
        </pc:sldMkLst>
      </pc:sldChg>
      <pc:sldChg chg="del">
        <pc:chgData name="kyo wu" userId="9fc4cbcd-97c4-43ce-ad98-3a3b51c7e791" providerId="ADAL" clId="{0A744223-3EA9-A747-9E5C-967F9D8D4350}" dt="2025-05-09T07:55:34.531" v="63" actId="2696"/>
        <pc:sldMkLst>
          <pc:docMk/>
          <pc:sldMk cId="0" sldId="307"/>
        </pc:sldMkLst>
      </pc:sldChg>
      <pc:sldChg chg="del">
        <pc:chgData name="kyo wu" userId="9fc4cbcd-97c4-43ce-ad98-3a3b51c7e791" providerId="ADAL" clId="{0A744223-3EA9-A747-9E5C-967F9D8D4350}" dt="2025-05-09T07:55:34.531" v="63" actId="2696"/>
        <pc:sldMkLst>
          <pc:docMk/>
          <pc:sldMk cId="0" sldId="308"/>
        </pc:sldMkLst>
      </pc:sldChg>
      <pc:sldChg chg="del">
        <pc:chgData name="kyo wu" userId="9fc4cbcd-97c4-43ce-ad98-3a3b51c7e791" providerId="ADAL" clId="{0A744223-3EA9-A747-9E5C-967F9D8D4350}" dt="2025-05-09T07:55:34.531" v="63" actId="2696"/>
        <pc:sldMkLst>
          <pc:docMk/>
          <pc:sldMk cId="0" sldId="309"/>
        </pc:sldMkLst>
      </pc:sldChg>
      <pc:sldChg chg="del">
        <pc:chgData name="kyo wu" userId="9fc4cbcd-97c4-43ce-ad98-3a3b51c7e791" providerId="ADAL" clId="{0A744223-3EA9-A747-9E5C-967F9D8D4350}" dt="2025-05-09T07:55:29.899" v="62" actId="2696"/>
        <pc:sldMkLst>
          <pc:docMk/>
          <pc:sldMk cId="0" sldId="311"/>
        </pc:sldMkLst>
      </pc:sldChg>
      <pc:sldChg chg="del">
        <pc:chgData name="kyo wu" userId="9fc4cbcd-97c4-43ce-ad98-3a3b51c7e791" providerId="ADAL" clId="{0A744223-3EA9-A747-9E5C-967F9D8D4350}" dt="2025-05-09T07:55:29.899" v="62" actId="2696"/>
        <pc:sldMkLst>
          <pc:docMk/>
          <pc:sldMk cId="0" sldId="312"/>
        </pc:sldMkLst>
      </pc:sldChg>
      <pc:sldChg chg="del">
        <pc:chgData name="kyo wu" userId="9fc4cbcd-97c4-43ce-ad98-3a3b51c7e791" providerId="ADAL" clId="{0A744223-3EA9-A747-9E5C-967F9D8D4350}" dt="2025-05-09T07:55:29.899" v="62" actId="2696"/>
        <pc:sldMkLst>
          <pc:docMk/>
          <pc:sldMk cId="0" sldId="313"/>
        </pc:sldMkLst>
      </pc:sldChg>
      <pc:sldChg chg="modSp del mod">
        <pc:chgData name="kyo wu" userId="9fc4cbcd-97c4-43ce-ad98-3a3b51c7e791" providerId="ADAL" clId="{0A744223-3EA9-A747-9E5C-967F9D8D4350}" dt="2025-05-09T07:54:48.567" v="54" actId="2696"/>
        <pc:sldMkLst>
          <pc:docMk/>
          <pc:sldMk cId="0" sldId="317"/>
        </pc:sldMkLst>
      </pc:sldChg>
      <pc:sldChg chg="addSp delSp modSp mod">
        <pc:chgData name="kyo wu" userId="9fc4cbcd-97c4-43ce-ad98-3a3b51c7e791" providerId="ADAL" clId="{0A744223-3EA9-A747-9E5C-967F9D8D4350}" dt="2025-05-10T08:02:43.019" v="111" actId="732"/>
        <pc:sldMkLst>
          <pc:docMk/>
          <pc:sldMk cId="0" sldId="319"/>
        </pc:sldMkLst>
        <pc:spChg chg="mod">
          <ac:chgData name="kyo wu" userId="9fc4cbcd-97c4-43ce-ad98-3a3b51c7e791" providerId="ADAL" clId="{0A744223-3EA9-A747-9E5C-967F9D8D4350}" dt="2025-05-09T09:03:19.015" v="80" actId="20577"/>
          <ac:spMkLst>
            <pc:docMk/>
            <pc:sldMk cId="0" sldId="319"/>
            <ac:spMk id="8" creationId="{00000000-0000-0000-0000-000000000000}"/>
          </ac:spMkLst>
        </pc:spChg>
        <pc:spChg chg="mod">
          <ac:chgData name="kyo wu" userId="9fc4cbcd-97c4-43ce-ad98-3a3b51c7e791" providerId="ADAL" clId="{0A744223-3EA9-A747-9E5C-967F9D8D4350}" dt="2025-05-10T08:01:15.701" v="103" actId="1076"/>
          <ac:spMkLst>
            <pc:docMk/>
            <pc:sldMk cId="0" sldId="319"/>
            <ac:spMk id="16" creationId="{00000000-0000-0000-0000-000000000000}"/>
          </ac:spMkLst>
        </pc:spChg>
        <pc:picChg chg="add mod modCrop">
          <ac:chgData name="kyo wu" userId="9fc4cbcd-97c4-43ce-ad98-3a3b51c7e791" providerId="ADAL" clId="{0A744223-3EA9-A747-9E5C-967F9D8D4350}" dt="2025-05-10T08:02:43.019" v="111" actId="732"/>
          <ac:picMkLst>
            <pc:docMk/>
            <pc:sldMk cId="0" sldId="319"/>
            <ac:picMk id="3" creationId="{28019F15-10CC-FA39-21E6-F84D7E3D08AD}"/>
          </ac:picMkLst>
        </pc:picChg>
        <pc:picChg chg="mod">
          <ac:chgData name="kyo wu" userId="9fc4cbcd-97c4-43ce-ad98-3a3b51c7e791" providerId="ADAL" clId="{0A744223-3EA9-A747-9E5C-967F9D8D4350}" dt="2025-05-10T08:02:27.474" v="108" actId="1076"/>
          <ac:picMkLst>
            <pc:docMk/>
            <pc:sldMk cId="0" sldId="319"/>
            <ac:picMk id="7" creationId="{00000000-0000-0000-0000-000000000000}"/>
          </ac:picMkLst>
        </pc:picChg>
      </pc:sldChg>
      <pc:sldChg chg="del">
        <pc:chgData name="kyo wu" userId="9fc4cbcd-97c4-43ce-ad98-3a3b51c7e791" providerId="ADAL" clId="{0A744223-3EA9-A747-9E5C-967F9D8D4350}" dt="2025-05-09T07:55:15.062" v="61" actId="2696"/>
        <pc:sldMkLst>
          <pc:docMk/>
          <pc:sldMk cId="0" sldId="320"/>
        </pc:sldMkLst>
      </pc:sldChg>
      <pc:sldMasterChg chg="modSldLayout">
        <pc:chgData name="kyo wu" userId="9fc4cbcd-97c4-43ce-ad98-3a3b51c7e791" providerId="ADAL" clId="{0A744223-3EA9-A747-9E5C-967F9D8D4350}" dt="2025-05-12T01:54:33.108" v="155" actId="478"/>
        <pc:sldMasterMkLst>
          <pc:docMk/>
          <pc:sldMasterMk cId="0" sldId="2147483648"/>
        </pc:sldMasterMkLst>
        <pc:sldLayoutChg chg="addSp delSp modSp mod">
          <pc:chgData name="kyo wu" userId="9fc4cbcd-97c4-43ce-ad98-3a3b51c7e791" providerId="ADAL" clId="{0A744223-3EA9-A747-9E5C-967F9D8D4350}" dt="2025-05-12T01:54:33.108" v="155" actId="478"/>
          <pc:sldLayoutMkLst>
            <pc:docMk/>
            <pc:sldMasterMk cId="0" sldId="2147483648"/>
            <pc:sldLayoutMk cId="0" sldId="2147483653"/>
          </pc:sldLayoutMkLst>
          <pc:picChg chg="add del">
            <ac:chgData name="kyo wu" userId="9fc4cbcd-97c4-43ce-ad98-3a3b51c7e791" providerId="ADAL" clId="{0A744223-3EA9-A747-9E5C-967F9D8D4350}" dt="2025-05-12T01:54:33.108" v="155" actId="478"/>
            <ac:picMkLst>
              <pc:docMk/>
              <pc:sldMasterMk cId="0" sldId="2147483648"/>
              <pc:sldLayoutMk cId="0" sldId="2147483653"/>
              <ac:picMk id="20" creationId="{00000000-0000-0000-0000-000000000000}"/>
            </ac:picMkLst>
          </pc:picChg>
        </pc:sldLayoutChg>
      </pc:sldMasterChg>
    </pc:docChg>
  </pc:docChgLst>
  <pc:docChgLst>
    <pc:chgData name="kyo wu" userId="9fc4cbcd-97c4-43ce-ad98-3a3b51c7e791" providerId="ADAL" clId="{F3E85953-E0C1-814C-9615-F8AA62621727}"/>
    <pc:docChg chg="undo redo custSel addSld delSld modSld sldOrd modMainMaster">
      <pc:chgData name="kyo wu" userId="9fc4cbcd-97c4-43ce-ad98-3a3b51c7e791" providerId="ADAL" clId="{F3E85953-E0C1-814C-9615-F8AA62621727}" dt="2025-05-19T08:33:48.811" v="78" actId="2696"/>
      <pc:docMkLst>
        <pc:docMk/>
      </pc:docMkLst>
      <pc:sldChg chg="modSp add del mod ord">
        <pc:chgData name="kyo wu" userId="9fc4cbcd-97c4-43ce-ad98-3a3b51c7e791" providerId="ADAL" clId="{F3E85953-E0C1-814C-9615-F8AA62621727}" dt="2025-05-19T08:33:48.811" v="78" actId="2696"/>
        <pc:sldMkLst>
          <pc:docMk/>
          <pc:sldMk cId="0" sldId="256"/>
        </pc:sldMkLst>
        <pc:spChg chg="mod">
          <ac:chgData name="kyo wu" userId="9fc4cbcd-97c4-43ce-ad98-3a3b51c7e791" providerId="ADAL" clId="{F3E85953-E0C1-814C-9615-F8AA62621727}" dt="2025-05-19T08:31:12.957" v="76" actId="14100"/>
          <ac:spMkLst>
            <pc:docMk/>
            <pc:sldMk cId="0" sldId="256"/>
            <ac:spMk id="2" creationId="{251B605A-57A2-567B-6F84-07F32D224BF6}"/>
          </ac:spMkLst>
        </pc:spChg>
      </pc:sldChg>
      <pc:sldChg chg="modSp add del mod">
        <pc:chgData name="kyo wu" userId="9fc4cbcd-97c4-43ce-ad98-3a3b51c7e791" providerId="ADAL" clId="{F3E85953-E0C1-814C-9615-F8AA62621727}" dt="2025-05-19T08:33:48.811" v="78" actId="2696"/>
        <pc:sldMkLst>
          <pc:docMk/>
          <pc:sldMk cId="0" sldId="257"/>
        </pc:sldMkLst>
        <pc:spChg chg="mod">
          <ac:chgData name="kyo wu" userId="9fc4cbcd-97c4-43ce-ad98-3a3b51c7e791" providerId="ADAL" clId="{F3E85953-E0C1-814C-9615-F8AA62621727}" dt="2025-05-19T08:31:18.389" v="77" actId="14100"/>
          <ac:spMkLst>
            <pc:docMk/>
            <pc:sldMk cId="0" sldId="257"/>
            <ac:spMk id="2" creationId="{251B605A-57A2-567B-6F84-07F32D224BF6}"/>
          </ac:spMkLst>
        </pc:spChg>
      </pc:sldChg>
      <pc:sldChg chg="modSp add del">
        <pc:chgData name="kyo wu" userId="9fc4cbcd-97c4-43ce-ad98-3a3b51c7e791" providerId="ADAL" clId="{F3E85953-E0C1-814C-9615-F8AA62621727}" dt="2025-05-19T05:49:23.827" v="64" actId="2696"/>
        <pc:sldMkLst>
          <pc:docMk/>
          <pc:sldMk cId="0" sldId="259"/>
        </pc:sldMkLst>
        <pc:spChg chg="mod">
          <ac:chgData name="kyo wu" userId="9fc4cbcd-97c4-43ce-ad98-3a3b51c7e791" providerId="ADAL" clId="{F3E85953-E0C1-814C-9615-F8AA62621727}" dt="2025-05-19T05:44:25.480" v="11"/>
          <ac:spMkLst>
            <pc:docMk/>
            <pc:sldMk cId="0" sldId="259"/>
            <ac:spMk id="2" creationId="{251B605A-57A2-567B-6F84-07F32D224BF6}"/>
          </ac:spMkLst>
        </pc:spChg>
      </pc:sldChg>
      <pc:sldChg chg="add del">
        <pc:chgData name="kyo wu" userId="9fc4cbcd-97c4-43ce-ad98-3a3b51c7e791" providerId="ADAL" clId="{F3E85953-E0C1-814C-9615-F8AA62621727}" dt="2025-05-19T08:33:48.811" v="78" actId="2696"/>
        <pc:sldMkLst>
          <pc:docMk/>
          <pc:sldMk cId="414629766" sldId="259"/>
        </pc:sldMkLst>
      </pc:sldChg>
      <pc:sldChg chg="modSp add del mod ord">
        <pc:chgData name="kyo wu" userId="9fc4cbcd-97c4-43ce-ad98-3a3b51c7e791" providerId="ADAL" clId="{F3E85953-E0C1-814C-9615-F8AA62621727}" dt="2025-05-19T08:33:48.811" v="78" actId="2696"/>
        <pc:sldMkLst>
          <pc:docMk/>
          <pc:sldMk cId="0" sldId="260"/>
        </pc:sldMkLst>
        <pc:spChg chg="mod">
          <ac:chgData name="kyo wu" userId="9fc4cbcd-97c4-43ce-ad98-3a3b51c7e791" providerId="ADAL" clId="{F3E85953-E0C1-814C-9615-F8AA62621727}" dt="2025-05-19T05:50:16.945" v="70" actId="20577"/>
          <ac:spMkLst>
            <pc:docMk/>
            <pc:sldMk cId="0" sldId="260"/>
            <ac:spMk id="2" creationId="{251B605A-57A2-567B-6F84-07F32D224BF6}"/>
          </ac:spMkLst>
        </pc:spChg>
      </pc:sldChg>
      <pc:sldChg chg="add del">
        <pc:chgData name="kyo wu" userId="9fc4cbcd-97c4-43ce-ad98-3a3b51c7e791" providerId="ADAL" clId="{F3E85953-E0C1-814C-9615-F8AA62621727}" dt="2025-05-19T08:33:48.811" v="78" actId="2696"/>
        <pc:sldMkLst>
          <pc:docMk/>
          <pc:sldMk cId="0" sldId="261"/>
        </pc:sldMkLst>
      </pc:sldChg>
      <pc:sldChg chg="add del">
        <pc:chgData name="kyo wu" userId="9fc4cbcd-97c4-43ce-ad98-3a3b51c7e791" providerId="ADAL" clId="{F3E85953-E0C1-814C-9615-F8AA62621727}" dt="2025-05-19T08:33:48.811" v="78" actId="2696"/>
        <pc:sldMkLst>
          <pc:docMk/>
          <pc:sldMk cId="0" sldId="262"/>
        </pc:sldMkLst>
      </pc:sldChg>
      <pc:sldChg chg="add del">
        <pc:chgData name="kyo wu" userId="9fc4cbcd-97c4-43ce-ad98-3a3b51c7e791" providerId="ADAL" clId="{F3E85953-E0C1-814C-9615-F8AA62621727}" dt="2025-05-19T08:33:48.811" v="78" actId="2696"/>
        <pc:sldMkLst>
          <pc:docMk/>
          <pc:sldMk cId="0" sldId="263"/>
        </pc:sldMkLst>
      </pc:sldChg>
      <pc:sldChg chg="add del">
        <pc:chgData name="kyo wu" userId="9fc4cbcd-97c4-43ce-ad98-3a3b51c7e791" providerId="ADAL" clId="{F3E85953-E0C1-814C-9615-F8AA62621727}" dt="2025-05-19T05:49:46.165" v="66" actId="2696"/>
        <pc:sldMkLst>
          <pc:docMk/>
          <pc:sldMk cId="0" sldId="264"/>
        </pc:sldMkLst>
      </pc:sldChg>
      <pc:sldChg chg="add del">
        <pc:chgData name="kyo wu" userId="9fc4cbcd-97c4-43ce-ad98-3a3b51c7e791" providerId="ADAL" clId="{F3E85953-E0C1-814C-9615-F8AA62621727}" dt="2025-05-19T08:33:48.811" v="78" actId="2696"/>
        <pc:sldMkLst>
          <pc:docMk/>
          <pc:sldMk cId="3707794787" sldId="264"/>
        </pc:sldMkLst>
      </pc:sldChg>
      <pc:sldChg chg="add del">
        <pc:chgData name="kyo wu" userId="9fc4cbcd-97c4-43ce-ad98-3a3b51c7e791" providerId="ADAL" clId="{F3E85953-E0C1-814C-9615-F8AA62621727}" dt="2025-05-19T05:49:46.165" v="66" actId="2696"/>
        <pc:sldMkLst>
          <pc:docMk/>
          <pc:sldMk cId="0" sldId="265"/>
        </pc:sldMkLst>
      </pc:sldChg>
      <pc:sldChg chg="add del">
        <pc:chgData name="kyo wu" userId="9fc4cbcd-97c4-43ce-ad98-3a3b51c7e791" providerId="ADAL" clId="{F3E85953-E0C1-814C-9615-F8AA62621727}" dt="2025-05-19T08:33:48.811" v="78" actId="2696"/>
        <pc:sldMkLst>
          <pc:docMk/>
          <pc:sldMk cId="1571673068" sldId="265"/>
        </pc:sldMkLst>
      </pc:sldChg>
      <pc:sldChg chg="add del">
        <pc:chgData name="kyo wu" userId="9fc4cbcd-97c4-43ce-ad98-3a3b51c7e791" providerId="ADAL" clId="{F3E85953-E0C1-814C-9615-F8AA62621727}" dt="2025-05-19T05:49:46.165" v="66" actId="2696"/>
        <pc:sldMkLst>
          <pc:docMk/>
          <pc:sldMk cId="0" sldId="266"/>
        </pc:sldMkLst>
      </pc:sldChg>
      <pc:sldChg chg="add del">
        <pc:chgData name="kyo wu" userId="9fc4cbcd-97c4-43ce-ad98-3a3b51c7e791" providerId="ADAL" clId="{F3E85953-E0C1-814C-9615-F8AA62621727}" dt="2025-05-19T08:33:48.811" v="78" actId="2696"/>
        <pc:sldMkLst>
          <pc:docMk/>
          <pc:sldMk cId="70856243" sldId="266"/>
        </pc:sldMkLst>
      </pc:sldChg>
      <pc:sldChg chg="add del">
        <pc:chgData name="kyo wu" userId="9fc4cbcd-97c4-43ce-ad98-3a3b51c7e791" providerId="ADAL" clId="{F3E85953-E0C1-814C-9615-F8AA62621727}" dt="2025-05-19T05:49:46.165" v="66" actId="2696"/>
        <pc:sldMkLst>
          <pc:docMk/>
          <pc:sldMk cId="0" sldId="267"/>
        </pc:sldMkLst>
      </pc:sldChg>
      <pc:sldChg chg="add del">
        <pc:chgData name="kyo wu" userId="9fc4cbcd-97c4-43ce-ad98-3a3b51c7e791" providerId="ADAL" clId="{F3E85953-E0C1-814C-9615-F8AA62621727}" dt="2025-05-19T08:33:48.811" v="78" actId="2696"/>
        <pc:sldMkLst>
          <pc:docMk/>
          <pc:sldMk cId="304045916" sldId="267"/>
        </pc:sldMkLst>
      </pc:sldChg>
      <pc:sldChg chg="add del ord">
        <pc:chgData name="kyo wu" userId="9fc4cbcd-97c4-43ce-ad98-3a3b51c7e791" providerId="ADAL" clId="{F3E85953-E0C1-814C-9615-F8AA62621727}" dt="2025-05-19T08:33:48.811" v="78" actId="2696"/>
        <pc:sldMkLst>
          <pc:docMk/>
          <pc:sldMk cId="0" sldId="268"/>
        </pc:sldMkLst>
      </pc:sldChg>
      <pc:sldChg chg="add del">
        <pc:chgData name="kyo wu" userId="9fc4cbcd-97c4-43ce-ad98-3a3b51c7e791" providerId="ADAL" clId="{F3E85953-E0C1-814C-9615-F8AA62621727}" dt="2025-05-19T08:33:48.811" v="78" actId="2696"/>
        <pc:sldMkLst>
          <pc:docMk/>
          <pc:sldMk cId="0" sldId="269"/>
        </pc:sldMkLst>
      </pc:sldChg>
      <pc:sldChg chg="add del">
        <pc:chgData name="kyo wu" userId="9fc4cbcd-97c4-43ce-ad98-3a3b51c7e791" providerId="ADAL" clId="{F3E85953-E0C1-814C-9615-F8AA62621727}" dt="2025-05-19T08:33:48.811" v="78" actId="2696"/>
        <pc:sldMkLst>
          <pc:docMk/>
          <pc:sldMk cId="0" sldId="270"/>
        </pc:sldMkLst>
      </pc:sldChg>
      <pc:sldChg chg="add del">
        <pc:chgData name="kyo wu" userId="9fc4cbcd-97c4-43ce-ad98-3a3b51c7e791" providerId="ADAL" clId="{F3E85953-E0C1-814C-9615-F8AA62621727}" dt="2025-05-19T08:33:48.811" v="78" actId="2696"/>
        <pc:sldMkLst>
          <pc:docMk/>
          <pc:sldMk cId="0" sldId="271"/>
        </pc:sldMkLst>
      </pc:sldChg>
      <pc:sldChg chg="add del">
        <pc:chgData name="kyo wu" userId="9fc4cbcd-97c4-43ce-ad98-3a3b51c7e791" providerId="ADAL" clId="{F3E85953-E0C1-814C-9615-F8AA62621727}" dt="2025-05-19T08:33:48.811" v="78" actId="2696"/>
        <pc:sldMkLst>
          <pc:docMk/>
          <pc:sldMk cId="0" sldId="272"/>
        </pc:sldMkLst>
      </pc:sldChg>
      <pc:sldChg chg="add del">
        <pc:chgData name="kyo wu" userId="9fc4cbcd-97c4-43ce-ad98-3a3b51c7e791" providerId="ADAL" clId="{F3E85953-E0C1-814C-9615-F8AA62621727}" dt="2025-05-19T08:33:48.811" v="78" actId="2696"/>
        <pc:sldMkLst>
          <pc:docMk/>
          <pc:sldMk cId="0" sldId="273"/>
        </pc:sldMkLst>
      </pc:sldChg>
      <pc:sldChg chg="add del">
        <pc:chgData name="kyo wu" userId="9fc4cbcd-97c4-43ce-ad98-3a3b51c7e791" providerId="ADAL" clId="{F3E85953-E0C1-814C-9615-F8AA62621727}" dt="2025-05-19T08:33:48.811" v="78" actId="2696"/>
        <pc:sldMkLst>
          <pc:docMk/>
          <pc:sldMk cId="0" sldId="274"/>
        </pc:sldMkLst>
      </pc:sldChg>
      <pc:sldChg chg="add del">
        <pc:chgData name="kyo wu" userId="9fc4cbcd-97c4-43ce-ad98-3a3b51c7e791" providerId="ADAL" clId="{F3E85953-E0C1-814C-9615-F8AA62621727}" dt="2025-05-19T08:33:48.811" v="78" actId="2696"/>
        <pc:sldMkLst>
          <pc:docMk/>
          <pc:sldMk cId="0" sldId="275"/>
        </pc:sldMkLst>
      </pc:sldChg>
      <pc:sldChg chg="add del">
        <pc:chgData name="kyo wu" userId="9fc4cbcd-97c4-43ce-ad98-3a3b51c7e791" providerId="ADAL" clId="{F3E85953-E0C1-814C-9615-F8AA62621727}" dt="2025-05-19T08:33:48.811" v="78" actId="2696"/>
        <pc:sldMkLst>
          <pc:docMk/>
          <pc:sldMk cId="0" sldId="276"/>
        </pc:sldMkLst>
      </pc:sldChg>
      <pc:sldChg chg="add del">
        <pc:chgData name="kyo wu" userId="9fc4cbcd-97c4-43ce-ad98-3a3b51c7e791" providerId="ADAL" clId="{F3E85953-E0C1-814C-9615-F8AA62621727}" dt="2025-05-19T08:33:48.811" v="78" actId="2696"/>
        <pc:sldMkLst>
          <pc:docMk/>
          <pc:sldMk cId="0" sldId="277"/>
        </pc:sldMkLst>
      </pc:sldChg>
      <pc:sldChg chg="add del">
        <pc:chgData name="kyo wu" userId="9fc4cbcd-97c4-43ce-ad98-3a3b51c7e791" providerId="ADAL" clId="{F3E85953-E0C1-814C-9615-F8AA62621727}" dt="2025-05-19T05:52:12.985" v="73" actId="2696"/>
        <pc:sldMkLst>
          <pc:docMk/>
          <pc:sldMk cId="0" sldId="278"/>
        </pc:sldMkLst>
      </pc:sldChg>
      <pc:sldChg chg="add del">
        <pc:chgData name="kyo wu" userId="9fc4cbcd-97c4-43ce-ad98-3a3b51c7e791" providerId="ADAL" clId="{F3E85953-E0C1-814C-9615-F8AA62621727}" dt="2025-05-19T08:33:48.811" v="78" actId="2696"/>
        <pc:sldMkLst>
          <pc:docMk/>
          <pc:sldMk cId="3159979912" sldId="278"/>
        </pc:sldMkLst>
      </pc:sldChg>
      <pc:sldChg chg="addSp delSp modSp add del mod">
        <pc:chgData name="kyo wu" userId="9fc4cbcd-97c4-43ce-ad98-3a3b51c7e791" providerId="ADAL" clId="{F3E85953-E0C1-814C-9615-F8AA62621727}" dt="2025-05-19T05:43:53.728" v="10" actId="2696"/>
        <pc:sldMkLst>
          <pc:docMk/>
          <pc:sldMk cId="0" sldId="279"/>
        </pc:sldMkLst>
        <pc:picChg chg="add del mod">
          <ac:chgData name="kyo wu" userId="9fc4cbcd-97c4-43ce-ad98-3a3b51c7e791" providerId="ADAL" clId="{F3E85953-E0C1-814C-9615-F8AA62621727}" dt="2025-05-19T05:43:20.277" v="8" actId="1076"/>
          <ac:picMkLst>
            <pc:docMk/>
            <pc:sldMk cId="0" sldId="279"/>
            <ac:picMk id="8" creationId="{00000000-0000-0000-0000-000000000000}"/>
          </ac:picMkLst>
        </pc:picChg>
      </pc:sldChg>
      <pc:sldChg chg="modSp add del mod">
        <pc:chgData name="kyo wu" userId="9fc4cbcd-97c4-43ce-ad98-3a3b51c7e791" providerId="ADAL" clId="{F3E85953-E0C1-814C-9615-F8AA62621727}" dt="2025-05-19T05:52:12.985" v="73" actId="2696"/>
        <pc:sldMkLst>
          <pc:docMk/>
          <pc:sldMk cId="0" sldId="280"/>
        </pc:sldMkLst>
        <pc:picChg chg="mod">
          <ac:chgData name="kyo wu" userId="9fc4cbcd-97c4-43ce-ad98-3a3b51c7e791" providerId="ADAL" clId="{F3E85953-E0C1-814C-9615-F8AA62621727}" dt="2025-05-19T05:46:04.357" v="21" actId="1076"/>
          <ac:picMkLst>
            <pc:docMk/>
            <pc:sldMk cId="0" sldId="280"/>
            <ac:picMk id="3" creationId="{00000000-0000-0000-0000-000000000000}"/>
          </ac:picMkLst>
        </pc:picChg>
        <pc:picChg chg="mod">
          <ac:chgData name="kyo wu" userId="9fc4cbcd-97c4-43ce-ad98-3a3b51c7e791" providerId="ADAL" clId="{F3E85953-E0C1-814C-9615-F8AA62621727}" dt="2025-05-19T05:46:05.744" v="22" actId="1076"/>
          <ac:picMkLst>
            <pc:docMk/>
            <pc:sldMk cId="0" sldId="280"/>
            <ac:picMk id="4" creationId="{00000000-0000-0000-0000-000000000000}"/>
          </ac:picMkLst>
        </pc:picChg>
      </pc:sldChg>
      <pc:sldChg chg="add del">
        <pc:chgData name="kyo wu" userId="9fc4cbcd-97c4-43ce-ad98-3a3b51c7e791" providerId="ADAL" clId="{F3E85953-E0C1-814C-9615-F8AA62621727}" dt="2025-05-19T08:33:48.811" v="78" actId="2696"/>
        <pc:sldMkLst>
          <pc:docMk/>
          <pc:sldMk cId="4093216592" sldId="280"/>
        </pc:sldMkLst>
      </pc:sldChg>
      <pc:sldChg chg="add del">
        <pc:chgData name="kyo wu" userId="9fc4cbcd-97c4-43ce-ad98-3a3b51c7e791" providerId="ADAL" clId="{F3E85953-E0C1-814C-9615-F8AA62621727}" dt="2025-05-19T08:33:48.811" v="78" actId="2696"/>
        <pc:sldMkLst>
          <pc:docMk/>
          <pc:sldMk cId="0" sldId="281"/>
        </pc:sldMkLst>
      </pc:sldChg>
      <pc:sldChg chg="modSp add del mod">
        <pc:chgData name="kyo wu" userId="9fc4cbcd-97c4-43ce-ad98-3a3b51c7e791" providerId="ADAL" clId="{F3E85953-E0C1-814C-9615-F8AA62621727}" dt="2025-05-19T08:33:48.811" v="78" actId="2696"/>
        <pc:sldMkLst>
          <pc:docMk/>
          <pc:sldMk cId="0" sldId="282"/>
        </pc:sldMkLst>
        <pc:picChg chg="mod">
          <ac:chgData name="kyo wu" userId="9fc4cbcd-97c4-43ce-ad98-3a3b51c7e791" providerId="ADAL" clId="{F3E85953-E0C1-814C-9615-F8AA62621727}" dt="2025-05-19T05:46:20.027" v="24" actId="1076"/>
          <ac:picMkLst>
            <pc:docMk/>
            <pc:sldMk cId="0" sldId="282"/>
            <ac:picMk id="3" creationId="{00000000-0000-0000-0000-000000000000}"/>
          </ac:picMkLst>
        </pc:picChg>
      </pc:sldChg>
      <pc:sldChg chg="add del ord">
        <pc:chgData name="kyo wu" userId="9fc4cbcd-97c4-43ce-ad98-3a3b51c7e791" providerId="ADAL" clId="{F3E85953-E0C1-814C-9615-F8AA62621727}" dt="2025-05-19T08:33:48.811" v="78" actId="2696"/>
        <pc:sldMkLst>
          <pc:docMk/>
          <pc:sldMk cId="0" sldId="283"/>
        </pc:sldMkLst>
      </pc:sldChg>
      <pc:sldChg chg="modSp add del mod">
        <pc:chgData name="kyo wu" userId="9fc4cbcd-97c4-43ce-ad98-3a3b51c7e791" providerId="ADAL" clId="{F3E85953-E0C1-814C-9615-F8AA62621727}" dt="2025-05-19T08:33:48.811" v="78" actId="2696"/>
        <pc:sldMkLst>
          <pc:docMk/>
          <pc:sldMk cId="0" sldId="284"/>
        </pc:sldMkLst>
        <pc:picChg chg="mod">
          <ac:chgData name="kyo wu" userId="9fc4cbcd-97c4-43ce-ad98-3a3b51c7e791" providerId="ADAL" clId="{F3E85953-E0C1-814C-9615-F8AA62621727}" dt="2025-05-19T05:47:01.329" v="38" actId="1076"/>
          <ac:picMkLst>
            <pc:docMk/>
            <pc:sldMk cId="0" sldId="284"/>
            <ac:picMk id="3" creationId="{00000000-0000-0000-0000-000000000000}"/>
          </ac:picMkLst>
        </pc:picChg>
        <pc:picChg chg="mod">
          <ac:chgData name="kyo wu" userId="9fc4cbcd-97c4-43ce-ad98-3a3b51c7e791" providerId="ADAL" clId="{F3E85953-E0C1-814C-9615-F8AA62621727}" dt="2025-05-19T05:47:04.066" v="40" actId="1076"/>
          <ac:picMkLst>
            <pc:docMk/>
            <pc:sldMk cId="0" sldId="284"/>
            <ac:picMk id="4" creationId="{00000000-0000-0000-0000-000000000000}"/>
          </ac:picMkLst>
        </pc:picChg>
        <pc:picChg chg="mod">
          <ac:chgData name="kyo wu" userId="9fc4cbcd-97c4-43ce-ad98-3a3b51c7e791" providerId="ADAL" clId="{F3E85953-E0C1-814C-9615-F8AA62621727}" dt="2025-05-19T05:47:02.476" v="39" actId="1076"/>
          <ac:picMkLst>
            <pc:docMk/>
            <pc:sldMk cId="0" sldId="284"/>
            <ac:picMk id="5" creationId="{00000000-0000-0000-0000-000000000000}"/>
          </ac:picMkLst>
        </pc:picChg>
      </pc:sldChg>
      <pc:sldChg chg="add del">
        <pc:chgData name="kyo wu" userId="9fc4cbcd-97c4-43ce-ad98-3a3b51c7e791" providerId="ADAL" clId="{F3E85953-E0C1-814C-9615-F8AA62621727}" dt="2025-05-19T08:33:48.811" v="78" actId="2696"/>
        <pc:sldMkLst>
          <pc:docMk/>
          <pc:sldMk cId="0" sldId="285"/>
        </pc:sldMkLst>
      </pc:sldChg>
      <pc:sldChg chg="modSp add del mod ord">
        <pc:chgData name="kyo wu" userId="9fc4cbcd-97c4-43ce-ad98-3a3b51c7e791" providerId="ADAL" clId="{F3E85953-E0C1-814C-9615-F8AA62621727}" dt="2025-05-19T08:33:48.811" v="78" actId="2696"/>
        <pc:sldMkLst>
          <pc:docMk/>
          <pc:sldMk cId="0" sldId="286"/>
        </pc:sldMkLst>
        <pc:picChg chg="mod">
          <ac:chgData name="kyo wu" userId="9fc4cbcd-97c4-43ce-ad98-3a3b51c7e791" providerId="ADAL" clId="{F3E85953-E0C1-814C-9615-F8AA62621727}" dt="2025-05-19T05:47:11.665" v="41" actId="1076"/>
          <ac:picMkLst>
            <pc:docMk/>
            <pc:sldMk cId="0" sldId="286"/>
            <ac:picMk id="3" creationId="{00000000-0000-0000-0000-000000000000}"/>
          </ac:picMkLst>
        </pc:picChg>
      </pc:sldChg>
      <pc:sldChg chg="modSp add del mod">
        <pc:chgData name="kyo wu" userId="9fc4cbcd-97c4-43ce-ad98-3a3b51c7e791" providerId="ADAL" clId="{F3E85953-E0C1-814C-9615-F8AA62621727}" dt="2025-05-19T08:33:48.811" v="78" actId="2696"/>
        <pc:sldMkLst>
          <pc:docMk/>
          <pc:sldMk cId="0" sldId="287"/>
        </pc:sldMkLst>
        <pc:picChg chg="mod">
          <ac:chgData name="kyo wu" userId="9fc4cbcd-97c4-43ce-ad98-3a3b51c7e791" providerId="ADAL" clId="{F3E85953-E0C1-814C-9615-F8AA62621727}" dt="2025-05-19T05:47:19.852" v="43" actId="1076"/>
          <ac:picMkLst>
            <pc:docMk/>
            <pc:sldMk cId="0" sldId="287"/>
            <ac:picMk id="3" creationId="{00000000-0000-0000-0000-000000000000}"/>
          </ac:picMkLst>
        </pc:picChg>
      </pc:sldChg>
      <pc:sldChg chg="add del">
        <pc:chgData name="kyo wu" userId="9fc4cbcd-97c4-43ce-ad98-3a3b51c7e791" providerId="ADAL" clId="{F3E85953-E0C1-814C-9615-F8AA62621727}" dt="2025-05-19T08:33:48.811" v="78" actId="2696"/>
        <pc:sldMkLst>
          <pc:docMk/>
          <pc:sldMk cId="0" sldId="288"/>
        </pc:sldMkLst>
      </pc:sldChg>
      <pc:sldChg chg="add del">
        <pc:chgData name="kyo wu" userId="9fc4cbcd-97c4-43ce-ad98-3a3b51c7e791" providerId="ADAL" clId="{F3E85953-E0C1-814C-9615-F8AA62621727}" dt="2025-05-19T08:33:48.811" v="78" actId="2696"/>
        <pc:sldMkLst>
          <pc:docMk/>
          <pc:sldMk cId="0" sldId="289"/>
        </pc:sldMkLst>
      </pc:sldChg>
      <pc:sldChg chg="modSp add del mod">
        <pc:chgData name="kyo wu" userId="9fc4cbcd-97c4-43ce-ad98-3a3b51c7e791" providerId="ADAL" clId="{F3E85953-E0C1-814C-9615-F8AA62621727}" dt="2025-05-19T08:33:48.811" v="78" actId="2696"/>
        <pc:sldMkLst>
          <pc:docMk/>
          <pc:sldMk cId="0" sldId="290"/>
        </pc:sldMkLst>
        <pc:picChg chg="mod">
          <ac:chgData name="kyo wu" userId="9fc4cbcd-97c4-43ce-ad98-3a3b51c7e791" providerId="ADAL" clId="{F3E85953-E0C1-814C-9615-F8AA62621727}" dt="2025-05-19T05:47:50.390" v="52" actId="1076"/>
          <ac:picMkLst>
            <pc:docMk/>
            <pc:sldMk cId="0" sldId="290"/>
            <ac:picMk id="3" creationId="{00000000-0000-0000-0000-000000000000}"/>
          </ac:picMkLst>
        </pc:picChg>
        <pc:picChg chg="mod">
          <ac:chgData name="kyo wu" userId="9fc4cbcd-97c4-43ce-ad98-3a3b51c7e791" providerId="ADAL" clId="{F3E85953-E0C1-814C-9615-F8AA62621727}" dt="2025-05-19T05:47:50.390" v="52" actId="1076"/>
          <ac:picMkLst>
            <pc:docMk/>
            <pc:sldMk cId="0" sldId="290"/>
            <ac:picMk id="4" creationId="{00000000-0000-0000-0000-000000000000}"/>
          </ac:picMkLst>
        </pc:picChg>
        <pc:picChg chg="mod">
          <ac:chgData name="kyo wu" userId="9fc4cbcd-97c4-43ce-ad98-3a3b51c7e791" providerId="ADAL" clId="{F3E85953-E0C1-814C-9615-F8AA62621727}" dt="2025-05-19T05:47:50.390" v="52" actId="1076"/>
          <ac:picMkLst>
            <pc:docMk/>
            <pc:sldMk cId="0" sldId="290"/>
            <ac:picMk id="5" creationId="{00000000-0000-0000-0000-000000000000}"/>
          </ac:picMkLst>
        </pc:picChg>
      </pc:sldChg>
      <pc:sldChg chg="add del">
        <pc:chgData name="kyo wu" userId="9fc4cbcd-97c4-43ce-ad98-3a3b51c7e791" providerId="ADAL" clId="{F3E85953-E0C1-814C-9615-F8AA62621727}" dt="2025-05-19T08:33:48.811" v="78" actId="2696"/>
        <pc:sldMkLst>
          <pc:docMk/>
          <pc:sldMk cId="0" sldId="291"/>
        </pc:sldMkLst>
      </pc:sldChg>
      <pc:sldChg chg="modSp add del mod">
        <pc:chgData name="kyo wu" userId="9fc4cbcd-97c4-43ce-ad98-3a3b51c7e791" providerId="ADAL" clId="{F3E85953-E0C1-814C-9615-F8AA62621727}" dt="2025-05-19T08:33:48.811" v="78" actId="2696"/>
        <pc:sldMkLst>
          <pc:docMk/>
          <pc:sldMk cId="0" sldId="292"/>
        </pc:sldMkLst>
        <pc:picChg chg="mod">
          <ac:chgData name="kyo wu" userId="9fc4cbcd-97c4-43ce-ad98-3a3b51c7e791" providerId="ADAL" clId="{F3E85953-E0C1-814C-9615-F8AA62621727}" dt="2025-05-19T05:47:57.831" v="55" actId="1076"/>
          <ac:picMkLst>
            <pc:docMk/>
            <pc:sldMk cId="0" sldId="292"/>
            <ac:picMk id="3" creationId="{00000000-0000-0000-0000-000000000000}"/>
          </ac:picMkLst>
        </pc:picChg>
        <pc:picChg chg="mod">
          <ac:chgData name="kyo wu" userId="9fc4cbcd-97c4-43ce-ad98-3a3b51c7e791" providerId="ADAL" clId="{F3E85953-E0C1-814C-9615-F8AA62621727}" dt="2025-05-19T05:48:00.469" v="56" actId="1076"/>
          <ac:picMkLst>
            <pc:docMk/>
            <pc:sldMk cId="0" sldId="292"/>
            <ac:picMk id="4" creationId="{00000000-0000-0000-0000-000000000000}"/>
          </ac:picMkLst>
        </pc:picChg>
      </pc:sldChg>
      <pc:sldChg chg="add del">
        <pc:chgData name="kyo wu" userId="9fc4cbcd-97c4-43ce-ad98-3a3b51c7e791" providerId="ADAL" clId="{F3E85953-E0C1-814C-9615-F8AA62621727}" dt="2025-05-19T08:33:48.811" v="78" actId="2696"/>
        <pc:sldMkLst>
          <pc:docMk/>
          <pc:sldMk cId="0" sldId="293"/>
        </pc:sldMkLst>
      </pc:sldChg>
      <pc:sldChg chg="add del">
        <pc:chgData name="kyo wu" userId="9fc4cbcd-97c4-43ce-ad98-3a3b51c7e791" providerId="ADAL" clId="{F3E85953-E0C1-814C-9615-F8AA62621727}" dt="2025-05-19T08:33:48.811" v="78" actId="2696"/>
        <pc:sldMkLst>
          <pc:docMk/>
          <pc:sldMk cId="0" sldId="294"/>
        </pc:sldMkLst>
      </pc:sldChg>
      <pc:sldChg chg="add del">
        <pc:chgData name="kyo wu" userId="9fc4cbcd-97c4-43ce-ad98-3a3b51c7e791" providerId="ADAL" clId="{F3E85953-E0C1-814C-9615-F8AA62621727}" dt="2025-05-19T08:33:48.811" v="78" actId="2696"/>
        <pc:sldMkLst>
          <pc:docMk/>
          <pc:sldMk cId="0" sldId="295"/>
        </pc:sldMkLst>
      </pc:sldChg>
      <pc:sldChg chg="modSp add mod">
        <pc:chgData name="kyo wu" userId="9fc4cbcd-97c4-43ce-ad98-3a3b51c7e791" providerId="ADAL" clId="{F3E85953-E0C1-814C-9615-F8AA62621727}" dt="2025-05-19T05:48:47.838" v="60" actId="1076"/>
        <pc:sldMkLst>
          <pc:docMk/>
          <pc:sldMk cId="0" sldId="296"/>
        </pc:sldMkLst>
        <pc:picChg chg="mod">
          <ac:chgData name="kyo wu" userId="9fc4cbcd-97c4-43ce-ad98-3a3b51c7e791" providerId="ADAL" clId="{F3E85953-E0C1-814C-9615-F8AA62621727}" dt="2025-05-19T05:48:47.838" v="60" actId="1076"/>
          <ac:picMkLst>
            <pc:docMk/>
            <pc:sldMk cId="0" sldId="296"/>
            <ac:picMk id="3" creationId="{00000000-0000-0000-0000-000000000000}"/>
          </ac:picMkLst>
        </pc:picChg>
      </pc:sldChg>
      <pc:sldChg chg="add del">
        <pc:chgData name="kyo wu" userId="9fc4cbcd-97c4-43ce-ad98-3a3b51c7e791" providerId="ADAL" clId="{F3E85953-E0C1-814C-9615-F8AA62621727}" dt="2025-05-19T05:48:58.382" v="61" actId="2696"/>
        <pc:sldMkLst>
          <pc:docMk/>
          <pc:sldMk cId="0" sldId="297"/>
        </pc:sldMkLst>
      </pc:sldChg>
      <pc:sldChg chg="add del">
        <pc:chgData name="kyo wu" userId="9fc4cbcd-97c4-43ce-ad98-3a3b51c7e791" providerId="ADAL" clId="{F3E85953-E0C1-814C-9615-F8AA62621727}" dt="2025-05-19T08:33:48.811" v="78" actId="2696"/>
        <pc:sldMkLst>
          <pc:docMk/>
          <pc:sldMk cId="743688445" sldId="297"/>
        </pc:sldMkLst>
      </pc:sldChg>
      <pc:sldChg chg="modSp add del">
        <pc:chgData name="kyo wu" userId="9fc4cbcd-97c4-43ce-ad98-3a3b51c7e791" providerId="ADAL" clId="{F3E85953-E0C1-814C-9615-F8AA62621727}" dt="2025-05-19T05:48:58.382" v="61" actId="2696"/>
        <pc:sldMkLst>
          <pc:docMk/>
          <pc:sldMk cId="0" sldId="298"/>
        </pc:sldMkLst>
        <pc:spChg chg="mod">
          <ac:chgData name="kyo wu" userId="9fc4cbcd-97c4-43ce-ad98-3a3b51c7e791" providerId="ADAL" clId="{F3E85953-E0C1-814C-9615-F8AA62621727}" dt="2025-05-19T05:44:25.480" v="11"/>
          <ac:spMkLst>
            <pc:docMk/>
            <pc:sldMk cId="0" sldId="298"/>
            <ac:spMk id="2" creationId="{251B605A-57A2-567B-6F84-07F32D224BF6}"/>
          </ac:spMkLst>
        </pc:spChg>
      </pc:sldChg>
      <pc:sldChg chg="add del">
        <pc:chgData name="kyo wu" userId="9fc4cbcd-97c4-43ce-ad98-3a3b51c7e791" providerId="ADAL" clId="{F3E85953-E0C1-814C-9615-F8AA62621727}" dt="2025-05-19T08:33:48.811" v="78" actId="2696"/>
        <pc:sldMkLst>
          <pc:docMk/>
          <pc:sldMk cId="3644101682" sldId="298"/>
        </pc:sldMkLst>
      </pc:sldChg>
      <pc:sldChg chg="modSp add del">
        <pc:chgData name="kyo wu" userId="9fc4cbcd-97c4-43ce-ad98-3a3b51c7e791" providerId="ADAL" clId="{F3E85953-E0C1-814C-9615-F8AA62621727}" dt="2025-05-19T08:33:48.811" v="78" actId="2696"/>
        <pc:sldMkLst>
          <pc:docMk/>
          <pc:sldMk cId="0" sldId="320"/>
        </pc:sldMkLst>
        <pc:spChg chg="mod">
          <ac:chgData name="kyo wu" userId="9fc4cbcd-97c4-43ce-ad98-3a3b51c7e791" providerId="ADAL" clId="{F3E85953-E0C1-814C-9615-F8AA62621727}" dt="2025-05-19T05:44:25.480" v="11"/>
          <ac:spMkLst>
            <pc:docMk/>
            <pc:sldMk cId="0" sldId="320"/>
            <ac:spMk id="2" creationId="{251B605A-57A2-567B-6F84-07F32D224BF6}"/>
          </ac:spMkLst>
        </pc:spChg>
      </pc:sldChg>
      <pc:sldChg chg="add del">
        <pc:chgData name="kyo wu" userId="9fc4cbcd-97c4-43ce-ad98-3a3b51c7e791" providerId="ADAL" clId="{F3E85953-E0C1-814C-9615-F8AA62621727}" dt="2025-05-19T05:52:12.985" v="73" actId="2696"/>
        <pc:sldMkLst>
          <pc:docMk/>
          <pc:sldMk cId="0" sldId="321"/>
        </pc:sldMkLst>
      </pc:sldChg>
      <pc:sldChg chg="add del">
        <pc:chgData name="kyo wu" userId="9fc4cbcd-97c4-43ce-ad98-3a3b51c7e791" providerId="ADAL" clId="{F3E85953-E0C1-814C-9615-F8AA62621727}" dt="2025-05-19T08:33:48.811" v="78" actId="2696"/>
        <pc:sldMkLst>
          <pc:docMk/>
          <pc:sldMk cId="51314714" sldId="321"/>
        </pc:sldMkLst>
      </pc:sldChg>
      <pc:sldMasterChg chg="modSldLayout">
        <pc:chgData name="kyo wu" userId="9fc4cbcd-97c4-43ce-ad98-3a3b51c7e791" providerId="ADAL" clId="{F3E85953-E0C1-814C-9615-F8AA62621727}" dt="2025-05-19T05:43:29.008" v="9"/>
        <pc:sldMasterMkLst>
          <pc:docMk/>
          <pc:sldMasterMk cId="0" sldId="2147483648"/>
        </pc:sldMasterMkLst>
        <pc:sldLayoutChg chg="addSp modSp">
          <pc:chgData name="kyo wu" userId="9fc4cbcd-97c4-43ce-ad98-3a3b51c7e791" providerId="ADAL" clId="{F3E85953-E0C1-814C-9615-F8AA62621727}" dt="2025-05-19T05:43:29.008" v="9"/>
          <pc:sldLayoutMkLst>
            <pc:docMk/>
            <pc:sldMasterMk cId="0" sldId="2147483648"/>
            <pc:sldLayoutMk cId="0" sldId="2147483653"/>
          </pc:sldLayoutMkLst>
          <pc:picChg chg="add mod">
            <ac:chgData name="kyo wu" userId="9fc4cbcd-97c4-43ce-ad98-3a3b51c7e791" providerId="ADAL" clId="{F3E85953-E0C1-814C-9615-F8AA62621727}" dt="2025-05-19T05:43:29.008" v="9"/>
            <ac:picMkLst>
              <pc:docMk/>
              <pc:sldMasterMk cId="0" sldId="2147483648"/>
              <pc:sldLayoutMk cId="0" sldId="2147483653"/>
              <ac:picMk id="5" creationId="{2ADCB354-151E-6A8B-BA30-6CA4DD4D9359}"/>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6554788" cy="4365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8567738" y="0"/>
            <a:ext cx="6554787" cy="436563"/>
          </a:xfrm>
          <a:prstGeom prst="rect">
            <a:avLst/>
          </a:prstGeom>
        </p:spPr>
        <p:txBody>
          <a:bodyPr vert="horz" lIns="91440" tIns="45720" rIns="91440" bIns="45720" rtlCol="0"/>
          <a:lstStyle>
            <a:lvl1pPr algn="r">
              <a:defRPr sz="1200"/>
            </a:lvl1pPr>
          </a:lstStyle>
          <a:p>
            <a:fld id="{F8DA8676-5308-46A3-A7EC-E61E5B8D2AE3}" type="datetimeFigureOut">
              <a:rPr lang="zh-CN" altLang="en-US" smtClean="0"/>
              <a:t>2025/5/19</a:t>
            </a:fld>
            <a:endParaRPr lang="zh-CN" altLang="en-US"/>
          </a:p>
        </p:txBody>
      </p:sp>
      <p:sp>
        <p:nvSpPr>
          <p:cNvPr id="4" name="页脚占位符 3"/>
          <p:cNvSpPr>
            <a:spLocks noGrp="1"/>
          </p:cNvSpPr>
          <p:nvPr>
            <p:ph type="ftr" sz="quarter" idx="2"/>
          </p:nvPr>
        </p:nvSpPr>
        <p:spPr>
          <a:xfrm>
            <a:off x="0" y="8269288"/>
            <a:ext cx="6554788" cy="43656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8567738" y="8269288"/>
            <a:ext cx="6554787" cy="436562"/>
          </a:xfrm>
          <a:prstGeom prst="rect">
            <a:avLst/>
          </a:prstGeom>
        </p:spPr>
        <p:txBody>
          <a:bodyPr vert="horz" lIns="91440" tIns="45720" rIns="91440" bIns="45720" rtlCol="0" anchor="b"/>
          <a:lstStyle>
            <a:lvl1pPr algn="r">
              <a:defRPr sz="1200"/>
            </a:lvl1pPr>
          </a:lstStyle>
          <a:p>
            <a:fld id="{AE7F6A74-02FD-4AE0-A543-180112E2EA7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6554788" cy="4365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8567738" y="0"/>
            <a:ext cx="6554787" cy="436563"/>
          </a:xfrm>
          <a:prstGeom prst="rect">
            <a:avLst/>
          </a:prstGeom>
        </p:spPr>
        <p:txBody>
          <a:bodyPr vert="horz" lIns="91440" tIns="45720" rIns="91440" bIns="45720" rtlCol="0"/>
          <a:lstStyle>
            <a:lvl1pPr algn="r">
              <a:defRPr sz="1200"/>
            </a:lvl1pPr>
          </a:lstStyle>
          <a:p>
            <a:fld id="{CBDCBE15-5CA0-4D45-A54E-1D92D5FB5779}" type="datetimeFigureOut">
              <a:rPr lang="zh-CN" altLang="en-US" smtClean="0"/>
              <a:t>2025/5/19</a:t>
            </a:fld>
            <a:endParaRPr lang="zh-CN" altLang="en-US"/>
          </a:p>
        </p:txBody>
      </p:sp>
      <p:sp>
        <p:nvSpPr>
          <p:cNvPr id="4" name="幻灯片图像占位符 3"/>
          <p:cNvSpPr>
            <a:spLocks noGrp="1" noRot="1" noChangeAspect="1"/>
          </p:cNvSpPr>
          <p:nvPr>
            <p:ph type="sldImg" idx="2"/>
          </p:nvPr>
        </p:nvSpPr>
        <p:spPr>
          <a:xfrm>
            <a:off x="5011738" y="1089025"/>
            <a:ext cx="5102225" cy="29368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512888" y="4189413"/>
            <a:ext cx="12099925" cy="342900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269288"/>
            <a:ext cx="6554788" cy="4365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8567738" y="8269288"/>
            <a:ext cx="6554787" cy="436562"/>
          </a:xfrm>
          <a:prstGeom prst="rect">
            <a:avLst/>
          </a:prstGeom>
        </p:spPr>
        <p:txBody>
          <a:bodyPr vert="horz" lIns="91440" tIns="45720" rIns="91440" bIns="45720" rtlCol="0" anchor="b"/>
          <a:lstStyle>
            <a:lvl1pPr algn="r">
              <a:defRPr sz="1200"/>
            </a:lvl1pPr>
          </a:lstStyle>
          <a:p>
            <a:fld id="{FD98A3F6-7FE7-4EBD-8D56-E098AD9A140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D98A3F6-7FE7-4EBD-8D56-E098AD9A1402}" type="slidenum">
              <a:rPr lang="zh-CN" altLang="en-US" smtClean="0"/>
              <a:t>1</a:t>
            </a:fld>
            <a:endParaRPr lang="zh-CN" altLang="en-US"/>
          </a:p>
        </p:txBody>
      </p:sp>
    </p:spTree>
    <p:extLst>
      <p:ext uri="{BB962C8B-B14F-4D97-AF65-F5344CB8AC3E}">
        <p14:creationId xmlns:p14="http://schemas.microsoft.com/office/powerpoint/2010/main" val="643845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16" name="图形 1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66750" y="-1411550"/>
            <a:ext cx="4076700" cy="2847975"/>
          </a:xfrm>
          <a:prstGeom prst="rect">
            <a:avLst/>
          </a:prstGeom>
        </p:spPr>
      </p:pic>
      <p:pic>
        <p:nvPicPr>
          <p:cNvPr id="20" name="图形 1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8602" y="7858125"/>
            <a:ext cx="15125700" cy="5723238"/>
          </a:xfrm>
          <a:prstGeom prst="rect">
            <a:avLst/>
          </a:prstGeom>
        </p:spPr>
      </p:pic>
      <p:sp>
        <p:nvSpPr>
          <p:cNvPr id="18" name="Footer Placeholder 13"/>
          <p:cNvSpPr txBox="1"/>
          <p:nvPr userDrawn="1"/>
        </p:nvSpPr>
        <p:spPr>
          <a:xfrm>
            <a:off x="476250" y="8398073"/>
            <a:ext cx="14401798" cy="138499"/>
          </a:xfrm>
          <a:prstGeom prst="rect">
            <a:avLst/>
          </a:prstGeom>
        </p:spPr>
        <p:txBody>
          <a:bodyPr wrap="square" lIns="0" tIns="0" rIns="0" bIns="0">
            <a:spAutoFit/>
          </a:bodyPr>
          <a:lstStyle>
            <a:defPPr>
              <a:defRPr lang="zh-CN"/>
            </a:defPPr>
            <a:lvl1pPr marL="0" algn="ctr" defTabSz="914400" rtl="0" eaLnBrk="1" latinLnBrk="0" hangingPunct="1">
              <a:defRPr sz="1800" kern="1200">
                <a:solidFill>
                  <a:schemeClr val="tx1">
                    <a:tint val="75000"/>
                  </a:schemeClr>
                </a:solidFill>
                <a:latin typeface="Avenir Next LT Pro"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dirty="0">
                <a:solidFill>
                  <a:schemeClr val="tx1"/>
                </a:solidFill>
                <a:latin typeface="AvenirNext LT Pro Regular" panose="020B0504020202020204" pitchFamily="34" charset="0"/>
              </a:rPr>
              <a:t>©2024 WeVeel LLC. This proposal contains proprietary and confidential information of                  And shall not be used, disclosed or reproduced, in whole or in part, for any purpose other than to evaluate this proposal, without the prior written consent of WeVeel LLC. </a:t>
            </a:r>
          </a:p>
        </p:txBody>
      </p:sp>
      <p:pic>
        <p:nvPicPr>
          <p:cNvPr id="5" name="图片 4">
            <a:extLst>
              <a:ext uri="{FF2B5EF4-FFF2-40B4-BE49-F238E27FC236}">
                <a16:creationId xmlns:a16="http://schemas.microsoft.com/office/drawing/2014/main" id="{2ADCB354-151E-6A8B-BA30-6CA4DD4D9359}"/>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a:xfrm>
            <a:off x="8101107" y="-10255"/>
            <a:ext cx="7024593" cy="76065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60517" y="4029315"/>
            <a:ext cx="5804665" cy="392415"/>
          </a:xfrm>
          <a:prstGeom prst="rect">
            <a:avLst/>
          </a:prstGeom>
        </p:spPr>
        <p:txBody>
          <a:bodyPr wrap="square" lIns="0" tIns="0" rIns="0" bIns="0">
            <a:spAutoFit/>
          </a:bodyPr>
          <a:lstStyle>
            <a:lvl1pPr>
              <a:defRPr sz="2550" b="0" i="0">
                <a:solidFill>
                  <a:schemeClr val="bg1"/>
                </a:solidFill>
                <a:latin typeface="Calibri" panose="020F0502020204030204"/>
                <a:cs typeface="Calibri" panose="020F0502020204030204"/>
              </a:defRPr>
            </a:lvl1pPr>
          </a:lstStyle>
          <a:p>
            <a:endParaRPr dirty="0"/>
          </a:p>
        </p:txBody>
      </p:sp>
      <p:sp>
        <p:nvSpPr>
          <p:cNvPr id="3" name="Holder 3"/>
          <p:cNvSpPr>
            <a:spLocks noGrp="1"/>
          </p:cNvSpPr>
          <p:nvPr>
            <p:ph type="body" idx="1"/>
          </p:nvPr>
        </p:nvSpPr>
        <p:spPr>
          <a:xfrm>
            <a:off x="756285" y="2002345"/>
            <a:ext cx="13613130"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5142738" y="8096440"/>
            <a:ext cx="4840224" cy="276999"/>
          </a:xfrm>
          <a:prstGeom prst="rect">
            <a:avLst/>
          </a:prstGeom>
        </p:spPr>
        <p:txBody>
          <a:bodyPr wrap="square" lIns="0" tIns="0" rIns="0" bIns="0">
            <a:spAutoFit/>
          </a:bodyPr>
          <a:lstStyle>
            <a:lvl1pPr algn="ctr">
              <a:defRPr>
                <a:solidFill>
                  <a:schemeClr val="tx1">
                    <a:tint val="75000"/>
                  </a:schemeClr>
                </a:solidFill>
                <a:latin typeface="AvenirNext LT Pro Regular" panose="020B0504020202020204" pitchFamily="34" charset="0"/>
              </a:defRPr>
            </a:lvl1pPr>
          </a:lstStyle>
          <a:p>
            <a:endParaRPr lang="en-US" dirty="0"/>
          </a:p>
        </p:txBody>
      </p:sp>
      <p:sp>
        <p:nvSpPr>
          <p:cNvPr id="5" name="Holder 5"/>
          <p:cNvSpPr>
            <a:spLocks noGrp="1"/>
          </p:cNvSpPr>
          <p:nvPr>
            <p:ph type="dt" sz="half" idx="6"/>
          </p:nvPr>
        </p:nvSpPr>
        <p:spPr>
          <a:xfrm>
            <a:off x="756285" y="8096440"/>
            <a:ext cx="3478911" cy="276999"/>
          </a:xfrm>
          <a:prstGeom prst="rect">
            <a:avLst/>
          </a:prstGeom>
        </p:spPr>
        <p:txBody>
          <a:bodyPr wrap="square" lIns="0" tIns="0" rIns="0" bIns="0">
            <a:spAutoFit/>
          </a:bodyPr>
          <a:lstStyle>
            <a:lvl1pPr algn="l">
              <a:defRPr>
                <a:solidFill>
                  <a:schemeClr val="tx1">
                    <a:tint val="75000"/>
                  </a:schemeClr>
                </a:solidFill>
                <a:latin typeface="AvenirNext LT Pro Regular" panose="020B0504020202020204" pitchFamily="34" charset="0"/>
              </a:defRPr>
            </a:lvl1pPr>
          </a:lstStyle>
          <a:p>
            <a:fld id="{1D8BD707-D9CF-40AE-B4C6-C98DA3205C09}" type="datetimeFigureOut">
              <a:rPr lang="en-US" smtClean="0"/>
              <a:t>5/19/25</a:t>
            </a:fld>
            <a:endParaRPr lang="en-US" dirty="0"/>
          </a:p>
        </p:txBody>
      </p:sp>
      <p:sp>
        <p:nvSpPr>
          <p:cNvPr id="6" name="Holder 6"/>
          <p:cNvSpPr>
            <a:spLocks noGrp="1"/>
          </p:cNvSpPr>
          <p:nvPr>
            <p:ph type="sldNum" sz="quarter" idx="7"/>
          </p:nvPr>
        </p:nvSpPr>
        <p:spPr>
          <a:xfrm>
            <a:off x="10890504" y="8096440"/>
            <a:ext cx="3478911" cy="276999"/>
          </a:xfrm>
          <a:prstGeom prst="rect">
            <a:avLst/>
          </a:prstGeom>
        </p:spPr>
        <p:txBody>
          <a:bodyPr wrap="square" lIns="0" tIns="0" rIns="0" bIns="0">
            <a:spAutoFit/>
          </a:bodyPr>
          <a:lstStyle>
            <a:lvl1pPr algn="r">
              <a:defRPr>
                <a:solidFill>
                  <a:schemeClr val="tx1">
                    <a:tint val="75000"/>
                  </a:schemeClr>
                </a:solidFill>
                <a:latin typeface="AvenirNext LT Pro Regular" panose="020B0504020202020204" pitchFamily="34" charset="0"/>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defRPr>
          <a:latin typeface="AvenirNext LT Pro Regular" panose="020B0504020202020204" pitchFamily="34" charset="0"/>
          <a:ea typeface="+mj-ea"/>
          <a:cs typeface="+mj-cs"/>
        </a:defRPr>
      </a:lvl1pPr>
    </p:titleStyle>
    <p:bodyStyle>
      <a:lvl1pPr marL="0">
        <a:defRPr>
          <a:latin typeface="AvenirNext LT Pro Regular" panose="020B0504020202020204" pitchFamily="34"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5125321" cy="870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Next LT Pro Regular" panose="020B0504020202020204" pitchFamily="34" charset="0"/>
            </a:endParaRPr>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rcRect t="14662" b="14662"/>
          <a:stretch>
            <a:fillRect/>
          </a:stretch>
        </p:blipFill>
        <p:spPr>
          <a:xfrm>
            <a:off x="381293" y="1"/>
            <a:ext cx="12317992" cy="8710688"/>
          </a:xfrm>
          <a:prstGeom prst="rect">
            <a:avLst/>
          </a:prstGeom>
        </p:spPr>
      </p:pic>
      <p:grpSp>
        <p:nvGrpSpPr>
          <p:cNvPr id="11" name="Group 10"/>
          <p:cNvGrpSpPr>
            <a:grpSpLocks noGrp="1" noUngrp="1" noRot="1" noChangeAspect="1" noMove="1" noResize="1"/>
          </p:cNvGrpSpPr>
          <p:nvPr/>
        </p:nvGrpSpPr>
        <p:grpSpPr>
          <a:xfrm>
            <a:off x="0" y="-4836"/>
            <a:ext cx="15125700" cy="8705849"/>
            <a:chOff x="0" y="-3810"/>
            <a:chExt cx="12192000" cy="6858000"/>
          </a:xfrm>
        </p:grpSpPr>
        <p:sp>
          <p:nvSpPr>
            <p:cNvPr id="12" name="Freeform: Shape 11"/>
            <p:cNvSpPr/>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venirNext LT Pro Regular" panose="020B0504020202020204" pitchFamily="34" charset="0"/>
              </a:endParaRPr>
            </a:p>
          </p:txBody>
        </p:sp>
        <p:sp>
          <p:nvSpPr>
            <p:cNvPr id="13" name="Freeform: Shape 12"/>
            <p:cNvSpPr/>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venirNext LT Pro Regular" panose="020B0504020202020204" pitchFamily="34" charset="0"/>
              </a:endParaRPr>
            </a:p>
          </p:txBody>
        </p:sp>
        <p:sp>
          <p:nvSpPr>
            <p:cNvPr id="14" name="Freeform: Shape 13"/>
            <p:cNvSpPr/>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venirNext LT Pro Regular" panose="020B0504020202020204" pitchFamily="34" charset="0"/>
              </a:endParaRPr>
            </a:p>
          </p:txBody>
        </p:sp>
        <p:sp useBgFill="1">
          <p:nvSpPr>
            <p:cNvPr id="15" name="Freeform: Shape 14"/>
            <p:cNvSpPr/>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venirNext LT Pro Regular" panose="020B0504020202020204" pitchFamily="34" charset="0"/>
              </a:endParaRPr>
            </a:p>
          </p:txBody>
        </p:sp>
        <p:sp useBgFill="1">
          <p:nvSpPr>
            <p:cNvPr id="16" name="Freeform: Shape 15"/>
            <p:cNvSpPr/>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Next LT Pro Regular" panose="020B0504020202020204" pitchFamily="34" charset="0"/>
              </a:endParaRPr>
            </a:p>
          </p:txBody>
        </p:sp>
      </p:grpSp>
      <p:sp>
        <p:nvSpPr>
          <p:cNvPr id="5" name="AutoShape 2"/>
          <p:cNvSpPr/>
          <p:nvPr/>
        </p:nvSpPr>
        <p:spPr>
          <a:xfrm>
            <a:off x="2228850" y="4000682"/>
            <a:ext cx="10300806" cy="1947972"/>
          </a:xfrm>
          <a:prstGeom prst="rect">
            <a:avLst/>
          </a:prstGeom>
          <a:solidFill>
            <a:srgbClr val="1EBBB8">
              <a:alpha val="75203"/>
            </a:srgbClr>
          </a:solidFill>
        </p:spPr>
        <p:txBody>
          <a:bodyPr/>
          <a:lstStyle/>
          <a:p>
            <a:endParaRPr lang="en-US" dirty="0">
              <a:latin typeface="AvenirNext LT Pro Regular" panose="020B0504020202020204" pitchFamily="34" charset="0"/>
            </a:endParaRPr>
          </a:p>
        </p:txBody>
      </p:sp>
      <p:pic>
        <p:nvPicPr>
          <p:cNvPr id="7" name="Picture 10" descr="Logo&#10;&#10;Description automatically generated"/>
          <p:cNvPicPr>
            <a:picLocks noChangeAspect="1"/>
          </p:cNvPicPr>
          <p:nvPr/>
        </p:nvPicPr>
        <p:blipFill>
          <a:blip r:embed="rId4" cstate="screen"/>
          <a:stretch>
            <a:fillRect/>
          </a:stretch>
        </p:blipFill>
        <p:spPr>
          <a:xfrm>
            <a:off x="7379253" y="1580801"/>
            <a:ext cx="6110391" cy="1968448"/>
          </a:xfrm>
          <a:prstGeom prst="rect">
            <a:avLst/>
          </a:prstGeom>
        </p:spPr>
      </p:pic>
      <p:sp>
        <p:nvSpPr>
          <p:cNvPr id="8" name="TextBox 5"/>
          <p:cNvSpPr txBox="1"/>
          <p:nvPr/>
        </p:nvSpPr>
        <p:spPr>
          <a:xfrm>
            <a:off x="3622530" y="4613671"/>
            <a:ext cx="6546595" cy="721993"/>
          </a:xfrm>
          <a:prstGeom prst="rect">
            <a:avLst/>
          </a:prstGeom>
          <a:effectLst/>
        </p:spPr>
        <p:txBody>
          <a:bodyPr wrap="square" lIns="0" tIns="0" rIns="0" bIns="0" rtlCol="0" anchor="t">
            <a:spAutoFit/>
          </a:bodyPr>
          <a:lstStyle/>
          <a:p>
            <a:pPr algn="ctr">
              <a:lnSpc>
                <a:spcPts val="5990"/>
              </a:lnSpc>
            </a:pPr>
            <a:r>
              <a:rPr lang="en-US"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May 202</a:t>
            </a:r>
            <a:r>
              <a:rPr lang="en-US" altLang="zh-CN"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5</a:t>
            </a:r>
            <a:r>
              <a:rPr lang="zh-CN" altLang="en-US"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 </a:t>
            </a:r>
            <a:r>
              <a:rPr lang="en-US" altLang="zh-CN"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Buy</a:t>
            </a:r>
            <a:r>
              <a:rPr lang="zh-CN" altLang="en-US"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 </a:t>
            </a:r>
            <a:r>
              <a:rPr lang="en-US" altLang="zh-CN" sz="428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rPr>
              <a:t>Trip</a:t>
            </a:r>
            <a:endParaRPr lang="en-US" sz="4800" b="1" spc="300" dirty="0">
              <a:solidFill>
                <a:schemeClr val="bg1"/>
              </a:solidFill>
              <a:effectLst>
                <a:outerShdw blurRad="50800" dist="38100" dir="2700000" algn="tl" rotWithShape="0">
                  <a:prstClr val="black">
                    <a:alpha val="40000"/>
                  </a:prstClr>
                </a:outerShdw>
              </a:effectLst>
              <a:latin typeface="AvenirNext LT Pro Regular" panose="020B0504020202020204" pitchFamily="34" charset="0"/>
            </a:endParaRPr>
          </a:p>
        </p:txBody>
      </p:sp>
      <p:pic>
        <p:nvPicPr>
          <p:cNvPr id="3" name="图片 2">
            <a:extLst>
              <a:ext uri="{FF2B5EF4-FFF2-40B4-BE49-F238E27FC236}">
                <a16:creationId xmlns:a16="http://schemas.microsoft.com/office/drawing/2014/main" id="{28019F15-10CC-FA39-21E6-F84D7E3D08AD}"/>
              </a:ext>
            </a:extLst>
          </p:cNvPr>
          <p:cNvPicPr>
            <a:picLocks noChangeAspect="1"/>
          </p:cNvPicPr>
          <p:nvPr/>
        </p:nvPicPr>
        <p:blipFill>
          <a:blip r:embed="rId5"/>
          <a:srcRect t="28456" b="34845"/>
          <a:stretch/>
        </p:blipFill>
        <p:spPr>
          <a:xfrm>
            <a:off x="677084" y="1405054"/>
            <a:ext cx="6502400" cy="2386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1B605A-57A2-567B-6F84-07F32D224BF6}"/>
              </a:ext>
            </a:extLst>
          </p:cNvPr>
          <p:cNvSpPr txBox="1"/>
          <p:nvPr/>
        </p:nvSpPr>
        <p:spPr>
          <a:xfrm>
            <a:off x="956199" y="3277840"/>
            <a:ext cx="8406088" cy="2258054"/>
          </a:xfrm>
          <a:prstGeom prst="rect">
            <a:avLst/>
          </a:prstGeom>
          <a:noFill/>
        </p:spPr>
        <p:txBody>
          <a:bodyPr wrap="square" rtlCol="0">
            <a:spAutoFit/>
          </a:bodyPr>
          <a:lstStyle/>
          <a:p>
            <a:r>
              <a:rPr lang="en-US" altLang="zh-CN" sz="1759" b="1" dirty="0">
                <a:solidFill>
                  <a:srgbClr val="262626"/>
                </a:solidFill>
                <a:latin typeface="AvenirNext LT Pro Regular" panose="020B0504020202020204" pitchFamily="34" charset="0"/>
              </a:rPr>
              <a:t>40996</a:t>
            </a:r>
          </a:p>
          <a:p>
            <a:endParaRPr lang="en-US" altLang="zh-CN" sz="1759" b="1" dirty="0">
              <a:solidFill>
                <a:srgbClr val="262626"/>
              </a:solidFill>
              <a:latin typeface="AvenirNext LT Pro Regular" panose="020B0504020202020204" pitchFamily="34" charset="0"/>
            </a:endParaRPr>
          </a:p>
          <a:p>
            <a:r>
              <a:rPr lang="en-US" altLang="zh-CN" sz="1759" b="1" dirty="0">
                <a:solidFill>
                  <a:srgbClr val="262626"/>
                </a:solidFill>
                <a:latin typeface="AvenirNext LT Pro Regular" panose="020B0504020202020204" pitchFamily="34" charset="0"/>
              </a:rPr>
              <a:t>SCENTOS SLIME, WHIPPED TUB</a:t>
            </a:r>
          </a:p>
          <a:p>
            <a:endParaRPr lang="en-US" altLang="zh-CN" sz="1759" b="1" dirty="0">
              <a:solidFill>
                <a:srgbClr val="262626"/>
              </a:solidFill>
              <a:latin typeface="AvenirNext LT Pro Regular" panose="020B0504020202020204" pitchFamily="34" charset="0"/>
            </a:endParaRPr>
          </a:p>
          <a:p>
            <a:r>
              <a:rPr lang="en-US" altLang="zh-CN" sz="1759" b="1" dirty="0">
                <a:solidFill>
                  <a:srgbClr val="262626"/>
                </a:solidFill>
                <a:latin typeface="AvenirNext LT Pro Regular" panose="020B0504020202020204" pitchFamily="34" charset="0"/>
              </a:rPr>
              <a:t>Dims:</a:t>
            </a:r>
            <a:r>
              <a:rPr lang="zh-CN" altLang="en-US" sz="1759" b="1" dirty="0">
                <a:solidFill>
                  <a:srgbClr val="262626"/>
                </a:solidFill>
                <a:latin typeface="AvenirNext LT Pro Regular" panose="020B0504020202020204" pitchFamily="34" charset="0"/>
              </a:rPr>
              <a:t> </a:t>
            </a:r>
            <a:r>
              <a:rPr lang="en-US" altLang="zh-CN" sz="1759" b="1" dirty="0">
                <a:solidFill>
                  <a:srgbClr val="262626"/>
                </a:solidFill>
                <a:latin typeface="AvenirNext LT Pro Regular" panose="020B0504020202020204" pitchFamily="34" charset="0"/>
              </a:rPr>
              <a:t>W 7.1 cm x D 7.1 cm x H</a:t>
            </a:r>
            <a:r>
              <a:rPr lang="zh-CN" altLang="en-US" sz="1759" b="1" dirty="0">
                <a:solidFill>
                  <a:srgbClr val="262626"/>
                </a:solidFill>
                <a:latin typeface="AvenirNext LT Pro Regular" panose="020B0504020202020204" pitchFamily="34" charset="0"/>
              </a:rPr>
              <a:t> </a:t>
            </a:r>
            <a:r>
              <a:rPr lang="en-US" altLang="zh-CN" sz="1759" b="1" dirty="0">
                <a:solidFill>
                  <a:srgbClr val="262626"/>
                </a:solidFill>
                <a:latin typeface="AvenirNext LT Pro Regular" panose="020B0504020202020204" pitchFamily="34" charset="0"/>
              </a:rPr>
              <a:t>8.9 cm</a:t>
            </a:r>
          </a:p>
          <a:p>
            <a:pPr fontAlgn="base"/>
            <a:endParaRPr lang="en-US" altLang="zh-CN" sz="1759" b="1" dirty="0">
              <a:solidFill>
                <a:srgbClr val="00B0F0"/>
              </a:solidFill>
              <a:latin typeface="AvenirNext LT Pro Regular" panose="020B0504020202020204" pitchFamily="34" charset="0"/>
            </a:endParaRPr>
          </a:p>
          <a:p>
            <a:pPr fontAlgn="base"/>
            <a:r>
              <a:rPr lang="en-US" altLang="zh-CN" sz="1759" b="1" dirty="0">
                <a:solidFill>
                  <a:srgbClr val="00B0F0"/>
                </a:solidFill>
                <a:latin typeface="AvenirNext LT Pro Regular" panose="020B0504020202020204" pitchFamily="34" charset="0"/>
              </a:rPr>
              <a:t>FOB : $0.67</a:t>
            </a:r>
          </a:p>
          <a:p>
            <a:pPr fontAlgn="base"/>
            <a:r>
              <a:rPr lang="en-US" altLang="zh-CN" sz="1759" b="1" dirty="0">
                <a:solidFill>
                  <a:srgbClr val="00B0F0"/>
                </a:solidFill>
                <a:latin typeface="AvenirNext LT Pro Regular" panose="020B0504020202020204" pitchFamily="34" charset="0"/>
              </a:rPr>
              <a:t>Suggested Retail AU: $3</a:t>
            </a:r>
            <a:endParaRPr lang="en-US" altLang="zh-CN" sz="1759" dirty="0">
              <a:solidFill>
                <a:schemeClr val="tx1">
                  <a:lumMod val="85000"/>
                  <a:lumOff val="15000"/>
                </a:schemeClr>
              </a:solidFill>
              <a:latin typeface="AvenirNext LT Pro Regular" panose="020B0504020202020204" pitchFamily="34" charset="0"/>
              <a:cs typeface="Times New Roman" panose="02020603050405020304" pitchFamily="18" charset="0"/>
              <a:sym typeface="Wingdings 2" panose="05020102010507070707" pitchFamily="18" charset="2"/>
            </a:endParaRPr>
          </a:p>
        </p:txBody>
      </p:sp>
      <p:pic>
        <p:nvPicPr>
          <p:cNvPr id="3" name="Picture 2" descr="40996.jpg"/>
          <p:cNvPicPr>
            <a:picLocks noChangeAspect="1"/>
          </p:cNvPicPr>
          <p:nvPr/>
        </p:nvPicPr>
        <p:blipFill>
          <a:blip r:embed="rId2"/>
          <a:stretch>
            <a:fillRect/>
          </a:stretch>
        </p:blipFill>
        <p:spPr>
          <a:xfrm>
            <a:off x="7856885" y="2378694"/>
            <a:ext cx="5822539" cy="38086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4"/>
          <p:cNvPicPr/>
          <p:nvPr/>
        </p:nvPicPr>
        <p:blipFill>
          <a:blip r:embed="rId2" cstate="email"/>
          <a:stretch>
            <a:fillRect/>
          </a:stretch>
        </p:blipFill>
        <p:spPr>
          <a:xfrm>
            <a:off x="3659003" y="1374282"/>
            <a:ext cx="8490083" cy="2571185"/>
          </a:xfrm>
          <a:prstGeom prst="rect">
            <a:avLst/>
          </a:prstGeom>
        </p:spPr>
      </p:pic>
      <p:sp>
        <p:nvSpPr>
          <p:cNvPr id="4" name="object 5"/>
          <p:cNvSpPr/>
          <p:nvPr/>
        </p:nvSpPr>
        <p:spPr>
          <a:xfrm>
            <a:off x="933450" y="4962525"/>
            <a:ext cx="13436231" cy="2511425"/>
          </a:xfrm>
          <a:custGeom>
            <a:avLst/>
            <a:gdLst/>
            <a:ahLst/>
            <a:cxnLst/>
            <a:rect l="l" t="t" r="r" b="b"/>
            <a:pathLst>
              <a:path w="13357225" h="2511425">
                <a:moveTo>
                  <a:pt x="13356805" y="0"/>
                </a:moveTo>
                <a:lnTo>
                  <a:pt x="0" y="0"/>
                </a:lnTo>
                <a:lnTo>
                  <a:pt x="0" y="2511005"/>
                </a:lnTo>
                <a:lnTo>
                  <a:pt x="13356805" y="2511005"/>
                </a:lnTo>
                <a:lnTo>
                  <a:pt x="13356805" y="0"/>
                </a:lnTo>
                <a:close/>
              </a:path>
            </a:pathLst>
          </a:custGeom>
          <a:solidFill>
            <a:srgbClr val="00B0F0"/>
          </a:solidFill>
          <a:effectLst>
            <a:outerShdw blurRad="63500" sx="102000" sy="102000" algn="ctr" rotWithShape="0">
              <a:prstClr val="black">
                <a:alpha val="40000"/>
              </a:prstClr>
            </a:outerShdw>
          </a:effectLst>
        </p:spPr>
        <p:txBody>
          <a:bodyPr wrap="square" lIns="0" tIns="0" rIns="0" bIns="0" rtlCol="0"/>
          <a:lstStyle/>
          <a:p>
            <a:pPr algn="ctr"/>
            <a:endParaRPr lang="en-US" dirty="0">
              <a:latin typeface="AvenirNext LT Pro Regular" panose="020B0504020202020204" pitchFamily="34" charset="0"/>
            </a:endParaRPr>
          </a:p>
          <a:p>
            <a:pPr algn="ctr"/>
            <a:endParaRPr lang="en-US" dirty="0">
              <a:latin typeface="AvenirNext LT Pro Regular" panose="020B0504020202020204" pitchFamily="34" charset="0"/>
            </a:endParaRPr>
          </a:p>
          <a:p>
            <a:pPr algn="ctr"/>
            <a:endParaRPr lang="en-US" dirty="0">
              <a:latin typeface="AvenirNext LT Pro Regular" panose="020B0504020202020204" pitchFamily="34" charset="0"/>
            </a:endParaRPr>
          </a:p>
          <a:p>
            <a:pPr algn="ctr"/>
            <a:r>
              <a:rPr lang="en-US" sz="6600" b="1" i="1" dirty="0">
                <a:solidFill>
                  <a:schemeClr val="bg1"/>
                </a:solidFill>
                <a:effectLst>
                  <a:outerShdw blurRad="38100" dist="38100" dir="2700000" algn="tl">
                    <a:srgbClr val="000000">
                      <a:alpha val="43137"/>
                    </a:srgbClr>
                  </a:outerShdw>
                </a:effectLst>
                <a:latin typeface="Ga"/>
                <a:cs typeface="Times New Roman" panose="02020603050405020304" pitchFamily="18" charset="0"/>
              </a:rPr>
              <a:t>THANK  YOU</a:t>
            </a:r>
            <a:endParaRPr sz="6600" b="1" i="1" dirty="0">
              <a:solidFill>
                <a:schemeClr val="bg1"/>
              </a:solidFill>
              <a:effectLst>
                <a:outerShdw blurRad="38100" dist="38100" dir="2700000" algn="tl">
                  <a:srgbClr val="000000">
                    <a:alpha val="43137"/>
                  </a:srgbClr>
                </a:outerShdw>
              </a:effectLst>
              <a:latin typeface="Ga"/>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I3ODZkYTg0NGNlZmIxNDkzMmMyMTdlMDY3ODhkYz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FA99BE4EC341124FA7808D337DCB9188" ma:contentTypeVersion="15" ma:contentTypeDescription="新建文档。" ma:contentTypeScope="" ma:versionID="e5e501d8dc891368dcb6e7d54331eb39">
  <xsd:schema xmlns:xsd="http://www.w3.org/2001/XMLSchema" xmlns:xs="http://www.w3.org/2001/XMLSchema" xmlns:p="http://schemas.microsoft.com/office/2006/metadata/properties" xmlns:ns2="4626ec3b-11ea-4ddf-af8b-d0515e0c815e" xmlns:ns3="94a76dde-41db-43fa-bae3-1dbbfdafda97" targetNamespace="http://schemas.microsoft.com/office/2006/metadata/properties" ma:root="true" ma:fieldsID="b270a440fc78e4190f1ec31d61186603" ns2:_="" ns3:_="">
    <xsd:import namespace="4626ec3b-11ea-4ddf-af8b-d0515e0c815e"/>
    <xsd:import namespace="94a76dde-41db-43fa-bae3-1dbbfdafda9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6ec3b-11ea-4ddf-af8b-d0515e0c81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图像标记" ma:readOnly="false" ma:fieldId="{5cf76f15-5ced-4ddc-b409-7134ff3c332f}" ma:taxonomyMulti="true" ma:sspId="3c8cfa4a-bc51-4ed0-a33d-04910440cc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a76dde-41db-43fa-bae3-1dbbfdafda9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d5d060e-f09e-4d8e-84cf-233ab6996384}" ma:internalName="TaxCatchAll" ma:showField="CatchAllData" ma:web="94a76dde-41db-43fa-bae3-1dbbfdafda97">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a76dde-41db-43fa-bae3-1dbbfdafda97" xsi:nil="true"/>
    <lcf76f155ced4ddcb4097134ff3c332f xmlns="4626ec3b-11ea-4ddf-af8b-d0515e0c815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BA30DA-3A59-4BAB-8C2E-968B7342420E}">
  <ds:schemaRefs/>
</ds:datastoreItem>
</file>

<file path=customXml/itemProps2.xml><?xml version="1.0" encoding="utf-8"?>
<ds:datastoreItem xmlns:ds="http://schemas.openxmlformats.org/officeDocument/2006/customXml" ds:itemID="{05FA37EF-7AAF-4B05-A0B0-7096BA9FD3FC}">
  <ds:schemaRefs>
    <ds:schemaRef ds:uri="4626ec3b-11ea-4ddf-af8b-d0515e0c815e"/>
    <ds:schemaRef ds:uri="http://purl.org/dc/elements/1.1/"/>
    <ds:schemaRef ds:uri="http://purl.org/dc/dcmitype/"/>
    <ds:schemaRef ds:uri="http://purl.org/dc/terms/"/>
    <ds:schemaRef ds:uri="http://schemas.microsoft.com/office/2006/metadata/properties"/>
    <ds:schemaRef ds:uri="http://schemas.microsoft.com/office/infopath/2007/PartnerControls"/>
    <ds:schemaRef ds:uri="http://schemas.microsoft.com/office/2006/documentManagement/types"/>
    <ds:schemaRef ds:uri="94a76dde-41db-43fa-bae3-1dbbfdafda97"/>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4BFE18-8609-4672-91ED-E87B20F8C714}">
  <ds:schemaRefs/>
</ds:datastoreItem>
</file>

<file path=docProps/app.xml><?xml version="1.0" encoding="utf-8"?>
<Properties xmlns="http://schemas.openxmlformats.org/officeDocument/2006/extended-properties" xmlns:vt="http://schemas.openxmlformats.org/officeDocument/2006/docPropsVTypes">
  <TotalTime>1591</TotalTime>
  <Words>36</Words>
  <Application>Microsoft Macintosh PowerPoint</Application>
  <PresentationFormat>自定义</PresentationFormat>
  <Paragraphs>14</Paragraphs>
  <Slides>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AvenirNext LT Pro Regular</vt:lpstr>
      <vt:lpstr>Ga</vt:lpstr>
      <vt:lpstr>Calibri</vt:lpstr>
      <vt:lpstr>Office Theme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kyo wu</cp:lastModifiedBy>
  <cp:revision>27</cp:revision>
  <dcterms:created xsi:type="dcterms:W3CDTF">2022-09-20T09:31:00Z</dcterms:created>
  <dcterms:modified xsi:type="dcterms:W3CDTF">2025-05-19T08:33:56Z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2022-09-15T16:00:00Z</vt:filetime>
  </property>
  <property fmtid="{D5CDD505-2E9C-101B-9397-08002B2CF9AE}" pid="3" name="Creator">
    <vt:lpwstr>Adobe InDesign 16.2 (Windows)</vt:lpwstr>
  </property>
  <property fmtid="{D5CDD505-2E9C-101B-9397-08002B2CF9AE}" pid="4" name="LastSaved">
    <vt:filetime>2022-09-20T16:00:00Z</vt:filetime>
  </property>
  <property fmtid="{D5CDD505-2E9C-101B-9397-08002B2CF9AE}" pid="5" name="ICV">
    <vt:lpwstr>BA76EB115829475E945986DB5CE8653B_13</vt:lpwstr>
  </property>
  <property fmtid="{D5CDD505-2E9C-101B-9397-08002B2CF9AE}" pid="6" name="KSOProductBuildVer">
    <vt:lpwstr>2052-12.1.0.18276</vt:lpwstr>
  </property>
  <property fmtid="{D5CDD505-2E9C-101B-9397-08002B2CF9AE}" pid="7" name="ContentTypeId">
    <vt:lpwstr>0x010100FA99BE4EC341124FA7808D337DCB9188</vt:lpwstr>
  </property>
  <property fmtid="{D5CDD505-2E9C-101B-9397-08002B2CF9AE}" pid="8" name="MediaServiceImageTags">
    <vt:lpwstr/>
  </property>
</Properties>
</file>