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4"/>
  </p:sldMasterIdLst>
  <p:notesMasterIdLst>
    <p:notesMasterId r:id="rId6"/>
  </p:notesMasterIdLst>
  <p:handoutMasterIdLst>
    <p:handoutMasterId r:id="rId7"/>
  </p:handoutMasterIdLst>
  <p:sldIdLst>
    <p:sldId id="1067" r:id="rId5"/>
  </p:sldIdLst>
  <p:sldSz cx="15125700" cy="8705850"/>
  <p:notesSz cx="10020300" cy="6888163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3DE"/>
    <a:srgbClr val="103057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F27C0-358D-A74E-AB89-1A9B4EFE88A3}" v="5" dt="2025-06-07T10:39:19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94"/>
  </p:normalViewPr>
  <p:slideViewPr>
    <p:cSldViewPr snapToGrid="0">
      <p:cViewPr varScale="1">
        <p:scale>
          <a:sx n="95" d="100"/>
          <a:sy n="95" d="100"/>
        </p:scale>
        <p:origin x="1112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o wu" userId="S::kyo.wu@weveel.com::9fc4cbcd-97c4-43ce-ad98-3a3b51c7e791" providerId="AD" clId="Web-{0D55BD38-D419-88EE-2BD0-EEE6D039C968}"/>
    <pc:docChg chg="modSld">
      <pc:chgData name="kyo wu" userId="S::kyo.wu@weveel.com::9fc4cbcd-97c4-43ce-ad98-3a3b51c7e791" providerId="AD" clId="Web-{0D55BD38-D419-88EE-2BD0-EEE6D039C968}" dt="2025-05-27T03:01:13.045" v="2" actId="1076"/>
      <pc:docMkLst>
        <pc:docMk/>
      </pc:docMkLst>
      <pc:sldChg chg="modSp">
        <pc:chgData name="kyo wu" userId="S::kyo.wu@weveel.com::9fc4cbcd-97c4-43ce-ad98-3a3b51c7e791" providerId="AD" clId="Web-{0D55BD38-D419-88EE-2BD0-EEE6D039C968}" dt="2025-05-27T03:01:13.045" v="2" actId="1076"/>
        <pc:sldMkLst>
          <pc:docMk/>
          <pc:sldMk cId="2653494285" sldId="1084"/>
        </pc:sldMkLst>
      </pc:sldChg>
    </pc:docChg>
  </pc:docChgLst>
  <pc:docChgLst>
    <pc:chgData name="Trish Chornobroff" userId="S::trish@weveel.com::c16cad3b-4500-4150-9b63-fa63acce065f" providerId="AD" clId="Web-{2AB5D83C-6AC4-E23A-84C3-480B5A709DA1}"/>
    <pc:docChg chg="modSld">
      <pc:chgData name="Trish Chornobroff" userId="S::trish@weveel.com::c16cad3b-4500-4150-9b63-fa63acce065f" providerId="AD" clId="Web-{2AB5D83C-6AC4-E23A-84C3-480B5A709DA1}" dt="2025-05-27T12:54:04.465" v="0" actId="1076"/>
      <pc:docMkLst>
        <pc:docMk/>
      </pc:docMkLst>
      <pc:sldChg chg="modSp">
        <pc:chgData name="Trish Chornobroff" userId="S::trish@weveel.com::c16cad3b-4500-4150-9b63-fa63acce065f" providerId="AD" clId="Web-{2AB5D83C-6AC4-E23A-84C3-480B5A709DA1}" dt="2025-05-27T12:54:04.465" v="0" actId="1076"/>
        <pc:sldMkLst>
          <pc:docMk/>
          <pc:sldMk cId="2224113988" sldId="1053"/>
        </pc:sldMkLst>
      </pc:sldChg>
    </pc:docChg>
  </pc:docChgLst>
  <pc:docChgLst>
    <pc:chgData name="Trish Chornobroff" userId="c16cad3b-4500-4150-9b63-fa63acce065f" providerId="ADAL" clId="{C187B645-3FCC-416A-9120-24A96812D843}"/>
    <pc:docChg chg="custSel modSld sldOrd modMainMaster">
      <pc:chgData name="Trish Chornobroff" userId="c16cad3b-4500-4150-9b63-fa63acce065f" providerId="ADAL" clId="{C187B645-3FCC-416A-9120-24A96812D843}" dt="2025-05-22T16:26:33.940" v="332" actId="20577"/>
      <pc:docMkLst>
        <pc:docMk/>
      </pc:docMkLst>
      <pc:sldChg chg="modSp mod">
        <pc:chgData name="Trish Chornobroff" userId="c16cad3b-4500-4150-9b63-fa63acce065f" providerId="ADAL" clId="{C187B645-3FCC-416A-9120-24A96812D843}" dt="2025-05-22T15:54:15.715" v="189" actId="1076"/>
        <pc:sldMkLst>
          <pc:docMk/>
          <pc:sldMk cId="0" sldId="261"/>
        </pc:sldMkLst>
      </pc:sldChg>
      <pc:sldChg chg="modSp mod">
        <pc:chgData name="Trish Chornobroff" userId="c16cad3b-4500-4150-9b63-fa63acce065f" providerId="ADAL" clId="{C187B645-3FCC-416A-9120-24A96812D843}" dt="2025-05-22T15:54:24.102" v="190" actId="1076"/>
        <pc:sldMkLst>
          <pc:docMk/>
          <pc:sldMk cId="0" sldId="262"/>
        </pc:sldMkLst>
      </pc:sldChg>
      <pc:sldChg chg="modSp mod">
        <pc:chgData name="Trish Chornobroff" userId="c16cad3b-4500-4150-9b63-fa63acce065f" providerId="ADAL" clId="{C187B645-3FCC-416A-9120-24A96812D843}" dt="2025-05-22T15:54:30.974" v="191" actId="1076"/>
        <pc:sldMkLst>
          <pc:docMk/>
          <pc:sldMk cId="0" sldId="264"/>
        </pc:sldMkLst>
      </pc:sldChg>
      <pc:sldChg chg="modSp mod">
        <pc:chgData name="Trish Chornobroff" userId="c16cad3b-4500-4150-9b63-fa63acce065f" providerId="ADAL" clId="{C187B645-3FCC-416A-9120-24A96812D843}" dt="2025-05-22T15:54:56.207" v="194" actId="1076"/>
        <pc:sldMkLst>
          <pc:docMk/>
          <pc:sldMk cId="0" sldId="268"/>
        </pc:sldMkLst>
      </pc:sldChg>
      <pc:sldChg chg="modSp mod ord modNotesTx">
        <pc:chgData name="Trish Chornobroff" userId="c16cad3b-4500-4150-9b63-fa63acce065f" providerId="ADAL" clId="{C187B645-3FCC-416A-9120-24A96812D843}" dt="2025-05-22T16:02:11.199" v="223" actId="20577"/>
        <pc:sldMkLst>
          <pc:docMk/>
          <pc:sldMk cId="519669046" sldId="1036"/>
        </pc:sldMkLst>
      </pc:sldChg>
      <pc:sldChg chg="modSp mod ord">
        <pc:chgData name="Trish Chornobroff" userId="c16cad3b-4500-4150-9b63-fa63acce065f" providerId="ADAL" clId="{C187B645-3FCC-416A-9120-24A96812D843}" dt="2025-05-22T16:13:49.042" v="283" actId="6549"/>
        <pc:sldMkLst>
          <pc:docMk/>
          <pc:sldMk cId="3249069252" sldId="1039"/>
        </pc:sldMkLst>
      </pc:sldChg>
      <pc:sldChg chg="modSp mod ord">
        <pc:chgData name="Trish Chornobroff" userId="c16cad3b-4500-4150-9b63-fa63acce065f" providerId="ADAL" clId="{C187B645-3FCC-416A-9120-24A96812D843}" dt="2025-05-22T16:17:14.108" v="297" actId="20577"/>
        <pc:sldMkLst>
          <pc:docMk/>
          <pc:sldMk cId="789578636" sldId="1049"/>
        </pc:sldMkLst>
      </pc:sldChg>
      <pc:sldChg chg="modSp mod modNotesTx">
        <pc:chgData name="Trish Chornobroff" userId="c16cad3b-4500-4150-9b63-fa63acce065f" providerId="ADAL" clId="{C187B645-3FCC-416A-9120-24A96812D843}" dt="2025-05-22T16:14:57.684" v="287" actId="20577"/>
        <pc:sldMkLst>
          <pc:docMk/>
          <pc:sldMk cId="1092222023" sldId="1050"/>
        </pc:sldMkLst>
      </pc:sldChg>
      <pc:sldChg chg="addSp delSp modSp mod ord modNotesTx">
        <pc:chgData name="Trish Chornobroff" userId="c16cad3b-4500-4150-9b63-fa63acce065f" providerId="ADAL" clId="{C187B645-3FCC-416A-9120-24A96812D843}" dt="2025-05-22T16:18:41.177" v="300" actId="20577"/>
        <pc:sldMkLst>
          <pc:docMk/>
          <pc:sldMk cId="3353924986" sldId="1052"/>
        </pc:sldMkLst>
      </pc:sldChg>
      <pc:sldChg chg="addSp modSp mod modNotesTx">
        <pc:chgData name="Trish Chornobroff" userId="c16cad3b-4500-4150-9b63-fa63acce065f" providerId="ADAL" clId="{C187B645-3FCC-416A-9120-24A96812D843}" dt="2025-05-22T16:26:33.940" v="332" actId="20577"/>
        <pc:sldMkLst>
          <pc:docMk/>
          <pc:sldMk cId="2224113988" sldId="1053"/>
        </pc:sldMkLst>
      </pc:sldChg>
      <pc:sldChg chg="modSp mod ord">
        <pc:chgData name="Trish Chornobroff" userId="c16cad3b-4500-4150-9b63-fa63acce065f" providerId="ADAL" clId="{C187B645-3FCC-416A-9120-24A96812D843}" dt="2025-05-22T16:07:19.932" v="246" actId="1076"/>
        <pc:sldMkLst>
          <pc:docMk/>
          <pc:sldMk cId="4282814327" sldId="1059"/>
        </pc:sldMkLst>
      </pc:sldChg>
      <pc:sldChg chg="modSp mod ord">
        <pc:chgData name="Trish Chornobroff" userId="c16cad3b-4500-4150-9b63-fa63acce065f" providerId="ADAL" clId="{C187B645-3FCC-416A-9120-24A96812D843}" dt="2025-05-22T16:06:50.133" v="241" actId="20577"/>
        <pc:sldMkLst>
          <pc:docMk/>
          <pc:sldMk cId="3482950747" sldId="1062"/>
        </pc:sldMkLst>
      </pc:sldChg>
      <pc:sldChg chg="addSp modSp mod ord modNotesTx">
        <pc:chgData name="Trish Chornobroff" userId="c16cad3b-4500-4150-9b63-fa63acce065f" providerId="ADAL" clId="{C187B645-3FCC-416A-9120-24A96812D843}" dt="2025-05-22T16:05:00.363" v="235" actId="20577"/>
        <pc:sldMkLst>
          <pc:docMk/>
          <pc:sldMk cId="3821561532" sldId="1065"/>
        </pc:sldMkLst>
      </pc:sldChg>
      <pc:sldChg chg="modSp mod ord">
        <pc:chgData name="Trish Chornobroff" userId="c16cad3b-4500-4150-9b63-fa63acce065f" providerId="ADAL" clId="{C187B645-3FCC-416A-9120-24A96812D843}" dt="2025-05-22T15:56:35" v="203" actId="20577"/>
        <pc:sldMkLst>
          <pc:docMk/>
          <pc:sldMk cId="1899706140" sldId="1067"/>
        </pc:sldMkLst>
        <pc:spChg chg="mod">
          <ac:chgData name="Trish Chornobroff" userId="c16cad3b-4500-4150-9b63-fa63acce065f" providerId="ADAL" clId="{C187B645-3FCC-416A-9120-24A96812D843}" dt="2025-05-22T15:56:35" v="203" actId="20577"/>
          <ac:spMkLst>
            <pc:docMk/>
            <pc:sldMk cId="1899706140" sldId="1067"/>
            <ac:spMk id="19" creationId="{C75EB4B1-FE1E-9122-FFD8-D61661401409}"/>
          </ac:spMkLst>
        </pc:spChg>
      </pc:sldChg>
      <pc:sldChg chg="addSp modSp mod ord modNotesTx">
        <pc:chgData name="Trish Chornobroff" userId="c16cad3b-4500-4150-9b63-fa63acce065f" providerId="ADAL" clId="{C187B645-3FCC-416A-9120-24A96812D843}" dt="2025-05-22T16:17:46.960" v="299" actId="20577"/>
        <pc:sldMkLst>
          <pc:docMk/>
          <pc:sldMk cId="4203713536" sldId="1070"/>
        </pc:sldMkLst>
      </pc:sldChg>
      <pc:sldChg chg="modSp mod ord">
        <pc:chgData name="Trish Chornobroff" userId="c16cad3b-4500-4150-9b63-fa63acce065f" providerId="ADAL" clId="{C187B645-3FCC-416A-9120-24A96812D843}" dt="2025-05-22T16:04:17.302" v="226" actId="20577"/>
        <pc:sldMkLst>
          <pc:docMk/>
          <pc:sldMk cId="94235374" sldId="1071"/>
        </pc:sldMkLst>
      </pc:sldChg>
      <pc:sldChg chg="modSp mod ord">
        <pc:chgData name="Trish Chornobroff" userId="c16cad3b-4500-4150-9b63-fa63acce065f" providerId="ADAL" clId="{C187B645-3FCC-416A-9120-24A96812D843}" dt="2025-05-22T16:15:50.948" v="291" actId="20577"/>
        <pc:sldMkLst>
          <pc:docMk/>
          <pc:sldMk cId="1480548481" sldId="1072"/>
        </pc:sldMkLst>
      </pc:sldChg>
      <pc:sldChg chg="addSp modSp mod ord">
        <pc:chgData name="Trish Chornobroff" userId="c16cad3b-4500-4150-9b63-fa63acce065f" providerId="ADAL" clId="{C187B645-3FCC-416A-9120-24A96812D843}" dt="2025-05-22T15:59:59.268" v="209" actId="20577"/>
        <pc:sldMkLst>
          <pc:docMk/>
          <pc:sldMk cId="823645288" sldId="1073"/>
        </pc:sldMkLst>
      </pc:sldChg>
      <pc:sldChg chg="modSp mod ord">
        <pc:chgData name="Trish Chornobroff" userId="c16cad3b-4500-4150-9b63-fa63acce065f" providerId="ADAL" clId="{C187B645-3FCC-416A-9120-24A96812D843}" dt="2025-05-22T15:49:51.852" v="152" actId="20577"/>
        <pc:sldMkLst>
          <pc:docMk/>
          <pc:sldMk cId="1195934854" sldId="1074"/>
        </pc:sldMkLst>
      </pc:sldChg>
      <pc:sldChg chg="delSp modSp mod ord modNotesTx">
        <pc:chgData name="Trish Chornobroff" userId="c16cad3b-4500-4150-9b63-fa63acce065f" providerId="ADAL" clId="{C187B645-3FCC-416A-9120-24A96812D843}" dt="2025-05-22T16:01:57.016" v="222" actId="20577"/>
        <pc:sldMkLst>
          <pc:docMk/>
          <pc:sldMk cId="946162005" sldId="1075"/>
        </pc:sldMkLst>
      </pc:sldChg>
      <pc:sldChg chg="modSp mod ord modNotesTx">
        <pc:chgData name="Trish Chornobroff" userId="c16cad3b-4500-4150-9b63-fa63acce065f" providerId="ADAL" clId="{C187B645-3FCC-416A-9120-24A96812D843}" dt="2025-05-22T15:57:31.609" v="206" actId="20577"/>
        <pc:sldMkLst>
          <pc:docMk/>
          <pc:sldMk cId="1196232856" sldId="1078"/>
        </pc:sldMkLst>
      </pc:sldChg>
      <pc:sldChg chg="delSp modSp mod">
        <pc:chgData name="Trish Chornobroff" userId="c16cad3b-4500-4150-9b63-fa63acce065f" providerId="ADAL" clId="{C187B645-3FCC-416A-9120-24A96812D843}" dt="2025-05-22T16:08:05.553" v="252" actId="404"/>
        <pc:sldMkLst>
          <pc:docMk/>
          <pc:sldMk cId="962082523" sldId="1079"/>
        </pc:sldMkLst>
      </pc:sldChg>
      <pc:sldChg chg="delSp modSp mod">
        <pc:chgData name="Trish Chornobroff" userId="c16cad3b-4500-4150-9b63-fa63acce065f" providerId="ADAL" clId="{C187B645-3FCC-416A-9120-24A96812D843}" dt="2025-05-22T16:21:56.588" v="311" actId="20577"/>
        <pc:sldMkLst>
          <pc:docMk/>
          <pc:sldMk cId="2302265373" sldId="1081"/>
        </pc:sldMkLst>
      </pc:sldChg>
      <pc:sldChg chg="delSp modSp mod">
        <pc:chgData name="Trish Chornobroff" userId="c16cad3b-4500-4150-9b63-fa63acce065f" providerId="ADAL" clId="{C187B645-3FCC-416A-9120-24A96812D843}" dt="2025-05-22T16:22:36.952" v="317" actId="20577"/>
        <pc:sldMkLst>
          <pc:docMk/>
          <pc:sldMk cId="202165637" sldId="1083"/>
        </pc:sldMkLst>
      </pc:sldChg>
      <pc:sldChg chg="modSp mod">
        <pc:chgData name="Trish Chornobroff" userId="c16cad3b-4500-4150-9b63-fa63acce065f" providerId="ADAL" clId="{C187B645-3FCC-416A-9120-24A96812D843}" dt="2025-05-22T16:19:56.233" v="306" actId="20577"/>
        <pc:sldMkLst>
          <pc:docMk/>
          <pc:sldMk cId="2653494285" sldId="1084"/>
        </pc:sldMkLst>
      </pc:sldChg>
      <pc:sldChg chg="modSp mod ord">
        <pc:chgData name="Trish Chornobroff" userId="c16cad3b-4500-4150-9b63-fa63acce065f" providerId="ADAL" clId="{C187B645-3FCC-416A-9120-24A96812D843}" dt="2025-05-22T16:18:52.031" v="304" actId="20577"/>
        <pc:sldMkLst>
          <pc:docMk/>
          <pc:sldMk cId="2560179593" sldId="1085"/>
        </pc:sldMkLst>
      </pc:sldChg>
      <pc:sldChg chg="modSp mod ord">
        <pc:chgData name="Trish Chornobroff" userId="c16cad3b-4500-4150-9b63-fa63acce065f" providerId="ADAL" clId="{C187B645-3FCC-416A-9120-24A96812D843}" dt="2025-05-22T16:16:29.668" v="292" actId="20577"/>
        <pc:sldMkLst>
          <pc:docMk/>
          <pc:sldMk cId="4054427876" sldId="1086"/>
        </pc:sldMkLst>
      </pc:sldChg>
      <pc:sldChg chg="addSp modSp mod ord modNotesTx">
        <pc:chgData name="Trish Chornobroff" userId="c16cad3b-4500-4150-9b63-fa63acce065f" providerId="ADAL" clId="{C187B645-3FCC-416A-9120-24A96812D843}" dt="2025-05-22T16:16:45.608" v="294" actId="20577"/>
        <pc:sldMkLst>
          <pc:docMk/>
          <pc:sldMk cId="1229839591" sldId="1087"/>
        </pc:sldMkLst>
      </pc:sldChg>
      <pc:sldChg chg="modSp mod ord">
        <pc:chgData name="Trish Chornobroff" userId="c16cad3b-4500-4150-9b63-fa63acce065f" providerId="ADAL" clId="{C187B645-3FCC-416A-9120-24A96812D843}" dt="2025-05-22T16:23:58.982" v="323" actId="20577"/>
        <pc:sldMkLst>
          <pc:docMk/>
          <pc:sldMk cId="2352517393" sldId="1090"/>
        </pc:sldMkLst>
      </pc:sldChg>
      <pc:sldChg chg="modSp mod">
        <pc:chgData name="Trish Chornobroff" userId="c16cad3b-4500-4150-9b63-fa63acce065f" providerId="ADAL" clId="{C187B645-3FCC-416A-9120-24A96812D843}" dt="2025-05-22T15:54:02.916" v="187" actId="1076"/>
        <pc:sldMkLst>
          <pc:docMk/>
          <pc:sldMk cId="0" sldId="1092"/>
        </pc:sldMkLst>
      </pc:sldChg>
      <pc:sldChg chg="modSp mod">
        <pc:chgData name="Trish Chornobroff" userId="c16cad3b-4500-4150-9b63-fa63acce065f" providerId="ADAL" clId="{C187B645-3FCC-416A-9120-24A96812D843}" dt="2025-05-22T15:53:59.233" v="186" actId="1076"/>
        <pc:sldMkLst>
          <pc:docMk/>
          <pc:sldMk cId="0" sldId="1093"/>
        </pc:sldMkLst>
      </pc:sldChg>
      <pc:sldChg chg="modSp mod">
        <pc:chgData name="Trish Chornobroff" userId="c16cad3b-4500-4150-9b63-fa63acce065f" providerId="ADAL" clId="{C187B645-3FCC-416A-9120-24A96812D843}" dt="2025-05-22T15:53:54.582" v="185" actId="1076"/>
        <pc:sldMkLst>
          <pc:docMk/>
          <pc:sldMk cId="0" sldId="1094"/>
        </pc:sldMkLst>
      </pc:sldChg>
      <pc:sldChg chg="modSp mod">
        <pc:chgData name="Trish Chornobroff" userId="c16cad3b-4500-4150-9b63-fa63acce065f" providerId="ADAL" clId="{C187B645-3FCC-416A-9120-24A96812D843}" dt="2025-05-22T15:54:10.773" v="188" actId="1076"/>
        <pc:sldMkLst>
          <pc:docMk/>
          <pc:sldMk cId="0" sldId="1095"/>
        </pc:sldMkLst>
      </pc:sldChg>
      <pc:sldChg chg="modSp mod">
        <pc:chgData name="Trish Chornobroff" userId="c16cad3b-4500-4150-9b63-fa63acce065f" providerId="ADAL" clId="{C187B645-3FCC-416A-9120-24A96812D843}" dt="2025-05-22T15:54:38.684" v="192" actId="1076"/>
        <pc:sldMkLst>
          <pc:docMk/>
          <pc:sldMk cId="0" sldId="1096"/>
        </pc:sldMkLst>
      </pc:sldChg>
      <pc:sldChg chg="modSp mod">
        <pc:chgData name="Trish Chornobroff" userId="c16cad3b-4500-4150-9b63-fa63acce065f" providerId="ADAL" clId="{C187B645-3FCC-416A-9120-24A96812D843}" dt="2025-05-22T15:54:43.049" v="193" actId="1076"/>
        <pc:sldMkLst>
          <pc:docMk/>
          <pc:sldMk cId="0" sldId="1097"/>
        </pc:sldMkLst>
      </pc:sldChg>
      <pc:sldMasterChg chg="modSldLayout">
        <pc:chgData name="Trish Chornobroff" userId="c16cad3b-4500-4150-9b63-fa63acce065f" providerId="ADAL" clId="{C187B645-3FCC-416A-9120-24A96812D843}" dt="2025-05-22T15:42:45.140" v="64" actId="1076"/>
        <pc:sldMasterMkLst>
          <pc:docMk/>
          <pc:sldMasterMk cId="1095230361" sldId="2147483654"/>
        </pc:sldMasterMkLst>
        <pc:sldLayoutChg chg="modSp mod">
          <pc:chgData name="Trish Chornobroff" userId="c16cad3b-4500-4150-9b63-fa63acce065f" providerId="ADAL" clId="{C187B645-3FCC-416A-9120-24A96812D843}" dt="2025-05-22T15:42:45.140" v="64" actId="1076"/>
          <pc:sldLayoutMkLst>
            <pc:docMk/>
            <pc:sldMasterMk cId="1095230361" sldId="2147483654"/>
            <pc:sldLayoutMk cId="2629442108" sldId="2147483661"/>
          </pc:sldLayoutMkLst>
        </pc:sldLayoutChg>
      </pc:sldMasterChg>
    </pc:docChg>
  </pc:docChgLst>
  <pc:docChgLst>
    <pc:chgData name="Rosa Yu" userId="4aa9040a-ffdc-4a09-94c7-0e64d845824e" providerId="ADAL" clId="{177DF340-F636-4D8A-8958-AEB544EAFAA2}"/>
    <pc:docChg chg="modNotesMaster modHandout">
      <pc:chgData name="Rosa Yu" userId="4aa9040a-ffdc-4a09-94c7-0e64d845824e" providerId="ADAL" clId="{177DF340-F636-4D8A-8958-AEB544EAFAA2}" dt="2025-05-26T01:46:55.377" v="0"/>
      <pc:docMkLst>
        <pc:docMk/>
      </pc:docMkLst>
    </pc:docChg>
  </pc:docChgLst>
  <pc:docChgLst>
    <pc:chgData name="kyo wu" userId="9fc4cbcd-97c4-43ce-ad98-3a3b51c7e791" providerId="ADAL" clId="{6A5F27C0-358D-A74E-AB89-1A9B4EFE88A3}"/>
    <pc:docChg chg="undo custSel delSld modSld modMainMaster">
      <pc:chgData name="kyo wu" userId="9fc4cbcd-97c4-43ce-ad98-3a3b51c7e791" providerId="ADAL" clId="{6A5F27C0-358D-A74E-AB89-1A9B4EFE88A3}" dt="2025-06-07T10:41:04.082" v="86"/>
      <pc:docMkLst>
        <pc:docMk/>
      </pc:docMkLst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6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280"/>
        </pc:sldMkLst>
      </pc:sldChg>
      <pc:sldChg chg="del">
        <pc:chgData name="kyo wu" userId="9fc4cbcd-97c4-43ce-ad98-3a3b51c7e791" providerId="ADAL" clId="{6A5F27C0-358D-A74E-AB89-1A9B4EFE88A3}" dt="2025-06-07T10:34:18.913" v="0" actId="2696"/>
        <pc:sldMkLst>
          <pc:docMk/>
          <pc:sldMk cId="0" sldId="31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519669046" sldId="103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249069252" sldId="103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789578636" sldId="104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092222023" sldId="105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353924986" sldId="105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224113988" sldId="105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82814327" sldId="105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482950747" sldId="106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3821561532" sldId="1065"/>
        </pc:sldMkLst>
      </pc:sldChg>
      <pc:sldChg chg="delSp modSp mod">
        <pc:chgData name="kyo wu" userId="9fc4cbcd-97c4-43ce-ad98-3a3b51c7e791" providerId="ADAL" clId="{6A5F27C0-358D-A74E-AB89-1A9B4EFE88A3}" dt="2025-06-07T10:41:04.082" v="86"/>
        <pc:sldMkLst>
          <pc:docMk/>
          <pc:sldMk cId="1899706140" sldId="1067"/>
        </pc:sldMkLst>
        <pc:spChg chg="del">
          <ac:chgData name="kyo wu" userId="9fc4cbcd-97c4-43ce-ad98-3a3b51c7e791" providerId="ADAL" clId="{6A5F27C0-358D-A74E-AB89-1A9B4EFE88A3}" dt="2025-06-07T10:37:50.540" v="38" actId="478"/>
          <ac:spMkLst>
            <pc:docMk/>
            <pc:sldMk cId="1899706140" sldId="1067"/>
            <ac:spMk id="7" creationId="{D7BD6966-9AA7-AAFA-9B28-1BA4DAE4DC38}"/>
          </ac:spMkLst>
        </pc:spChg>
        <pc:spChg chg="del mod">
          <ac:chgData name="kyo wu" userId="9fc4cbcd-97c4-43ce-ad98-3a3b51c7e791" providerId="ADAL" clId="{6A5F27C0-358D-A74E-AB89-1A9B4EFE88A3}" dt="2025-06-07T10:37:55.600" v="39" actId="478"/>
          <ac:spMkLst>
            <pc:docMk/>
            <pc:sldMk cId="1899706140" sldId="1067"/>
            <ac:spMk id="8" creationId="{2C785E96-F448-9E59-9488-9591B730B80E}"/>
          </ac:spMkLst>
        </pc:spChg>
        <pc:spChg chg="del">
          <ac:chgData name="kyo wu" userId="9fc4cbcd-97c4-43ce-ad98-3a3b51c7e791" providerId="ADAL" clId="{6A5F27C0-358D-A74E-AB89-1A9B4EFE88A3}" dt="2025-06-07T10:34:38.641" v="8" actId="478"/>
          <ac:spMkLst>
            <pc:docMk/>
            <pc:sldMk cId="1899706140" sldId="1067"/>
            <ac:spMk id="10" creationId="{B6D39645-10E5-5E57-6DA8-9350FCC88312}"/>
          </ac:spMkLst>
        </pc:spChg>
        <pc:spChg chg="del">
          <ac:chgData name="kyo wu" userId="9fc4cbcd-97c4-43ce-ad98-3a3b51c7e791" providerId="ADAL" clId="{6A5F27C0-358D-A74E-AB89-1A9B4EFE88A3}" dt="2025-06-07T10:34:34.085" v="4" actId="478"/>
          <ac:spMkLst>
            <pc:docMk/>
            <pc:sldMk cId="1899706140" sldId="1067"/>
            <ac:spMk id="11" creationId="{F480EF23-CFF9-394F-2DA0-55CE4814B49E}"/>
          </ac:spMkLst>
        </pc:spChg>
        <pc:spChg chg="mod">
          <ac:chgData name="kyo wu" userId="9fc4cbcd-97c4-43ce-ad98-3a3b51c7e791" providerId="ADAL" clId="{6A5F27C0-358D-A74E-AB89-1A9B4EFE88A3}" dt="2025-06-07T10:37:08.273" v="27" actId="108"/>
          <ac:spMkLst>
            <pc:docMk/>
            <pc:sldMk cId="1899706140" sldId="1067"/>
            <ac:spMk id="16" creationId="{64FE9EF5-1041-AB82-4282-3C25A33C388F}"/>
          </ac:spMkLst>
        </pc:spChg>
        <pc:spChg chg="mod">
          <ac:chgData name="kyo wu" userId="9fc4cbcd-97c4-43ce-ad98-3a3b51c7e791" providerId="ADAL" clId="{6A5F27C0-358D-A74E-AB89-1A9B4EFE88A3}" dt="2025-06-07T10:41:04.082" v="86"/>
          <ac:spMkLst>
            <pc:docMk/>
            <pc:sldMk cId="1899706140" sldId="1067"/>
            <ac:spMk id="19" creationId="{C75EB4B1-FE1E-9122-FFD8-D61661401409}"/>
          </ac:spMkLst>
        </pc:spChg>
        <pc:picChg chg="del">
          <ac:chgData name="kyo wu" userId="9fc4cbcd-97c4-43ce-ad98-3a3b51c7e791" providerId="ADAL" clId="{6A5F27C0-358D-A74E-AB89-1A9B4EFE88A3}" dt="2025-06-07T10:34:36.147" v="7" actId="478"/>
          <ac:picMkLst>
            <pc:docMk/>
            <pc:sldMk cId="1899706140" sldId="1067"/>
            <ac:picMk id="2" creationId="{8835CF3E-3122-8D31-5D18-B9A1B9B17C36}"/>
          </ac:picMkLst>
        </pc:picChg>
        <pc:picChg chg="del">
          <ac:chgData name="kyo wu" userId="9fc4cbcd-97c4-43ce-ad98-3a3b51c7e791" providerId="ADAL" clId="{6A5F27C0-358D-A74E-AB89-1A9B4EFE88A3}" dt="2025-06-07T10:34:31.908" v="3" actId="478"/>
          <ac:picMkLst>
            <pc:docMk/>
            <pc:sldMk cId="1899706140" sldId="1067"/>
            <ac:picMk id="3" creationId="{49CF91DA-6A17-4532-7292-0BB62C497B99}"/>
          </ac:picMkLst>
        </pc:picChg>
        <pc:picChg chg="del">
          <ac:chgData name="kyo wu" userId="9fc4cbcd-97c4-43ce-ad98-3a3b51c7e791" providerId="ADAL" clId="{6A5F27C0-358D-A74E-AB89-1A9B4EFE88A3}" dt="2025-06-07T10:34:34.811" v="5" actId="478"/>
          <ac:picMkLst>
            <pc:docMk/>
            <pc:sldMk cId="1899706140" sldId="1067"/>
            <ac:picMk id="4" creationId="{8F29AFDE-0CC8-421E-44E4-65E0CF2322B4}"/>
          </ac:picMkLst>
        </pc:picChg>
        <pc:picChg chg="del">
          <ac:chgData name="kyo wu" userId="9fc4cbcd-97c4-43ce-ad98-3a3b51c7e791" providerId="ADAL" clId="{6A5F27C0-358D-A74E-AB89-1A9B4EFE88A3}" dt="2025-06-07T10:34:35.425" v="6" actId="478"/>
          <ac:picMkLst>
            <pc:docMk/>
            <pc:sldMk cId="1899706140" sldId="1067"/>
            <ac:picMk id="5" creationId="{278BB9C2-35DC-F7CB-7F0E-964E2A65FF78}"/>
          </ac:picMkLst>
        </pc:picChg>
        <pc:picChg chg="del">
          <ac:chgData name="kyo wu" userId="9fc4cbcd-97c4-43ce-ad98-3a3b51c7e791" providerId="ADAL" clId="{6A5F27C0-358D-A74E-AB89-1A9B4EFE88A3}" dt="2025-06-07T10:34:29.131" v="2" actId="478"/>
          <ac:picMkLst>
            <pc:docMk/>
            <pc:sldMk cId="1899706140" sldId="1067"/>
            <ac:picMk id="9" creationId="{7E5BA8D0-B912-E86D-7EC4-D880878203E3}"/>
          </ac:picMkLst>
        </pc:picChg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203713536" sldId="107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235374" sldId="107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480548481" sldId="107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823645288" sldId="107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5934854" sldId="107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46162005" sldId="107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96232856" sldId="107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962082523" sldId="107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02265373" sldId="108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02165637" sldId="108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53494285" sldId="108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560179593" sldId="108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054427876" sldId="108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229839591" sldId="108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352517393" sldId="109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3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4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5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6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0" sldId="1097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61136187" sldId="1098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4181099064" sldId="1099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84857241" sldId="1100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2621601975" sldId="1101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162599467" sldId="1102"/>
        </pc:sldMkLst>
      </pc:sldChg>
      <pc:sldChg chg="del">
        <pc:chgData name="kyo wu" userId="9fc4cbcd-97c4-43ce-ad98-3a3b51c7e791" providerId="ADAL" clId="{6A5F27C0-358D-A74E-AB89-1A9B4EFE88A3}" dt="2025-06-07T10:34:24.145" v="1" actId="2696"/>
        <pc:sldMkLst>
          <pc:docMk/>
          <pc:sldMk cId="1999749692" sldId="1103"/>
        </pc:sldMkLst>
      </pc:sldChg>
      <pc:sldMasterChg chg="modSldLayout">
        <pc:chgData name="kyo wu" userId="9fc4cbcd-97c4-43ce-ad98-3a3b51c7e791" providerId="ADAL" clId="{6A5F27C0-358D-A74E-AB89-1A9B4EFE88A3}" dt="2025-06-07T10:35:25.034" v="11" actId="478"/>
        <pc:sldMasterMkLst>
          <pc:docMk/>
          <pc:sldMasterMk cId="1095230361" sldId="2147483654"/>
        </pc:sldMasterMkLst>
        <pc:sldLayoutChg chg="delSp mod">
          <pc:chgData name="kyo wu" userId="9fc4cbcd-97c4-43ce-ad98-3a3b51c7e791" providerId="ADAL" clId="{6A5F27C0-358D-A74E-AB89-1A9B4EFE88A3}" dt="2025-06-07T10:35:25.034" v="11" actId="478"/>
          <pc:sldLayoutMkLst>
            <pc:docMk/>
            <pc:sldMasterMk cId="1095230361" sldId="2147483654"/>
            <pc:sldLayoutMk cId="2629442108" sldId="2147483661"/>
          </pc:sldLayoutMkLst>
          <pc:spChg chg="del">
            <ac:chgData name="kyo wu" userId="9fc4cbcd-97c4-43ce-ad98-3a3b51c7e791" providerId="ADAL" clId="{6A5F27C0-358D-A74E-AB89-1A9B4EFE88A3}" dt="2025-06-07T10:35:25.034" v="11" actId="478"/>
            <ac:spMkLst>
              <pc:docMk/>
              <pc:sldMasterMk cId="1095230361" sldId="2147483654"/>
              <pc:sldLayoutMk cId="2629442108" sldId="2147483661"/>
              <ac:spMk id="7" creationId="{5AFB40FE-4340-143B-F67B-5E43AD49AABA}"/>
            </ac:spMkLst>
          </pc:spChg>
          <pc:picChg chg="del">
            <ac:chgData name="kyo wu" userId="9fc4cbcd-97c4-43ce-ad98-3a3b51c7e791" providerId="ADAL" clId="{6A5F27C0-358D-A74E-AB89-1A9B4EFE88A3}" dt="2025-06-07T10:35:20.097" v="9" actId="478"/>
            <ac:picMkLst>
              <pc:docMk/>
              <pc:sldMasterMk cId="1095230361" sldId="2147483654"/>
              <pc:sldLayoutMk cId="2629442108" sldId="2147483661"/>
              <ac:picMk id="5" creationId="{05E70420-384D-96F8-161A-E0EE4ED81ED3}"/>
            </ac:picMkLst>
          </pc:picChg>
          <pc:picChg chg="del">
            <ac:chgData name="kyo wu" userId="9fc4cbcd-97c4-43ce-ad98-3a3b51c7e791" providerId="ADAL" clId="{6A5F27C0-358D-A74E-AB89-1A9B4EFE88A3}" dt="2025-06-07T10:35:21.903" v="10" actId="478"/>
            <ac:picMkLst>
              <pc:docMk/>
              <pc:sldMasterMk cId="1095230361" sldId="2147483654"/>
              <pc:sldLayoutMk cId="2629442108" sldId="2147483661"/>
              <ac:picMk id="6" creationId="{57DC5270-3BE1-4D0D-CF8E-11DA0DEA28E6}"/>
            </ac:picMkLst>
          </pc:picChg>
        </pc:sldLayoutChg>
      </pc:sldMasterChg>
    </pc:docChg>
  </pc:docChgLst>
  <pc:docChgLst>
    <pc:chgData name="Willa" userId="2543490d-8df5-407c-91d3-3052b2e840db" providerId="ADAL" clId="{95ABA67D-9611-40DE-AA38-E1914ABBD573}"/>
    <pc:docChg chg="undo redo custSel modSld">
      <pc:chgData name="Willa" userId="2543490d-8df5-407c-91d3-3052b2e840db" providerId="ADAL" clId="{95ABA67D-9611-40DE-AA38-E1914ABBD573}" dt="2025-05-26T03:17:04.138" v="60" actId="14100"/>
      <pc:docMkLst>
        <pc:docMk/>
      </pc:docMkLst>
      <pc:sldChg chg="addSp delSp modSp mod">
        <pc:chgData name="Willa" userId="2543490d-8df5-407c-91d3-3052b2e840db" providerId="ADAL" clId="{95ABA67D-9611-40DE-AA38-E1914ABBD573}" dt="2025-05-26T02:22:28.725" v="54" actId="14100"/>
        <pc:sldMkLst>
          <pc:docMk/>
          <pc:sldMk cId="3482950747" sldId="1062"/>
        </pc:sldMkLst>
      </pc:sldChg>
      <pc:sldChg chg="modSp mod">
        <pc:chgData name="Willa" userId="2543490d-8df5-407c-91d3-3052b2e840db" providerId="ADAL" clId="{95ABA67D-9611-40DE-AA38-E1914ABBD573}" dt="2025-05-22T09:33:06.390" v="5" actId="20577"/>
        <pc:sldMkLst>
          <pc:docMk/>
          <pc:sldMk cId="94235374" sldId="1071"/>
        </pc:sldMkLst>
      </pc:sldChg>
      <pc:sldChg chg="addSp delSp modSp mod">
        <pc:chgData name="Willa" userId="2543490d-8df5-407c-91d3-3052b2e840db" providerId="ADAL" clId="{95ABA67D-9611-40DE-AA38-E1914ABBD573}" dt="2025-05-26T03:17:04.138" v="60" actId="14100"/>
        <pc:sldMkLst>
          <pc:docMk/>
          <pc:sldMk cId="823645288" sldId="1073"/>
        </pc:sldMkLst>
      </pc:sldChg>
      <pc:sldChg chg="modSp mod">
        <pc:chgData name="Willa" userId="2543490d-8df5-407c-91d3-3052b2e840db" providerId="ADAL" clId="{95ABA67D-9611-40DE-AA38-E1914ABBD573}" dt="2025-05-26T02:21:26.788" v="48" actId="1076"/>
        <pc:sldMkLst>
          <pc:docMk/>
          <pc:sldMk cId="962082523" sldId="1079"/>
        </pc:sldMkLst>
      </pc:sldChg>
      <pc:sldChg chg="modSp mod">
        <pc:chgData name="Willa" userId="2543490d-8df5-407c-91d3-3052b2e840db" providerId="ADAL" clId="{95ABA67D-9611-40DE-AA38-E1914ABBD573}" dt="2025-05-22T09:49:14.821" v="31"/>
        <pc:sldMkLst>
          <pc:docMk/>
          <pc:sldMk cId="2302265373" sldId="1081"/>
        </pc:sldMkLst>
      </pc:sldChg>
      <pc:sldChg chg="modSp mod">
        <pc:chgData name="Willa" userId="2543490d-8df5-407c-91d3-3052b2e840db" providerId="ADAL" clId="{95ABA67D-9611-40DE-AA38-E1914ABBD573}" dt="2025-05-22T09:37:57.206" v="16" actId="20577"/>
        <pc:sldMkLst>
          <pc:docMk/>
          <pc:sldMk cId="2653494285" sldId="1084"/>
        </pc:sldMkLst>
      </pc:sldChg>
      <pc:sldChg chg="modSp mod">
        <pc:chgData name="Willa" userId="2543490d-8df5-407c-91d3-3052b2e840db" providerId="ADAL" clId="{95ABA67D-9611-40DE-AA38-E1914ABBD573}" dt="2025-05-22T09:22:45.320" v="3" actId="20577"/>
        <pc:sldMkLst>
          <pc:docMk/>
          <pc:sldMk cId="2560179593" sldId="1085"/>
        </pc:sldMkLst>
      </pc:sldChg>
      <pc:sldChg chg="modSp mod">
        <pc:chgData name="Willa" userId="2543490d-8df5-407c-91d3-3052b2e840db" providerId="ADAL" clId="{95ABA67D-9611-40DE-AA38-E1914ABBD573}" dt="2025-05-22T09:21:03.083" v="1" actId="20577"/>
        <pc:sldMkLst>
          <pc:docMk/>
          <pc:sldMk cId="2352517393" sldId="1090"/>
        </pc:sldMkLst>
      </pc:sldChg>
      <pc:sldChg chg="delSp mod">
        <pc:chgData name="Willa" userId="2543490d-8df5-407c-91d3-3052b2e840db" providerId="ADAL" clId="{95ABA67D-9611-40DE-AA38-E1914ABBD573}" dt="2025-05-26T02:20:09.801" v="42" actId="478"/>
        <pc:sldMkLst>
          <pc:docMk/>
          <pc:sldMk cId="2621601975" sldId="1101"/>
        </pc:sldMkLst>
      </pc:sldChg>
      <pc:sldChg chg="delSp mod">
        <pc:chgData name="Willa" userId="2543490d-8df5-407c-91d3-3052b2e840db" providerId="ADAL" clId="{95ABA67D-9611-40DE-AA38-E1914ABBD573}" dt="2025-05-26T02:20:02.310" v="41" actId="478"/>
        <pc:sldMkLst>
          <pc:docMk/>
          <pc:sldMk cId="1999749692" sldId="1103"/>
        </pc:sldMkLst>
      </pc:sldChg>
    </pc:docChg>
  </pc:docChgLst>
  <pc:docChgLst>
    <pc:chgData name="kyo wu" userId="9fc4cbcd-97c4-43ce-ad98-3a3b51c7e791" providerId="ADAL" clId="{4FC10D22-436B-BA44-8B6F-65941A79F02C}"/>
    <pc:docChg chg="undo custSel addSld modSld">
      <pc:chgData name="kyo wu" userId="9fc4cbcd-97c4-43ce-ad98-3a3b51c7e791" providerId="ADAL" clId="{4FC10D22-436B-BA44-8B6F-65941A79F02C}" dt="2025-05-27T08:24:12.136" v="2964" actId="20577"/>
      <pc:docMkLst>
        <pc:docMk/>
      </pc:docMkLst>
      <pc:sldChg chg="modSp modNotesTx">
        <pc:chgData name="kyo wu" userId="9fc4cbcd-97c4-43ce-ad98-3a3b51c7e791" providerId="ADAL" clId="{4FC10D22-436B-BA44-8B6F-65941A79F02C}" dt="2025-05-26T07:21:28.947" v="753" actId="20577"/>
        <pc:sldMkLst>
          <pc:docMk/>
          <pc:sldMk cId="0" sldId="319"/>
        </pc:sldMkLst>
      </pc:sldChg>
      <pc:sldChg chg="addSp modSp mod">
        <pc:chgData name="kyo wu" userId="9fc4cbcd-97c4-43ce-ad98-3a3b51c7e791" providerId="ADAL" clId="{4FC10D22-436B-BA44-8B6F-65941A79F02C}" dt="2025-05-27T02:00:08.013" v="2400" actId="1076"/>
        <pc:sldMkLst>
          <pc:docMk/>
          <pc:sldMk cId="519669046" sldId="1036"/>
        </pc:sldMkLst>
      </pc:sldChg>
      <pc:sldChg chg="addSp delSp modSp mod modNotesTx">
        <pc:chgData name="kyo wu" userId="9fc4cbcd-97c4-43ce-ad98-3a3b51c7e791" providerId="ADAL" clId="{4FC10D22-436B-BA44-8B6F-65941A79F02C}" dt="2025-05-27T08:23:26.706" v="2919" actId="14100"/>
        <pc:sldMkLst>
          <pc:docMk/>
          <pc:sldMk cId="3249069252" sldId="1039"/>
        </pc:sldMkLst>
      </pc:sldChg>
      <pc:sldChg chg="addSp modSp mod">
        <pc:chgData name="kyo wu" userId="9fc4cbcd-97c4-43ce-ad98-3a3b51c7e791" providerId="ADAL" clId="{4FC10D22-436B-BA44-8B6F-65941A79F02C}" dt="2025-05-26T10:04:04.516" v="1935" actId="14100"/>
        <pc:sldMkLst>
          <pc:docMk/>
          <pc:sldMk cId="789578636" sldId="1049"/>
        </pc:sldMkLst>
      </pc:sldChg>
      <pc:sldChg chg="addSp modSp mod">
        <pc:chgData name="kyo wu" userId="9fc4cbcd-97c4-43ce-ad98-3a3b51c7e791" providerId="ADAL" clId="{4FC10D22-436B-BA44-8B6F-65941A79F02C}" dt="2025-05-27T02:00:34.196" v="2405" actId="1076"/>
        <pc:sldMkLst>
          <pc:docMk/>
          <pc:sldMk cId="1092222023" sldId="1050"/>
        </pc:sldMkLst>
      </pc:sldChg>
      <pc:sldChg chg="addSp delSp modSp mod modNotesTx">
        <pc:chgData name="kyo wu" userId="9fc4cbcd-97c4-43ce-ad98-3a3b51c7e791" providerId="ADAL" clId="{4FC10D22-436B-BA44-8B6F-65941A79F02C}" dt="2025-05-27T08:20:13.082" v="2815" actId="207"/>
        <pc:sldMkLst>
          <pc:docMk/>
          <pc:sldMk cId="3353924986" sldId="1052"/>
        </pc:sldMkLst>
      </pc:sldChg>
      <pc:sldChg chg="addSp delSp modSp mod modNotesTx">
        <pc:chgData name="kyo wu" userId="9fc4cbcd-97c4-43ce-ad98-3a3b51c7e791" providerId="ADAL" clId="{4FC10D22-436B-BA44-8B6F-65941A79F02C}" dt="2025-05-27T08:21:08.496" v="2824" actId="1076"/>
        <pc:sldMkLst>
          <pc:docMk/>
          <pc:sldMk cId="2224113988" sldId="1053"/>
        </pc:sldMkLst>
      </pc:sldChg>
      <pc:sldChg chg="addSp delSp modSp mod">
        <pc:chgData name="kyo wu" userId="9fc4cbcd-97c4-43ce-ad98-3a3b51c7e791" providerId="ADAL" clId="{4FC10D22-436B-BA44-8B6F-65941A79F02C}" dt="2025-05-27T08:23:54.591" v="2925" actId="1076"/>
        <pc:sldMkLst>
          <pc:docMk/>
          <pc:sldMk cId="4282814327" sldId="1059"/>
        </pc:sldMkLst>
      </pc:sldChg>
      <pc:sldChg chg="addSp delSp modSp mod modNotesTx">
        <pc:chgData name="kyo wu" userId="9fc4cbcd-97c4-43ce-ad98-3a3b51c7e791" providerId="ADAL" clId="{4FC10D22-436B-BA44-8B6F-65941A79F02C}" dt="2025-05-27T08:24:12.136" v="2964" actId="20577"/>
        <pc:sldMkLst>
          <pc:docMk/>
          <pc:sldMk cId="3482950747" sldId="1062"/>
        </pc:sldMkLst>
      </pc:sldChg>
      <pc:sldChg chg="addSp delSp modSp mod">
        <pc:chgData name="kyo wu" userId="9fc4cbcd-97c4-43ce-ad98-3a3b51c7e791" providerId="ADAL" clId="{4FC10D22-436B-BA44-8B6F-65941A79F02C}" dt="2025-05-27T02:00:44.520" v="2409" actId="1076"/>
        <pc:sldMkLst>
          <pc:docMk/>
          <pc:sldMk cId="3821561532" sldId="1065"/>
        </pc:sldMkLst>
      </pc:sldChg>
      <pc:sldChg chg="addSp modSp mod modNotesTx">
        <pc:chgData name="kyo wu" userId="9fc4cbcd-97c4-43ce-ad98-3a3b51c7e791" providerId="ADAL" clId="{4FC10D22-436B-BA44-8B6F-65941A79F02C}" dt="2025-05-27T08:18:52.965" v="2799" actId="1076"/>
        <pc:sldMkLst>
          <pc:docMk/>
          <pc:sldMk cId="1899706140" sldId="1067"/>
        </pc:sldMkLst>
      </pc:sldChg>
      <pc:sldChg chg="addSp delSp modSp mod modNotesTx">
        <pc:chgData name="kyo wu" userId="9fc4cbcd-97c4-43ce-ad98-3a3b51c7e791" providerId="ADAL" clId="{4FC10D22-436B-BA44-8B6F-65941A79F02C}" dt="2025-05-27T08:19:23.224" v="2806" actId="207"/>
        <pc:sldMkLst>
          <pc:docMk/>
          <pc:sldMk cId="4203713536" sldId="1070"/>
        </pc:sldMkLst>
      </pc:sldChg>
      <pc:sldChg chg="addSp modSp mod modNotesTx">
        <pc:chgData name="kyo wu" userId="9fc4cbcd-97c4-43ce-ad98-3a3b51c7e791" providerId="ADAL" clId="{4FC10D22-436B-BA44-8B6F-65941A79F02C}" dt="2025-05-27T08:20:34.972" v="2820" actId="207"/>
        <pc:sldMkLst>
          <pc:docMk/>
          <pc:sldMk cId="94235374" sldId="1071"/>
        </pc:sldMkLst>
      </pc:sldChg>
      <pc:sldChg chg="addSp modSp mod">
        <pc:chgData name="kyo wu" userId="9fc4cbcd-97c4-43ce-ad98-3a3b51c7e791" providerId="ADAL" clId="{4FC10D22-436B-BA44-8B6F-65941A79F02C}" dt="2025-05-27T02:05:17.750" v="2422" actId="1076"/>
        <pc:sldMkLst>
          <pc:docMk/>
          <pc:sldMk cId="1480548481" sldId="1072"/>
        </pc:sldMkLst>
      </pc:sldChg>
      <pc:sldChg chg="addSp delSp modSp mod">
        <pc:chgData name="kyo wu" userId="9fc4cbcd-97c4-43ce-ad98-3a3b51c7e791" providerId="ADAL" clId="{4FC10D22-436B-BA44-8B6F-65941A79F02C}" dt="2025-05-26T08:57:03.734" v="807" actId="1076"/>
        <pc:sldMkLst>
          <pc:docMk/>
          <pc:sldMk cId="823645288" sldId="1073"/>
        </pc:sldMkLst>
      </pc:sldChg>
      <pc:sldChg chg="addSp modSp mod">
        <pc:chgData name="kyo wu" userId="9fc4cbcd-97c4-43ce-ad98-3a3b51c7e791" providerId="ADAL" clId="{4FC10D22-436B-BA44-8B6F-65941A79F02C}" dt="2025-05-27T01:59:39.080" v="2392" actId="1076"/>
        <pc:sldMkLst>
          <pc:docMk/>
          <pc:sldMk cId="1195934854" sldId="1074"/>
        </pc:sldMkLst>
      </pc:sldChg>
      <pc:sldChg chg="addSp delSp modSp mod modNotesTx">
        <pc:chgData name="kyo wu" userId="9fc4cbcd-97c4-43ce-ad98-3a3b51c7e791" providerId="ADAL" clId="{4FC10D22-436B-BA44-8B6F-65941A79F02C}" dt="2025-05-27T08:19:46.120" v="2811" actId="207"/>
        <pc:sldMkLst>
          <pc:docMk/>
          <pc:sldMk cId="946162005" sldId="1075"/>
        </pc:sldMkLst>
      </pc:sldChg>
      <pc:sldChg chg="addSp modSp mod">
        <pc:chgData name="kyo wu" userId="9fc4cbcd-97c4-43ce-ad98-3a3b51c7e791" providerId="ADAL" clId="{4FC10D22-436B-BA44-8B6F-65941A79F02C}" dt="2025-05-27T02:05:26.983" v="2425" actId="1076"/>
        <pc:sldMkLst>
          <pc:docMk/>
          <pc:sldMk cId="1196232856" sldId="1078"/>
        </pc:sldMkLst>
      </pc:sldChg>
      <pc:sldChg chg="addSp delSp modSp mod">
        <pc:chgData name="kyo wu" userId="9fc4cbcd-97c4-43ce-ad98-3a3b51c7e791" providerId="ADAL" clId="{4FC10D22-436B-BA44-8B6F-65941A79F02C}" dt="2025-05-26T09:37:02.095" v="1777" actId="1076"/>
        <pc:sldMkLst>
          <pc:docMk/>
          <pc:sldMk cId="962082523" sldId="1079"/>
        </pc:sldMkLst>
      </pc:sldChg>
      <pc:sldChg chg="addSp modSp mod">
        <pc:chgData name="kyo wu" userId="9fc4cbcd-97c4-43ce-ad98-3a3b51c7e791" providerId="ADAL" clId="{4FC10D22-436B-BA44-8B6F-65941A79F02C}" dt="2025-05-27T02:01:28.099" v="2415" actId="1076"/>
        <pc:sldMkLst>
          <pc:docMk/>
          <pc:sldMk cId="2302265373" sldId="1081"/>
        </pc:sldMkLst>
      </pc:sldChg>
      <pc:sldChg chg="addSp modSp mod">
        <pc:chgData name="kyo wu" userId="9fc4cbcd-97c4-43ce-ad98-3a3b51c7e791" providerId="ADAL" clId="{4FC10D22-436B-BA44-8B6F-65941A79F02C}" dt="2025-05-26T10:00:53" v="1883"/>
        <pc:sldMkLst>
          <pc:docMk/>
          <pc:sldMk cId="202165637" sldId="1083"/>
        </pc:sldMkLst>
      </pc:sldChg>
      <pc:sldChg chg="addSp modSp mod">
        <pc:chgData name="kyo wu" userId="9fc4cbcd-97c4-43ce-ad98-3a3b51c7e791" providerId="ADAL" clId="{4FC10D22-436B-BA44-8B6F-65941A79F02C}" dt="2025-05-27T02:04:59.554" v="2419" actId="1076"/>
        <pc:sldMkLst>
          <pc:docMk/>
          <pc:sldMk cId="2653494285" sldId="1084"/>
        </pc:sldMkLst>
      </pc:sldChg>
      <pc:sldChg chg="addSp modSp mod">
        <pc:chgData name="kyo wu" userId="9fc4cbcd-97c4-43ce-ad98-3a3b51c7e791" providerId="ADAL" clId="{4FC10D22-436B-BA44-8B6F-65941A79F02C}" dt="2025-05-26T10:02:59.905" v="1892" actId="1076"/>
        <pc:sldMkLst>
          <pc:docMk/>
          <pc:sldMk cId="2560179593" sldId="1085"/>
        </pc:sldMkLst>
      </pc:sldChg>
      <pc:sldChg chg="addSp modSp mod">
        <pc:chgData name="kyo wu" userId="9fc4cbcd-97c4-43ce-ad98-3a3b51c7e791" providerId="ADAL" clId="{4FC10D22-436B-BA44-8B6F-65941A79F02C}" dt="2025-05-26T10:03:40.730" v="1930" actId="1076"/>
        <pc:sldMkLst>
          <pc:docMk/>
          <pc:sldMk cId="4054427876" sldId="1086"/>
        </pc:sldMkLst>
      </pc:sldChg>
      <pc:sldChg chg="addSp delSp modSp mod">
        <pc:chgData name="kyo wu" userId="9fc4cbcd-97c4-43ce-ad98-3a3b51c7e791" providerId="ADAL" clId="{4FC10D22-436B-BA44-8B6F-65941A79F02C}" dt="2025-05-27T01:59:49.207" v="2395" actId="1076"/>
        <pc:sldMkLst>
          <pc:docMk/>
          <pc:sldMk cId="1229839591" sldId="1087"/>
        </pc:sldMkLst>
      </pc:sldChg>
      <pc:sldChg chg="addSp modSp mod modNotesTx">
        <pc:chgData name="kyo wu" userId="9fc4cbcd-97c4-43ce-ad98-3a3b51c7e791" providerId="ADAL" clId="{4FC10D22-436B-BA44-8B6F-65941A79F02C}" dt="2025-05-27T08:22:54.383" v="2884" actId="207"/>
        <pc:sldMkLst>
          <pc:docMk/>
          <pc:sldMk cId="2352517393" sldId="1090"/>
        </pc:sldMkLst>
      </pc:sldChg>
      <pc:sldChg chg="addSp delSp modSp add mod modNotesTx">
        <pc:chgData name="kyo wu" userId="9fc4cbcd-97c4-43ce-ad98-3a3b51c7e791" providerId="ADAL" clId="{4FC10D22-436B-BA44-8B6F-65941A79F02C}" dt="2025-05-27T08:23:51.442" v="2924" actId="1076"/>
        <pc:sldMkLst>
          <pc:docMk/>
          <pc:sldMk cId="2621601975" sldId="1101"/>
        </pc:sldMkLst>
      </pc:sldChg>
      <pc:sldChg chg="addSp modSp add mod modNotesTx">
        <pc:chgData name="kyo wu" userId="9fc4cbcd-97c4-43ce-ad98-3a3b51c7e791" providerId="ADAL" clId="{4FC10D22-436B-BA44-8B6F-65941A79F02C}" dt="2025-05-27T08:22:32.778" v="2879" actId="207"/>
        <pc:sldMkLst>
          <pc:docMk/>
          <pc:sldMk cId="1162599467" sldId="1102"/>
        </pc:sldMkLst>
      </pc:sldChg>
      <pc:sldChg chg="addSp delSp modSp add mod">
        <pc:chgData name="kyo wu" userId="9fc4cbcd-97c4-43ce-ad98-3a3b51c7e791" providerId="ADAL" clId="{4FC10D22-436B-BA44-8B6F-65941A79F02C}" dt="2025-05-26T09:36:15.243" v="1731" actId="1076"/>
        <pc:sldMkLst>
          <pc:docMk/>
          <pc:sldMk cId="1999749692" sldId="1103"/>
        </pc:sldMkLst>
      </pc:sldChg>
    </pc:docChg>
  </pc:docChgLst>
  <pc:docChgLst>
    <pc:chgData name="Scott Uresse" userId="S::suresse@weveel.com::8e2bcbc1-71f3-4f21-81e8-3586559f920c" providerId="AD" clId="Web-{74003EEA-4ECF-2DE8-E28D-3D99E1391AD6}"/>
    <pc:docChg chg="modSld">
      <pc:chgData name="Scott Uresse" userId="S::suresse@weveel.com::8e2bcbc1-71f3-4f21-81e8-3586559f920c" providerId="AD" clId="Web-{74003EEA-4ECF-2DE8-E28D-3D99E1391AD6}" dt="2025-05-22T18:46:22.619" v="17" actId="20577"/>
      <pc:docMkLst>
        <pc:docMk/>
      </pc:docMkLst>
      <pc:sldChg chg="modSp">
        <pc:chgData name="Scott Uresse" userId="S::suresse@weveel.com::8e2bcbc1-71f3-4f21-81e8-3586559f920c" providerId="AD" clId="Web-{74003EEA-4ECF-2DE8-E28D-3D99E1391AD6}" dt="2025-05-22T18:12:20.158" v="6" actId="20577"/>
        <pc:sldMkLst>
          <pc:docMk/>
          <pc:sldMk cId="2224113988" sldId="1053"/>
        </pc:sldMkLst>
      </pc:sldChg>
      <pc:sldChg chg="modSp">
        <pc:chgData name="Scott Uresse" userId="S::suresse@weveel.com::8e2bcbc1-71f3-4f21-81e8-3586559f920c" providerId="AD" clId="Web-{74003EEA-4ECF-2DE8-E28D-3D99E1391AD6}" dt="2025-05-22T18:38:36.043" v="8" actId="20577"/>
        <pc:sldMkLst>
          <pc:docMk/>
          <pc:sldMk cId="1480548481" sldId="1072"/>
        </pc:sldMkLst>
      </pc:sldChg>
      <pc:sldChg chg="delSp modSp">
        <pc:chgData name="Scott Uresse" userId="S::suresse@weveel.com::8e2bcbc1-71f3-4f21-81e8-3586559f920c" providerId="AD" clId="Web-{74003EEA-4ECF-2DE8-E28D-3D99E1391AD6}" dt="2025-05-22T18:46:22.619" v="17" actId="20577"/>
        <pc:sldMkLst>
          <pc:docMk/>
          <pc:sldMk cId="2560179593" sldId="1085"/>
        </pc:sldMkLst>
      </pc:sldChg>
    </pc:docChg>
  </pc:docChgLst>
  <pc:docChgLst>
    <pc:chgData name="Trish Chornobroff" userId="S::trish@weveel.com::c16cad3b-4500-4150-9b63-fa63acce065f" providerId="AD" clId="Web-{209FAAF0-B9B1-30A7-8949-AE78BA6F99A9}"/>
    <pc:docChg chg="modSld">
      <pc:chgData name="Trish Chornobroff" userId="S::trish@weveel.com::c16cad3b-4500-4150-9b63-fa63acce065f" providerId="AD" clId="Web-{209FAAF0-B9B1-30A7-8949-AE78BA6F99A9}" dt="2025-05-27T00:29:53.028" v="2" actId="1076"/>
      <pc:docMkLst>
        <pc:docMk/>
      </pc:docMkLst>
      <pc:sldChg chg="modSp">
        <pc:chgData name="Trish Chornobroff" userId="S::trish@weveel.com::c16cad3b-4500-4150-9b63-fa63acce065f" providerId="AD" clId="Web-{209FAAF0-B9B1-30A7-8949-AE78BA6F99A9}" dt="2025-05-27T00:29:53.028" v="2" actId="1076"/>
        <pc:sldMkLst>
          <pc:docMk/>
          <pc:sldMk cId="2224113988" sldId="10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F8DA8676-5308-46A3-A7EC-E61E5B8D2AE3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AE7F6A74-02FD-4AE0-A543-180112E2E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5857" y="1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/>
          <a:lstStyle>
            <a:lvl1pPr algn="r">
              <a:defRPr sz="900"/>
            </a:lvl1pPr>
          </a:lstStyle>
          <a:p>
            <a:fld id="{CBDCBE15-5CA0-4D45-A54E-1D92D5FB577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92438" y="862013"/>
            <a:ext cx="403542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868" tIns="32434" rIns="64868" bIns="3243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2241" y="3314709"/>
            <a:ext cx="8015819" cy="2713062"/>
          </a:xfrm>
          <a:prstGeom prst="rect">
            <a:avLst/>
          </a:prstGeom>
        </p:spPr>
        <p:txBody>
          <a:bodyPr vert="horz" lIns="64868" tIns="32434" rIns="64868" bIns="3243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2750"/>
            <a:ext cx="4342341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l">
              <a:defRPr sz="9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5857" y="6542750"/>
            <a:ext cx="4342340" cy="345413"/>
          </a:xfrm>
          <a:prstGeom prst="rect">
            <a:avLst/>
          </a:prstGeom>
        </p:spPr>
        <p:txBody>
          <a:bodyPr vert="horz" lIns="64868" tIns="32434" rIns="64868" bIns="32434" rtlCol="0" anchor="b"/>
          <a:lstStyle>
            <a:lvl1pPr algn="r">
              <a:defRPr sz="900"/>
            </a:lvl1pPr>
          </a:lstStyle>
          <a:p>
            <a:fld id="{FD98A3F6-7FE7-4EBD-8D56-E098AD9A140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update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mix</a:t>
            </a:r>
            <a:r>
              <a:rPr kumimoji="1" lang="zh-CN" altLang="en-US"/>
              <a:t> </a:t>
            </a:r>
            <a:r>
              <a:rPr kumimoji="1" lang="en-US" altLang="zh-CN"/>
              <a:t>in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r>
              <a:rPr kumimoji="1" lang="zh-CN" altLang="en-US"/>
              <a:t> </a:t>
            </a:r>
            <a:r>
              <a:rPr kumimoji="1" lang="en-US" altLang="zh-CN"/>
              <a:t>to</a:t>
            </a:r>
            <a:r>
              <a:rPr kumimoji="1" lang="zh-CN" altLang="en-US"/>
              <a:t> </a:t>
            </a:r>
            <a:r>
              <a:rPr kumimoji="1" lang="en-US" altLang="zh-CN"/>
              <a:t>be</a:t>
            </a:r>
            <a:r>
              <a:rPr kumimoji="1" lang="zh-CN" altLang="en-US"/>
              <a:t> </a:t>
            </a:r>
            <a:r>
              <a:rPr kumimoji="1" lang="en-US" altLang="zh-CN"/>
              <a:t>compliant</a:t>
            </a:r>
            <a:r>
              <a:rPr kumimoji="1" lang="zh-CN" altLang="en-US"/>
              <a:t> </a:t>
            </a:r>
            <a:endParaRPr kumimoji="1" lang="en-US" altLang="zh-CN"/>
          </a:p>
          <a:p>
            <a:r>
              <a:rPr lang="en-US" altLang="zh-CN"/>
              <a:t>Price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not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concern.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8A3F6-7FE7-4EBD-8D56-E098AD9A140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37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44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892" y="463506"/>
            <a:ext cx="13045916" cy="1682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92" y="2317529"/>
            <a:ext cx="13045916" cy="552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892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10388" y="8069034"/>
            <a:ext cx="5104924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82525" y="8069034"/>
            <a:ext cx="3403283" cy="4635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134405" rtl="0" eaLnBrk="1" latinLnBrk="0" hangingPunct="1">
        <a:lnSpc>
          <a:spcPct val="90000"/>
        </a:lnSpc>
        <a:spcBef>
          <a:spcPct val="0"/>
        </a:spcBef>
        <a:buNone/>
        <a:defRPr sz="54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601" indent="-283601" algn="l" defTabSz="1134405" rtl="0" eaLnBrk="1" latinLnBrk="0" hangingPunct="1">
        <a:lnSpc>
          <a:spcPct val="90000"/>
        </a:lnSpc>
        <a:spcBef>
          <a:spcPts val="1241"/>
        </a:spcBef>
        <a:buFont typeface="Arial" panose="020B0604020202020204" pitchFamily="34" charset="0"/>
        <a:buChar char="•"/>
        <a:defRPr sz="3474" kern="1200">
          <a:solidFill>
            <a:schemeClr val="tx1"/>
          </a:solidFill>
          <a:latin typeface="+mn-lt"/>
          <a:ea typeface="+mn-ea"/>
          <a:cs typeface="+mn-cs"/>
        </a:defRPr>
      </a:lvl1pPr>
      <a:lvl2pPr marL="85080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977" kern="1200">
          <a:solidFill>
            <a:schemeClr val="tx1"/>
          </a:solidFill>
          <a:latin typeface="+mn-lt"/>
          <a:ea typeface="+mn-ea"/>
          <a:cs typeface="+mn-cs"/>
        </a:defRPr>
      </a:lvl2pPr>
      <a:lvl3pPr marL="1418006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481" kern="1200">
          <a:solidFill>
            <a:schemeClr val="tx1"/>
          </a:solidFill>
          <a:latin typeface="+mn-lt"/>
          <a:ea typeface="+mn-ea"/>
          <a:cs typeface="+mn-cs"/>
        </a:defRPr>
      </a:lvl3pPr>
      <a:lvl4pPr marL="1985208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55241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3119613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686815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4254017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821220" indent="-283601" algn="l" defTabSz="1134405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0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05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607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80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012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214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416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619" algn="l" defTabSz="1134405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99A-50F9-9511-7AB1-001FA26F4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E48F57-AFF2-DF1E-FC78-3D7AE382FE93}"/>
              </a:ext>
            </a:extLst>
          </p:cNvPr>
          <p:cNvCxnSpPr>
            <a:cxnSpLocks/>
          </p:cNvCxnSpPr>
          <p:nvPr/>
        </p:nvCxnSpPr>
        <p:spPr>
          <a:xfrm>
            <a:off x="10823052" y="436085"/>
            <a:ext cx="0" cy="7557740"/>
          </a:xfrm>
          <a:prstGeom prst="line">
            <a:avLst/>
          </a:prstGeom>
          <a:ln>
            <a:solidFill>
              <a:srgbClr val="FE4AC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75415F-A12E-2E93-ACAC-96E528F64E30}"/>
              </a:ext>
            </a:extLst>
          </p:cNvPr>
          <p:cNvSpPr/>
          <p:nvPr/>
        </p:nvSpPr>
        <p:spPr>
          <a:xfrm>
            <a:off x="9161767" y="963985"/>
            <a:ext cx="1012057" cy="1012057"/>
          </a:xfrm>
          <a:prstGeom prst="ellipse">
            <a:avLst/>
          </a:prstGeom>
          <a:solidFill>
            <a:srgbClr val="FE4A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3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E9EF5-1041-AB82-4282-3C25A33C388F}"/>
              </a:ext>
            </a:extLst>
          </p:cNvPr>
          <p:cNvSpPr txBox="1"/>
          <p:nvPr/>
        </p:nvSpPr>
        <p:spPr>
          <a:xfrm>
            <a:off x="9161767" y="1136678"/>
            <a:ext cx="1000469" cy="636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Item #</a:t>
            </a:r>
          </a:p>
          <a:p>
            <a:pPr algn="ctr"/>
            <a:r>
              <a:rPr lang="en-US" altLang="zh-CN" sz="1737" b="1" dirty="0">
                <a:solidFill>
                  <a:schemeClr val="bg1"/>
                </a:solidFill>
                <a:latin typeface="AvenirNext LT Pro Bold" panose="020B0504020202020204" pitchFamily="34" charset="77"/>
              </a:rPr>
              <a:t>{ITEM#}</a:t>
            </a:r>
            <a:endParaRPr lang="en-US" sz="1737" b="1" dirty="0">
              <a:solidFill>
                <a:schemeClr val="bg1"/>
              </a:solidFill>
              <a:latin typeface="AvenirNext LT Pro Bold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EB4B1-FE1E-9122-FFD8-D61661401409}"/>
              </a:ext>
            </a:extLst>
          </p:cNvPr>
          <p:cNvSpPr txBox="1"/>
          <p:nvPr/>
        </p:nvSpPr>
        <p:spPr>
          <a:xfrm>
            <a:off x="11106890" y="963985"/>
            <a:ext cx="3854128" cy="2642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985" b="1" dirty="0" err="1">
                <a:solidFill>
                  <a:srgbClr val="FE4AC1"/>
                </a:solidFill>
                <a:latin typeface="AvenirNext LT Pro Bold" panose="020B0504020202020204" pitchFamily="34" charset="77"/>
              </a:rPr>
              <a:t>xxxxxxxxxxxxxxxx</a:t>
            </a:r>
            <a:endParaRPr lang="en-US" sz="1985" b="1" dirty="0">
              <a:solidFill>
                <a:srgbClr val="FE4AC1"/>
              </a:solidFill>
              <a:latin typeface="AvenirNext LT Pro Bold" panose="020B0504020202020204" pitchFamily="34" charset="77"/>
            </a:endParaRPr>
          </a:p>
          <a:p>
            <a:endParaRPr lang="en-US" sz="1985" b="1" dirty="0">
              <a:solidFill>
                <a:srgbClr val="EE3B95"/>
              </a:solidFill>
              <a:latin typeface="AvenirNext LT Pro Bold" panose="020B0504020202020204" pitchFamily="34" charset="77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Item #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{ITEM#}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</a:endParaRPr>
          </a:p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</a:rPr>
              <a:t>{Item Description}</a:t>
            </a:r>
          </a:p>
          <a:p>
            <a:endParaRPr lang="en-US" sz="1400" dirty="0">
              <a:solidFill>
                <a:srgbClr val="FF0000"/>
              </a:solidFill>
              <a:latin typeface="Avenir Next" panose="020B0503020202020204" pitchFamily="34" charset="0"/>
            </a:endParaRPr>
          </a:p>
          <a:p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Dims: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 {Item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Width</a:t>
            </a:r>
            <a:r>
              <a:rPr lang="zh-CN" altLang="en-US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262626"/>
                </a:solidFill>
                <a:latin typeface="Avenir Next" panose="020B0503020202020204" pitchFamily="34" charset="0"/>
              </a:rPr>
              <a:t>(inch)} cm x D {Item Depth (inch)} cm x H {Item Height (inch)} cm </a:t>
            </a:r>
          </a:p>
          <a:p>
            <a:pPr fontAlgn="base"/>
            <a:endParaRPr lang="en-US" altLang="zh-CN" sz="1400" b="1" dirty="0">
              <a:solidFill>
                <a:srgbClr val="00B0F0"/>
              </a:solidFill>
              <a:latin typeface="Avenir Next" panose="020B0503020202020204" pitchFamily="34" charset="0"/>
            </a:endParaRP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FOB : ${FOB}</a:t>
            </a:r>
          </a:p>
          <a:p>
            <a:pPr fontAlgn="base"/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Suggested Retail AU: ${Retail</a:t>
            </a:r>
            <a:r>
              <a:rPr lang="zh-CN" altLang="en-US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400" b="1" dirty="0">
                <a:solidFill>
                  <a:srgbClr val="00B0F0"/>
                </a:solidFill>
                <a:latin typeface="Avenir Next" panose="020B0503020202020204" pitchFamily="34" charset="0"/>
              </a:rPr>
              <a:t>AU}</a:t>
            </a:r>
            <a:endParaRPr lang="en-US" sz="1489" dirty="0">
              <a:solidFill>
                <a:schemeClr val="tx1">
                  <a:lumMod val="65000"/>
                  <a:lumOff val="35000"/>
                </a:schemeClr>
              </a:solidFill>
              <a:latin typeface="AvenirNext LT Pro Bold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9706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I3ODZkYTg0NGNlZmIxNDkzMmMyMTdlMDY3ODhkYzIifQ==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a76dde-41db-43fa-bae3-1dbbfdafda97" xsi:nil="true"/>
    <lcf76f155ced4ddcb4097134ff3c332f xmlns="4626ec3b-11ea-4ddf-af8b-d0515e0c815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FA99BE4EC341124FA7808D337DCB9188" ma:contentTypeVersion="15" ma:contentTypeDescription="新建文档。" ma:contentTypeScope="" ma:versionID="e5e501d8dc891368dcb6e7d54331eb39">
  <xsd:schema xmlns:xsd="http://www.w3.org/2001/XMLSchema" xmlns:xs="http://www.w3.org/2001/XMLSchema" xmlns:p="http://schemas.microsoft.com/office/2006/metadata/properties" xmlns:ns2="4626ec3b-11ea-4ddf-af8b-d0515e0c815e" xmlns:ns3="94a76dde-41db-43fa-bae3-1dbbfdafda97" targetNamespace="http://schemas.microsoft.com/office/2006/metadata/properties" ma:root="true" ma:fieldsID="b270a440fc78e4190f1ec31d61186603" ns2:_="" ns3:_="">
    <xsd:import namespace="4626ec3b-11ea-4ddf-af8b-d0515e0c815e"/>
    <xsd:import namespace="94a76dde-41db-43fa-bae3-1dbbfdafd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6ec3b-11ea-4ddf-af8b-d0515e0c815e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图像标记" ma:readOnly="false" ma:fieldId="{5cf76f15-5ced-4ddc-b409-7134ff3c332f}" ma:taxonomyMulti="true" ma:sspId="3c8cfa4a-bc51-4ed0-a33d-04910440cc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a76dde-41db-43fa-bae3-1dbbfdafda9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d5d060e-f09e-4d8e-84cf-233ab6996384}" ma:internalName="TaxCatchAll" ma:showField="CatchAllData" ma:web="94a76dde-41db-43fa-bae3-1dbbfdafda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FA37EF-7AAF-4B05-A0B0-7096BA9FD3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4626ec3b-11ea-4ddf-af8b-d0515e0c815e"/>
    <ds:schemaRef ds:uri="http://www.w3.org/XML/1998/namespace"/>
    <ds:schemaRef ds:uri="http://purl.org/dc/dcmitype/"/>
    <ds:schemaRef ds:uri="http://schemas.microsoft.com/office/infopath/2007/PartnerControls"/>
    <ds:schemaRef ds:uri="94a76dde-41db-43fa-bae3-1dbbfdafda9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4BFE18-8609-4672-91ED-E87B20F8C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BA30DA-3A59-4BAB-8C2E-968B7342420E}">
  <ds:schemaRefs>
    <ds:schemaRef ds:uri="4626ec3b-11ea-4ddf-af8b-d0515e0c815e"/>
    <ds:schemaRef ds:uri="94a76dde-41db-43fa-bae3-1dbbfdafda9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71</Words>
  <Application>Microsoft Macintosh PowerPoint</Application>
  <PresentationFormat>自定义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AvenirNext LT Pro Bold</vt:lpstr>
      <vt:lpstr>Arial</vt:lpstr>
      <vt:lpstr>Avenir Next</vt:lpstr>
      <vt:lpstr>Calibri</vt:lpstr>
      <vt:lpstr>Calibri Light</vt:lpstr>
      <vt:lpstr>Office 2013 - 2022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kyo wu</cp:lastModifiedBy>
  <cp:revision>5</cp:revision>
  <dcterms:created xsi:type="dcterms:W3CDTF">2022-09-20T09:31:00Z</dcterms:created>
  <dcterms:modified xsi:type="dcterms:W3CDTF">2025-06-07T12:23:33Z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2022-09-15T16:00:00Z</vt:filetime>
  </property>
  <property fmtid="{D5CDD505-2E9C-101B-9397-08002B2CF9AE}" pid="3" name="Creator">
    <vt:lpwstr>Adobe InDesign 16.2 (Windows)</vt:lpwstr>
  </property>
  <property fmtid="{D5CDD505-2E9C-101B-9397-08002B2CF9AE}" pid="4" name="LastSaved">
    <vt:filetime>2022-09-20T16:00:00Z</vt:filetime>
  </property>
  <property fmtid="{D5CDD505-2E9C-101B-9397-08002B2CF9AE}" pid="5" name="ICV">
    <vt:lpwstr>BA76EB115829475E945986DB5CE8653B_13</vt:lpwstr>
  </property>
  <property fmtid="{D5CDD505-2E9C-101B-9397-08002B2CF9AE}" pid="6" name="KSOProductBuildVer">
    <vt:lpwstr>2052-12.1.0.18276</vt:lpwstr>
  </property>
  <property fmtid="{D5CDD505-2E9C-101B-9397-08002B2CF9AE}" pid="7" name="ContentTypeId">
    <vt:lpwstr>0x010100FA99BE4EC341124FA7808D337DCB9188</vt:lpwstr>
  </property>
  <property fmtid="{D5CDD505-2E9C-101B-9397-08002B2CF9AE}" pid="8" name="MediaServiceImageTags">
    <vt:lpwstr/>
  </property>
</Properties>
</file>