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11AA82-C881-0748-A84C-2C3ED92B5A7B}" v="24" dt="2025-05-19T03:51:23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o wu" userId="9fc4cbcd-97c4-43ce-ad98-3a3b51c7e791" providerId="ADAL" clId="{2311AA82-C881-0748-A84C-2C3ED92B5A7B}"/>
    <pc:docChg chg="custSel delSld modSld modMainMaster">
      <pc:chgData name="kyo wu" userId="9fc4cbcd-97c4-43ce-ad98-3a3b51c7e791" providerId="ADAL" clId="{2311AA82-C881-0748-A84C-2C3ED92B5A7B}" dt="2025-05-19T03:51:23.445" v="103"/>
      <pc:docMkLst>
        <pc:docMk/>
      </pc:docMkLst>
      <pc:sldChg chg="del">
        <pc:chgData name="kyo wu" userId="9fc4cbcd-97c4-43ce-ad98-3a3b51c7e791" providerId="ADAL" clId="{2311AA82-C881-0748-A84C-2C3ED92B5A7B}" dt="2025-05-18T13:16:15.568" v="0" actId="2696"/>
        <pc:sldMkLst>
          <pc:docMk/>
          <pc:sldMk cId="2716935554" sldId="256"/>
        </pc:sldMkLst>
      </pc:sldChg>
      <pc:sldChg chg="modSp mod">
        <pc:chgData name="kyo wu" userId="9fc4cbcd-97c4-43ce-ad98-3a3b51c7e791" providerId="ADAL" clId="{2311AA82-C881-0748-A84C-2C3ED92B5A7B}" dt="2025-05-19T03:51:23.445" v="103"/>
        <pc:sldMkLst>
          <pc:docMk/>
          <pc:sldMk cId="0" sldId="257"/>
        </pc:sldMkLst>
        <pc:spChg chg="mod">
          <ac:chgData name="kyo wu" userId="9fc4cbcd-97c4-43ce-ad98-3a3b51c7e791" providerId="ADAL" clId="{2311AA82-C881-0748-A84C-2C3ED92B5A7B}" dt="2025-05-19T03:51:23.445" v="103"/>
          <ac:spMkLst>
            <pc:docMk/>
            <pc:sldMk cId="0" sldId="257"/>
            <ac:spMk id="2" creationId="{251B605A-57A2-567B-6F84-07F32D224BF6}"/>
          </ac:spMkLst>
        </pc:spChg>
      </pc:sldChg>
      <pc:sldChg chg="del">
        <pc:chgData name="kyo wu" userId="9fc4cbcd-97c4-43ce-ad98-3a3b51c7e791" providerId="ADAL" clId="{2311AA82-C881-0748-A84C-2C3ED92B5A7B}" dt="2025-05-18T13:16:16.695" v="1" actId="2696"/>
        <pc:sldMkLst>
          <pc:docMk/>
          <pc:sldMk cId="584152532" sldId="258"/>
        </pc:sldMkLst>
      </pc:sldChg>
      <pc:sldMasterChg chg="delSp mod">
        <pc:chgData name="kyo wu" userId="9fc4cbcd-97c4-43ce-ad98-3a3b51c7e791" providerId="ADAL" clId="{2311AA82-C881-0748-A84C-2C3ED92B5A7B}" dt="2025-05-18T13:16:46.102" v="6" actId="478"/>
        <pc:sldMasterMkLst>
          <pc:docMk/>
          <pc:sldMasterMk cId="1600407953" sldId="2147483648"/>
        </pc:sldMasterMkLst>
        <pc:spChg chg="del">
          <ac:chgData name="kyo wu" userId="9fc4cbcd-97c4-43ce-ad98-3a3b51c7e791" providerId="ADAL" clId="{2311AA82-C881-0748-A84C-2C3ED92B5A7B}" dt="2025-05-18T13:16:40.044" v="3" actId="478"/>
          <ac:spMkLst>
            <pc:docMk/>
            <pc:sldMasterMk cId="1600407953" sldId="2147483648"/>
            <ac:spMk id="2" creationId="{EA99EBFB-7A47-FBDA-D5CD-34FC75C49C46}"/>
          </ac:spMkLst>
        </pc:spChg>
        <pc:spChg chg="del">
          <ac:chgData name="kyo wu" userId="9fc4cbcd-97c4-43ce-ad98-3a3b51c7e791" providerId="ADAL" clId="{2311AA82-C881-0748-A84C-2C3ED92B5A7B}" dt="2025-05-18T13:16:38.278" v="2" actId="478"/>
          <ac:spMkLst>
            <pc:docMk/>
            <pc:sldMasterMk cId="1600407953" sldId="2147483648"/>
            <ac:spMk id="3" creationId="{9D2F14EE-1FAA-AFA7-4BA9-44953786B8A7}"/>
          </ac:spMkLst>
        </pc:spChg>
        <pc:spChg chg="del">
          <ac:chgData name="kyo wu" userId="9fc4cbcd-97c4-43ce-ad98-3a3b51c7e791" providerId="ADAL" clId="{2311AA82-C881-0748-A84C-2C3ED92B5A7B}" dt="2025-05-18T13:16:41.517" v="4" actId="478"/>
          <ac:spMkLst>
            <pc:docMk/>
            <pc:sldMasterMk cId="1600407953" sldId="2147483648"/>
            <ac:spMk id="4" creationId="{E6567533-1D70-7449-7E3E-68F3E79EFD70}"/>
          </ac:spMkLst>
        </pc:spChg>
        <pc:spChg chg="del">
          <ac:chgData name="kyo wu" userId="9fc4cbcd-97c4-43ce-ad98-3a3b51c7e791" providerId="ADAL" clId="{2311AA82-C881-0748-A84C-2C3ED92B5A7B}" dt="2025-05-18T13:16:44.916" v="5" actId="478"/>
          <ac:spMkLst>
            <pc:docMk/>
            <pc:sldMasterMk cId="1600407953" sldId="2147483648"/>
            <ac:spMk id="5" creationId="{1A5359F5-2586-1F8A-A04F-8740FF466377}"/>
          </ac:spMkLst>
        </pc:spChg>
        <pc:spChg chg="del">
          <ac:chgData name="kyo wu" userId="9fc4cbcd-97c4-43ce-ad98-3a3b51c7e791" providerId="ADAL" clId="{2311AA82-C881-0748-A84C-2C3ED92B5A7B}" dt="2025-05-18T13:16:46.102" v="6" actId="478"/>
          <ac:spMkLst>
            <pc:docMk/>
            <pc:sldMasterMk cId="1600407953" sldId="2147483648"/>
            <ac:spMk id="6" creationId="{B1671D8E-D684-734D-D2A0-A43891BE57DE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EA546-CC46-CFC3-82FB-ADF361E86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7A6708-2453-C8A0-ACEA-1A335D1F8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F856E-9FC0-59A6-C927-06F4B460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015029-ED70-904B-9918-0A5766181A16}" type="datetimeFigureOut">
              <a:rPr kumimoji="1" lang="zh-CN" altLang="en-US" smtClean="0"/>
              <a:t>2025/5/19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72E9E-7792-FF14-BC39-284B2C17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53A4E-550E-AE96-D0D4-F1FCDCEE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33B918-44FB-E741-B7CF-9D51FCD6E1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297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40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51B605A-57A2-567B-6F84-07F32D224BF6}"/>
              </a:ext>
            </a:extLst>
          </p:cNvPr>
          <p:cNvSpPr txBox="1"/>
          <p:nvPr/>
        </p:nvSpPr>
        <p:spPr>
          <a:xfrm>
            <a:off x="770740" y="2562433"/>
            <a:ext cx="6775688" cy="1837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18" b="1" dirty="0">
                <a:solidFill>
                  <a:srgbClr val="262626"/>
                </a:solidFill>
                <a:latin typeface="AvenirNext LT Pro Regular" panose="020B0504020202020204" pitchFamily="34" charset="0"/>
              </a:rPr>
              <a:t>{ITEM#}</a:t>
            </a:r>
          </a:p>
          <a:p>
            <a:endParaRPr lang="en-US" altLang="zh-CN" sz="1418" b="1" dirty="0">
              <a:solidFill>
                <a:srgbClr val="262626"/>
              </a:solidFill>
              <a:latin typeface="AvenirNext LT Pro Regular" panose="020B0504020202020204" pitchFamily="34" charset="0"/>
            </a:endParaRPr>
          </a:p>
          <a:p>
            <a:r>
              <a:rPr lang="en-US" altLang="zh-CN" sz="1418" b="1" dirty="0">
                <a:solidFill>
                  <a:srgbClr val="262626"/>
                </a:solidFill>
                <a:latin typeface="AvenirNext LT Pro Regular" panose="020B0504020202020204" pitchFamily="34" charset="0"/>
              </a:rPr>
              <a:t>{Item Description}</a:t>
            </a:r>
          </a:p>
          <a:p>
            <a:endParaRPr lang="en-US" altLang="zh-CN" sz="1418" b="1" dirty="0">
              <a:solidFill>
                <a:srgbClr val="262626"/>
              </a:solidFill>
              <a:latin typeface="AvenirNext LT Pro Regular" panose="020B0504020202020204" pitchFamily="34" charset="0"/>
            </a:endParaRPr>
          </a:p>
          <a:p>
            <a:r>
              <a:rPr lang="en-US" altLang="zh-CN" sz="1418" b="1" dirty="0">
                <a:solidFill>
                  <a:srgbClr val="262626"/>
                </a:solidFill>
                <a:latin typeface="AvenirNext LT Pro Regular" panose="020B0504020202020204" pitchFamily="34" charset="0"/>
              </a:rPr>
              <a:t>Dims:</a:t>
            </a:r>
            <a:r>
              <a:rPr lang="zh-CN" altLang="en-US" sz="1418" b="1" dirty="0">
                <a:solidFill>
                  <a:srgbClr val="262626"/>
                </a:solidFill>
                <a:latin typeface="AvenirNext LT Pro Regular" panose="020B0504020202020204" pitchFamily="34" charset="0"/>
              </a:rPr>
              <a:t> </a:t>
            </a:r>
            <a:r>
              <a:rPr lang="en-US" altLang="zh-CN" sz="1418" b="1" dirty="0">
                <a:solidFill>
                  <a:srgbClr val="262626"/>
                </a:solidFill>
                <a:latin typeface="AvenirNext LT Pro Regular" panose="020B0504020202020204" pitchFamily="34" charset="0"/>
              </a:rPr>
              <a:t>W {Item Width(Inch)} cm x D {Item Depth (inch)} cm x H</a:t>
            </a:r>
            <a:r>
              <a:rPr lang="zh-CN" altLang="en-US" sz="1418" b="1" dirty="0">
                <a:solidFill>
                  <a:srgbClr val="262626"/>
                </a:solidFill>
                <a:latin typeface="AvenirNext LT Pro Regular" panose="020B0504020202020204" pitchFamily="34" charset="0"/>
              </a:rPr>
              <a:t> </a:t>
            </a:r>
            <a:r>
              <a:rPr lang="en-US" altLang="zh-CN" sz="1418" b="1" dirty="0">
                <a:solidFill>
                  <a:srgbClr val="262626"/>
                </a:solidFill>
                <a:latin typeface="AvenirNext LT Pro Regular" panose="020B0504020202020204" pitchFamily="34" charset="0"/>
              </a:rPr>
              <a:t>{Item Height (inch)} cm</a:t>
            </a:r>
          </a:p>
          <a:p>
            <a:pPr fontAlgn="base"/>
            <a:endParaRPr lang="en-US" altLang="zh-CN" sz="1418" b="1" dirty="0">
              <a:solidFill>
                <a:srgbClr val="00B0F0"/>
              </a:solidFill>
              <a:latin typeface="AvenirNext LT Pro Regular" panose="020B0504020202020204" pitchFamily="34" charset="0"/>
            </a:endParaRPr>
          </a:p>
          <a:p>
            <a:pPr fontAlgn="base"/>
            <a:r>
              <a:rPr lang="en-US" altLang="zh-CN" sz="1418" b="1" dirty="0">
                <a:solidFill>
                  <a:srgbClr val="00B0F0"/>
                </a:solidFill>
                <a:latin typeface="AvenirNext LT Pro Regular" panose="020B0504020202020204" pitchFamily="34" charset="0"/>
              </a:rPr>
              <a:t>FOB : ${FOB NB}</a:t>
            </a:r>
          </a:p>
          <a:p>
            <a:pPr fontAlgn="base"/>
            <a:r>
              <a:rPr lang="en-US" altLang="zh-CN" sz="1418" b="1" dirty="0">
                <a:solidFill>
                  <a:srgbClr val="00B0F0"/>
                </a:solidFill>
                <a:latin typeface="AvenirNext LT Pro Regular" panose="020B0504020202020204" pitchFamily="34" charset="0"/>
              </a:rPr>
              <a:t>Suggested Retail AU: ${Retail AUD}</a:t>
            </a:r>
            <a:endParaRPr lang="en-US" altLang="zh-CN" sz="1418" dirty="0">
              <a:solidFill>
                <a:schemeClr val="tx1">
                  <a:lumMod val="85000"/>
                  <a:lumOff val="15000"/>
                </a:schemeClr>
              </a:solidFill>
              <a:latin typeface="AvenirNext LT Pro Regular" panose="020B0504020202020204" pitchFamily="34" charset="0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4a76dde-41db-43fa-bae3-1dbbfdafda97" xsi:nil="true"/>
    <lcf76f155ced4ddcb4097134ff3c332f xmlns="4626ec3b-11ea-4ddf-af8b-d0515e0c815e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FA99BE4EC341124FA7808D337DCB9188" ma:contentTypeVersion="15" ma:contentTypeDescription="新建文档。" ma:contentTypeScope="" ma:versionID="e5e501d8dc891368dcb6e7d54331eb39">
  <xsd:schema xmlns:xsd="http://www.w3.org/2001/XMLSchema" xmlns:xs="http://www.w3.org/2001/XMLSchema" xmlns:p="http://schemas.microsoft.com/office/2006/metadata/properties" xmlns:ns2="4626ec3b-11ea-4ddf-af8b-d0515e0c815e" xmlns:ns3="94a76dde-41db-43fa-bae3-1dbbfdafda97" targetNamespace="http://schemas.microsoft.com/office/2006/metadata/properties" ma:root="true" ma:fieldsID="b270a440fc78e4190f1ec31d61186603" ns2:_="" ns3:_="">
    <xsd:import namespace="4626ec3b-11ea-4ddf-af8b-d0515e0c815e"/>
    <xsd:import namespace="94a76dde-41db-43fa-bae3-1dbbfdafda97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6ec3b-11ea-4ddf-af8b-d0515e0c815e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图像标记" ma:readOnly="false" ma:fieldId="{5cf76f15-5ced-4ddc-b409-7134ff3c332f}" ma:taxonomyMulti="true" ma:sspId="3c8cfa4a-bc51-4ed0-a33d-04910440cc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a76dde-41db-43fa-bae3-1dbbfdafda9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d5d060e-f09e-4d8e-84cf-233ab6996384}" ma:internalName="TaxCatchAll" ma:showField="CatchAllData" ma:web="94a76dde-41db-43fa-bae3-1dbbfdafda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21AEB9-2113-4246-AA43-6AEF726BCA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A68984-439C-47E3-95AC-8DFB0336B393}">
  <ds:schemaRefs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4626ec3b-11ea-4ddf-af8b-d0515e0c815e"/>
    <ds:schemaRef ds:uri="http://schemas.microsoft.com/office/2006/documentManagement/types"/>
    <ds:schemaRef ds:uri="http://schemas.microsoft.com/office/infopath/2007/PartnerControls"/>
    <ds:schemaRef ds:uri="94a76dde-41db-43fa-bae3-1dbbfdafda9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454099B-D61E-4F8C-B843-17E54467701D}">
  <ds:schemaRefs>
    <ds:schemaRef ds:uri="4626ec3b-11ea-4ddf-af8b-d0515e0c815e"/>
    <ds:schemaRef ds:uri="94a76dde-41db-43fa-bae3-1dbbfdafda9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</Words>
  <Application>Microsoft Macintosh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AvenirNext LT Pro Regular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kyo wu</dc:creator>
  <cp:lastModifiedBy>kyo wu</cp:lastModifiedBy>
  <cp:revision>1</cp:revision>
  <dcterms:created xsi:type="dcterms:W3CDTF">2025-05-18T13:11:41Z</dcterms:created>
  <dcterms:modified xsi:type="dcterms:W3CDTF">2025-05-19T03:51:30Z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0x010100FA99BE4EC341124FA7808D337DCB9188</vt:lpwstr>
  </property>
  <property fmtid="{D5CDD505-2E9C-101B-9397-08002B2CF9AE}" pid="3" name="MediaServiceImageTags">
    <vt:lpwstr/>
  </property>
</Properties>
</file>