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4"/>
  </p:sldMasterIdLst>
  <p:notesMasterIdLst>
    <p:notesMasterId r:id="rId8"/>
  </p:notesMasterIdLst>
  <p:handoutMasterIdLst>
    <p:handoutMasterId r:id="rId9"/>
  </p:handoutMasterIdLst>
  <p:sldIdLst>
    <p:sldId id="319" r:id="rId5"/>
    <p:sldId id="1067" r:id="rId6"/>
    <p:sldId id="258" r:id="rId7"/>
  </p:sldIdLst>
  <p:sldSz cx="15125700" cy="8705850"/>
  <p:notesSz cx="10020300" cy="6888163"/>
  <p:custDataLst>
    <p:tags r:id="rId1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93DE"/>
    <a:srgbClr val="103057"/>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55BD38-D419-88EE-2BD0-EEE6D039C968}" v="3" dt="2025-05-27T03:01:13.045"/>
    <p1510:client id="{209FAAF0-B9B1-30A7-8949-AE78BA6F99A9}" v="3" dt="2025-05-27T00:29:53.028"/>
    <p1510:client id="{2AB5D83C-6AC4-E23A-84C3-480B5A709DA1}" v="1" dt="2025-05-27T12:54:04.465"/>
    <p1510:client id="{4FC10D22-436B-BA44-8B6F-65941A79F02C}" v="658" dt="2025-05-27T08:24:03.00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95" d="100"/>
          <a:sy n="95" d="100"/>
        </p:scale>
        <p:origin x="888" y="200"/>
      </p:cViewPr>
      <p:guideLst>
        <p:guide orient="horz" pos="2880"/>
        <p:guide pos="216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h Chornobroff" userId="S::trish@weveel.com::c16cad3b-4500-4150-9b63-fa63acce065f" providerId="AD" clId="Web-{2AB5D83C-6AC4-E23A-84C3-480B5A709DA1}"/>
    <pc:docChg chg="modSld">
      <pc:chgData name="Trish Chornobroff" userId="S::trish@weveel.com::c16cad3b-4500-4150-9b63-fa63acce065f" providerId="AD" clId="Web-{2AB5D83C-6AC4-E23A-84C3-480B5A709DA1}" dt="2025-05-27T12:54:04.465" v="0" actId="1076"/>
      <pc:docMkLst>
        <pc:docMk/>
      </pc:docMkLst>
      <pc:sldChg chg="modSp">
        <pc:chgData name="Trish Chornobroff" userId="S::trish@weveel.com::c16cad3b-4500-4150-9b63-fa63acce065f" providerId="AD" clId="Web-{2AB5D83C-6AC4-E23A-84C3-480B5A709DA1}" dt="2025-05-27T12:54:04.465" v="0" actId="1076"/>
        <pc:sldMkLst>
          <pc:docMk/>
          <pc:sldMk cId="2224113988" sldId="1053"/>
        </pc:sldMkLst>
        <pc:spChg chg="mod">
          <ac:chgData name="Trish Chornobroff" userId="S::trish@weveel.com::c16cad3b-4500-4150-9b63-fa63acce065f" providerId="AD" clId="Web-{2AB5D83C-6AC4-E23A-84C3-480B5A709DA1}" dt="2025-05-27T12:54:04.465" v="0" actId="1076"/>
          <ac:spMkLst>
            <pc:docMk/>
            <pc:sldMk cId="2224113988" sldId="1053"/>
            <ac:spMk id="13" creationId="{D2BD05AE-8190-903B-06D4-020AD03D870D}"/>
          </ac:spMkLst>
        </pc:spChg>
      </pc:sldChg>
    </pc:docChg>
  </pc:docChgLst>
  <pc:docChgLst>
    <pc:chgData name="kyo wu" userId="S::kyo.wu@weveel.com::9fc4cbcd-97c4-43ce-ad98-3a3b51c7e791" providerId="AD" clId="Web-{0D55BD38-D419-88EE-2BD0-EEE6D039C968}"/>
    <pc:docChg chg="modSld">
      <pc:chgData name="kyo wu" userId="S::kyo.wu@weveel.com::9fc4cbcd-97c4-43ce-ad98-3a3b51c7e791" providerId="AD" clId="Web-{0D55BD38-D419-88EE-2BD0-EEE6D039C968}" dt="2025-05-27T03:01:13.045" v="2" actId="1076"/>
      <pc:docMkLst>
        <pc:docMk/>
      </pc:docMkLst>
      <pc:sldChg chg="modSp">
        <pc:chgData name="kyo wu" userId="S::kyo.wu@weveel.com::9fc4cbcd-97c4-43ce-ad98-3a3b51c7e791" providerId="AD" clId="Web-{0D55BD38-D419-88EE-2BD0-EEE6D039C968}" dt="2025-05-27T03:01:13.045" v="2" actId="1076"/>
        <pc:sldMkLst>
          <pc:docMk/>
          <pc:sldMk cId="2653494285" sldId="1084"/>
        </pc:sldMkLst>
        <pc:picChg chg="mod">
          <ac:chgData name="kyo wu" userId="S::kyo.wu@weveel.com::9fc4cbcd-97c4-43ce-ad98-3a3b51c7e791" providerId="AD" clId="Web-{0D55BD38-D419-88EE-2BD0-EEE6D039C968}" dt="2025-05-27T03:01:13.045" v="2" actId="1076"/>
          <ac:picMkLst>
            <pc:docMk/>
            <pc:sldMk cId="2653494285" sldId="1084"/>
            <ac:picMk id="7" creationId="{95E11AF1-B6B9-8A42-A113-36882EADA2C7}"/>
          </ac:picMkLst>
        </pc:picChg>
      </pc:sldChg>
    </pc:docChg>
  </pc:docChgLst>
  <pc:docChgLst>
    <pc:chgData name="Rosa Yu" userId="4aa9040a-ffdc-4a09-94c7-0e64d845824e" providerId="ADAL" clId="{177DF340-F636-4D8A-8958-AEB544EAFAA2}"/>
    <pc:docChg chg="modNotesMaster modHandout">
      <pc:chgData name="Rosa Yu" userId="4aa9040a-ffdc-4a09-94c7-0e64d845824e" providerId="ADAL" clId="{177DF340-F636-4D8A-8958-AEB544EAFAA2}" dt="2025-05-26T01:46:55.377" v="0"/>
      <pc:docMkLst>
        <pc:docMk/>
      </pc:docMkLst>
    </pc:docChg>
  </pc:docChgLst>
  <pc:docChgLst>
    <pc:chgData name="Trish Chornobroff" userId="c16cad3b-4500-4150-9b63-fa63acce065f" providerId="ADAL" clId="{C187B645-3FCC-416A-9120-24A96812D843}"/>
    <pc:docChg chg="custSel modSld sldOrd modMainMaster">
      <pc:chgData name="Trish Chornobroff" userId="c16cad3b-4500-4150-9b63-fa63acce065f" providerId="ADAL" clId="{C187B645-3FCC-416A-9120-24A96812D843}" dt="2025-05-22T16:26:33.940" v="332" actId="20577"/>
      <pc:docMkLst>
        <pc:docMk/>
      </pc:docMkLst>
      <pc:sldChg chg="modSp mod">
        <pc:chgData name="Trish Chornobroff" userId="c16cad3b-4500-4150-9b63-fa63acce065f" providerId="ADAL" clId="{C187B645-3FCC-416A-9120-24A96812D843}" dt="2025-05-22T15:54:15.715" v="189" actId="1076"/>
        <pc:sldMkLst>
          <pc:docMk/>
          <pc:sldMk cId="0" sldId="261"/>
        </pc:sldMkLst>
        <pc:spChg chg="mod">
          <ac:chgData name="Trish Chornobroff" userId="c16cad3b-4500-4150-9b63-fa63acce065f" providerId="ADAL" clId="{C187B645-3FCC-416A-9120-24A96812D843}" dt="2025-05-22T15:54:15.715" v="189" actId="1076"/>
          <ac:spMkLst>
            <pc:docMk/>
            <pc:sldMk cId="0" sldId="261"/>
            <ac:spMk id="39" creationId="{00000000-0000-0000-0000-000000000000}"/>
          </ac:spMkLst>
        </pc:spChg>
      </pc:sldChg>
      <pc:sldChg chg="modSp mod">
        <pc:chgData name="Trish Chornobroff" userId="c16cad3b-4500-4150-9b63-fa63acce065f" providerId="ADAL" clId="{C187B645-3FCC-416A-9120-24A96812D843}" dt="2025-05-22T15:54:24.102" v="190" actId="1076"/>
        <pc:sldMkLst>
          <pc:docMk/>
          <pc:sldMk cId="0" sldId="262"/>
        </pc:sldMkLst>
        <pc:spChg chg="mod">
          <ac:chgData name="Trish Chornobroff" userId="c16cad3b-4500-4150-9b63-fa63acce065f" providerId="ADAL" clId="{C187B645-3FCC-416A-9120-24A96812D843}" dt="2025-05-22T15:54:24.102" v="190" actId="1076"/>
          <ac:spMkLst>
            <pc:docMk/>
            <pc:sldMk cId="0" sldId="262"/>
            <ac:spMk id="52" creationId="{00000000-0000-0000-0000-000000000000}"/>
          </ac:spMkLst>
        </pc:spChg>
      </pc:sldChg>
      <pc:sldChg chg="modSp mod">
        <pc:chgData name="Trish Chornobroff" userId="c16cad3b-4500-4150-9b63-fa63acce065f" providerId="ADAL" clId="{C187B645-3FCC-416A-9120-24A96812D843}" dt="2025-05-22T15:54:30.974" v="191" actId="1076"/>
        <pc:sldMkLst>
          <pc:docMk/>
          <pc:sldMk cId="0" sldId="264"/>
        </pc:sldMkLst>
        <pc:spChg chg="mod">
          <ac:chgData name="Trish Chornobroff" userId="c16cad3b-4500-4150-9b63-fa63acce065f" providerId="ADAL" clId="{C187B645-3FCC-416A-9120-24A96812D843}" dt="2025-05-22T15:54:30.974" v="191" actId="1076"/>
          <ac:spMkLst>
            <pc:docMk/>
            <pc:sldMk cId="0" sldId="264"/>
            <ac:spMk id="50" creationId="{00000000-0000-0000-0000-000000000000}"/>
          </ac:spMkLst>
        </pc:spChg>
      </pc:sldChg>
      <pc:sldChg chg="modSp mod">
        <pc:chgData name="Trish Chornobroff" userId="c16cad3b-4500-4150-9b63-fa63acce065f" providerId="ADAL" clId="{C187B645-3FCC-416A-9120-24A96812D843}" dt="2025-05-22T15:54:56.207" v="194" actId="1076"/>
        <pc:sldMkLst>
          <pc:docMk/>
          <pc:sldMk cId="0" sldId="268"/>
        </pc:sldMkLst>
        <pc:spChg chg="mod">
          <ac:chgData name="Trish Chornobroff" userId="c16cad3b-4500-4150-9b63-fa63acce065f" providerId="ADAL" clId="{C187B645-3FCC-416A-9120-24A96812D843}" dt="2025-05-22T15:54:56.207" v="194" actId="1076"/>
          <ac:spMkLst>
            <pc:docMk/>
            <pc:sldMk cId="0" sldId="268"/>
            <ac:spMk id="111" creationId="{00000000-0000-0000-0000-000000000000}"/>
          </ac:spMkLst>
        </pc:spChg>
      </pc:sldChg>
      <pc:sldChg chg="modSp mod ord modNotesTx">
        <pc:chgData name="Trish Chornobroff" userId="c16cad3b-4500-4150-9b63-fa63acce065f" providerId="ADAL" clId="{C187B645-3FCC-416A-9120-24A96812D843}" dt="2025-05-22T16:02:11.199" v="223" actId="20577"/>
        <pc:sldMkLst>
          <pc:docMk/>
          <pc:sldMk cId="519669046" sldId="1036"/>
        </pc:sldMkLst>
        <pc:spChg chg="mod">
          <ac:chgData name="Trish Chornobroff" userId="c16cad3b-4500-4150-9b63-fa63acce065f" providerId="ADAL" clId="{C187B645-3FCC-416A-9120-24A96812D843}" dt="2025-05-22T16:02:11.199" v="223" actId="20577"/>
          <ac:spMkLst>
            <pc:docMk/>
            <pc:sldMk cId="519669046" sldId="1036"/>
            <ac:spMk id="19" creationId="{277744B9-4F85-CA99-DE77-53B2A2F725FF}"/>
          </ac:spMkLst>
        </pc:spChg>
      </pc:sldChg>
      <pc:sldChg chg="modSp mod ord">
        <pc:chgData name="Trish Chornobroff" userId="c16cad3b-4500-4150-9b63-fa63acce065f" providerId="ADAL" clId="{C187B645-3FCC-416A-9120-24A96812D843}" dt="2025-05-22T16:13:49.042" v="283" actId="6549"/>
        <pc:sldMkLst>
          <pc:docMk/>
          <pc:sldMk cId="3249069252" sldId="1039"/>
        </pc:sldMkLst>
        <pc:spChg chg="mod">
          <ac:chgData name="Trish Chornobroff" userId="c16cad3b-4500-4150-9b63-fa63acce065f" providerId="ADAL" clId="{C187B645-3FCC-416A-9120-24A96812D843}" dt="2025-05-22T16:13:24.183" v="275" actId="20577"/>
          <ac:spMkLst>
            <pc:docMk/>
            <pc:sldMk cId="3249069252" sldId="1039"/>
            <ac:spMk id="16" creationId="{C944201B-DFA9-080B-4BB8-B259DD46969A}"/>
          </ac:spMkLst>
        </pc:spChg>
        <pc:spChg chg="mod">
          <ac:chgData name="Trish Chornobroff" userId="c16cad3b-4500-4150-9b63-fa63acce065f" providerId="ADAL" clId="{C187B645-3FCC-416A-9120-24A96812D843}" dt="2025-05-22T16:13:49.042" v="283" actId="6549"/>
          <ac:spMkLst>
            <pc:docMk/>
            <pc:sldMk cId="3249069252" sldId="1039"/>
            <ac:spMk id="19" creationId="{88AB6C94-A87D-401E-8959-AB33F4D15C72}"/>
          </ac:spMkLst>
        </pc:spChg>
      </pc:sldChg>
      <pc:sldChg chg="modSp mod ord">
        <pc:chgData name="Trish Chornobroff" userId="c16cad3b-4500-4150-9b63-fa63acce065f" providerId="ADAL" clId="{C187B645-3FCC-416A-9120-24A96812D843}" dt="2025-05-22T16:17:14.108" v="297" actId="20577"/>
        <pc:sldMkLst>
          <pc:docMk/>
          <pc:sldMk cId="789578636" sldId="1049"/>
        </pc:sldMkLst>
        <pc:spChg chg="mod">
          <ac:chgData name="Trish Chornobroff" userId="c16cad3b-4500-4150-9b63-fa63acce065f" providerId="ADAL" clId="{C187B645-3FCC-416A-9120-24A96812D843}" dt="2025-05-22T16:17:14.108" v="297" actId="20577"/>
          <ac:spMkLst>
            <pc:docMk/>
            <pc:sldMk cId="789578636" sldId="1049"/>
            <ac:spMk id="19" creationId="{CE73B7FD-054B-EE32-B96D-EE1BCE9505F8}"/>
          </ac:spMkLst>
        </pc:spChg>
      </pc:sldChg>
      <pc:sldChg chg="modSp mod modNotesTx">
        <pc:chgData name="Trish Chornobroff" userId="c16cad3b-4500-4150-9b63-fa63acce065f" providerId="ADAL" clId="{C187B645-3FCC-416A-9120-24A96812D843}" dt="2025-05-22T16:14:57.684" v="287" actId="20577"/>
        <pc:sldMkLst>
          <pc:docMk/>
          <pc:sldMk cId="1092222023" sldId="1050"/>
        </pc:sldMkLst>
        <pc:spChg chg="mod">
          <ac:chgData name="Trish Chornobroff" userId="c16cad3b-4500-4150-9b63-fa63acce065f" providerId="ADAL" clId="{C187B645-3FCC-416A-9120-24A96812D843}" dt="2025-05-22T16:14:57.684" v="287" actId="20577"/>
          <ac:spMkLst>
            <pc:docMk/>
            <pc:sldMk cId="1092222023" sldId="1050"/>
            <ac:spMk id="19" creationId="{7AD0E61A-C558-FAC2-8B2C-5934750C3F59}"/>
          </ac:spMkLst>
        </pc:spChg>
      </pc:sldChg>
      <pc:sldChg chg="addSp delSp modSp mod ord modNotesTx">
        <pc:chgData name="Trish Chornobroff" userId="c16cad3b-4500-4150-9b63-fa63acce065f" providerId="ADAL" clId="{C187B645-3FCC-416A-9120-24A96812D843}" dt="2025-05-22T16:18:41.177" v="300" actId="20577"/>
        <pc:sldMkLst>
          <pc:docMk/>
          <pc:sldMk cId="3353924986" sldId="1052"/>
        </pc:sldMkLst>
        <pc:spChg chg="mod">
          <ac:chgData name="Trish Chornobroff" userId="c16cad3b-4500-4150-9b63-fa63acce065f" providerId="ADAL" clId="{C187B645-3FCC-416A-9120-24A96812D843}" dt="2025-05-22T16:18:41.177" v="300" actId="20577"/>
          <ac:spMkLst>
            <pc:docMk/>
            <pc:sldMk cId="3353924986" sldId="1052"/>
            <ac:spMk id="19" creationId="{FF140D9C-28A6-7A25-A3A5-34AB23129604}"/>
          </ac:spMkLst>
        </pc:spChg>
      </pc:sldChg>
      <pc:sldChg chg="addSp modSp mod modNotesTx">
        <pc:chgData name="Trish Chornobroff" userId="c16cad3b-4500-4150-9b63-fa63acce065f" providerId="ADAL" clId="{C187B645-3FCC-416A-9120-24A96812D843}" dt="2025-05-22T16:26:33.940" v="332" actId="20577"/>
        <pc:sldMkLst>
          <pc:docMk/>
          <pc:sldMk cId="2224113988" sldId="1053"/>
        </pc:sldMkLst>
        <pc:spChg chg="mod">
          <ac:chgData name="Trish Chornobroff" userId="c16cad3b-4500-4150-9b63-fa63acce065f" providerId="ADAL" clId="{C187B645-3FCC-416A-9120-24A96812D843}" dt="2025-05-22T16:26:33.940" v="332" actId="20577"/>
          <ac:spMkLst>
            <pc:docMk/>
            <pc:sldMk cId="2224113988" sldId="1053"/>
            <ac:spMk id="19" creationId="{FE21FCFF-CDD1-6CDE-83FA-FE4DF894C343}"/>
          </ac:spMkLst>
        </pc:spChg>
      </pc:sldChg>
      <pc:sldChg chg="modSp mod ord">
        <pc:chgData name="Trish Chornobroff" userId="c16cad3b-4500-4150-9b63-fa63acce065f" providerId="ADAL" clId="{C187B645-3FCC-416A-9120-24A96812D843}" dt="2025-05-22T16:07:19.932" v="246" actId="1076"/>
        <pc:sldMkLst>
          <pc:docMk/>
          <pc:sldMk cId="4282814327" sldId="1059"/>
        </pc:sldMkLst>
        <pc:spChg chg="mod">
          <ac:chgData name="Trish Chornobroff" userId="c16cad3b-4500-4150-9b63-fa63acce065f" providerId="ADAL" clId="{C187B645-3FCC-416A-9120-24A96812D843}" dt="2025-05-22T16:07:19.932" v="246" actId="1076"/>
          <ac:spMkLst>
            <pc:docMk/>
            <pc:sldMk cId="4282814327" sldId="1059"/>
            <ac:spMk id="19" creationId="{6F66A1D4-709D-56CB-60FE-14594E04287F}"/>
          </ac:spMkLst>
        </pc:spChg>
      </pc:sldChg>
      <pc:sldChg chg="modSp mod ord">
        <pc:chgData name="Trish Chornobroff" userId="c16cad3b-4500-4150-9b63-fa63acce065f" providerId="ADAL" clId="{C187B645-3FCC-416A-9120-24A96812D843}" dt="2025-05-22T16:06:50.133" v="241" actId="20577"/>
        <pc:sldMkLst>
          <pc:docMk/>
          <pc:sldMk cId="3482950747" sldId="1062"/>
        </pc:sldMkLst>
        <pc:spChg chg="mod">
          <ac:chgData name="Trish Chornobroff" userId="c16cad3b-4500-4150-9b63-fa63acce065f" providerId="ADAL" clId="{C187B645-3FCC-416A-9120-24A96812D843}" dt="2025-05-22T16:06:50.133" v="241" actId="20577"/>
          <ac:spMkLst>
            <pc:docMk/>
            <pc:sldMk cId="3482950747" sldId="1062"/>
            <ac:spMk id="19" creationId="{F8BF25AC-C57C-93F5-C3B1-E92A4E0D1DA5}"/>
          </ac:spMkLst>
        </pc:spChg>
      </pc:sldChg>
      <pc:sldChg chg="addSp modSp mod ord modNotesTx">
        <pc:chgData name="Trish Chornobroff" userId="c16cad3b-4500-4150-9b63-fa63acce065f" providerId="ADAL" clId="{C187B645-3FCC-416A-9120-24A96812D843}" dt="2025-05-22T16:05:00.363" v="235" actId="20577"/>
        <pc:sldMkLst>
          <pc:docMk/>
          <pc:sldMk cId="3821561532" sldId="1065"/>
        </pc:sldMkLst>
        <pc:spChg chg="mod">
          <ac:chgData name="Trish Chornobroff" userId="c16cad3b-4500-4150-9b63-fa63acce065f" providerId="ADAL" clId="{C187B645-3FCC-416A-9120-24A96812D843}" dt="2025-05-22T16:05:00.363" v="235" actId="20577"/>
          <ac:spMkLst>
            <pc:docMk/>
            <pc:sldMk cId="3821561532" sldId="1065"/>
            <ac:spMk id="19" creationId="{C367FCEF-A52C-D582-6EDF-530F463F119C}"/>
          </ac:spMkLst>
        </pc:spChg>
      </pc:sldChg>
      <pc:sldChg chg="modSp mod ord">
        <pc:chgData name="Trish Chornobroff" userId="c16cad3b-4500-4150-9b63-fa63acce065f" providerId="ADAL" clId="{C187B645-3FCC-416A-9120-24A96812D843}" dt="2025-05-22T15:56:35" v="203" actId="20577"/>
        <pc:sldMkLst>
          <pc:docMk/>
          <pc:sldMk cId="1899706140" sldId="1067"/>
        </pc:sldMkLst>
        <pc:spChg chg="mod">
          <ac:chgData name="Trish Chornobroff" userId="c16cad3b-4500-4150-9b63-fa63acce065f" providerId="ADAL" clId="{C187B645-3FCC-416A-9120-24A96812D843}" dt="2025-05-22T15:56:16.523" v="199" actId="20577"/>
          <ac:spMkLst>
            <pc:docMk/>
            <pc:sldMk cId="1899706140" sldId="1067"/>
            <ac:spMk id="8" creationId="{2C785E96-F448-9E59-9488-9591B730B80E}"/>
          </ac:spMkLst>
        </pc:spChg>
        <pc:spChg chg="mod">
          <ac:chgData name="Trish Chornobroff" userId="c16cad3b-4500-4150-9b63-fa63acce065f" providerId="ADAL" clId="{C187B645-3FCC-416A-9120-24A96812D843}" dt="2025-05-22T15:56:35" v="203" actId="20577"/>
          <ac:spMkLst>
            <pc:docMk/>
            <pc:sldMk cId="1899706140" sldId="1067"/>
            <ac:spMk id="19" creationId="{C75EB4B1-FE1E-9122-FFD8-D61661401409}"/>
          </ac:spMkLst>
        </pc:spChg>
      </pc:sldChg>
      <pc:sldChg chg="addSp modSp mod ord modNotesTx">
        <pc:chgData name="Trish Chornobroff" userId="c16cad3b-4500-4150-9b63-fa63acce065f" providerId="ADAL" clId="{C187B645-3FCC-416A-9120-24A96812D843}" dt="2025-05-22T16:17:46.960" v="299" actId="20577"/>
        <pc:sldMkLst>
          <pc:docMk/>
          <pc:sldMk cId="4203713536" sldId="1070"/>
        </pc:sldMkLst>
        <pc:spChg chg="mod">
          <ac:chgData name="Trish Chornobroff" userId="c16cad3b-4500-4150-9b63-fa63acce065f" providerId="ADAL" clId="{C187B645-3FCC-416A-9120-24A96812D843}" dt="2025-05-22T16:17:46.960" v="299" actId="20577"/>
          <ac:spMkLst>
            <pc:docMk/>
            <pc:sldMk cId="4203713536" sldId="1070"/>
            <ac:spMk id="19" creationId="{FE9DD5B5-692F-5F62-1437-1F44F79F6BCF}"/>
          </ac:spMkLst>
        </pc:spChg>
      </pc:sldChg>
      <pc:sldChg chg="modSp mod ord">
        <pc:chgData name="Trish Chornobroff" userId="c16cad3b-4500-4150-9b63-fa63acce065f" providerId="ADAL" clId="{C187B645-3FCC-416A-9120-24A96812D843}" dt="2025-05-22T16:04:17.302" v="226" actId="20577"/>
        <pc:sldMkLst>
          <pc:docMk/>
          <pc:sldMk cId="94235374" sldId="1071"/>
        </pc:sldMkLst>
        <pc:spChg chg="mod">
          <ac:chgData name="Trish Chornobroff" userId="c16cad3b-4500-4150-9b63-fa63acce065f" providerId="ADAL" clId="{C187B645-3FCC-416A-9120-24A96812D843}" dt="2025-05-22T16:04:17.302" v="226" actId="20577"/>
          <ac:spMkLst>
            <pc:docMk/>
            <pc:sldMk cId="94235374" sldId="1071"/>
            <ac:spMk id="19" creationId="{FB61C7EA-BD41-FC74-7258-8FDAB39D5A86}"/>
          </ac:spMkLst>
        </pc:spChg>
      </pc:sldChg>
      <pc:sldChg chg="modSp mod ord">
        <pc:chgData name="Trish Chornobroff" userId="c16cad3b-4500-4150-9b63-fa63acce065f" providerId="ADAL" clId="{C187B645-3FCC-416A-9120-24A96812D843}" dt="2025-05-22T16:15:50.948" v="291" actId="20577"/>
        <pc:sldMkLst>
          <pc:docMk/>
          <pc:sldMk cId="1480548481" sldId="1072"/>
        </pc:sldMkLst>
        <pc:spChg chg="mod">
          <ac:chgData name="Trish Chornobroff" userId="c16cad3b-4500-4150-9b63-fa63acce065f" providerId="ADAL" clId="{C187B645-3FCC-416A-9120-24A96812D843}" dt="2025-05-22T16:15:50.948" v="291" actId="20577"/>
          <ac:spMkLst>
            <pc:docMk/>
            <pc:sldMk cId="1480548481" sldId="1072"/>
            <ac:spMk id="19" creationId="{69B149AF-710F-B36E-95DC-A667CD6322CE}"/>
          </ac:spMkLst>
        </pc:spChg>
      </pc:sldChg>
      <pc:sldChg chg="addSp modSp mod ord">
        <pc:chgData name="Trish Chornobroff" userId="c16cad3b-4500-4150-9b63-fa63acce065f" providerId="ADAL" clId="{C187B645-3FCC-416A-9120-24A96812D843}" dt="2025-05-22T15:59:59.268" v="209" actId="20577"/>
        <pc:sldMkLst>
          <pc:docMk/>
          <pc:sldMk cId="823645288" sldId="1073"/>
        </pc:sldMkLst>
        <pc:spChg chg="mod">
          <ac:chgData name="Trish Chornobroff" userId="c16cad3b-4500-4150-9b63-fa63acce065f" providerId="ADAL" clId="{C187B645-3FCC-416A-9120-24A96812D843}" dt="2025-05-22T15:59:59.268" v="209" actId="20577"/>
          <ac:spMkLst>
            <pc:docMk/>
            <pc:sldMk cId="823645288" sldId="1073"/>
            <ac:spMk id="19" creationId="{AE4AA2C5-3559-B5BB-7181-EF556E2AE932}"/>
          </ac:spMkLst>
        </pc:spChg>
      </pc:sldChg>
      <pc:sldChg chg="modSp mod ord">
        <pc:chgData name="Trish Chornobroff" userId="c16cad3b-4500-4150-9b63-fa63acce065f" providerId="ADAL" clId="{C187B645-3FCC-416A-9120-24A96812D843}" dt="2025-05-22T15:49:51.852" v="152" actId="20577"/>
        <pc:sldMkLst>
          <pc:docMk/>
          <pc:sldMk cId="1195934854" sldId="1074"/>
        </pc:sldMkLst>
        <pc:spChg chg="mod">
          <ac:chgData name="Trish Chornobroff" userId="c16cad3b-4500-4150-9b63-fa63acce065f" providerId="ADAL" clId="{C187B645-3FCC-416A-9120-24A96812D843}" dt="2025-05-22T15:49:51.852" v="152" actId="20577"/>
          <ac:spMkLst>
            <pc:docMk/>
            <pc:sldMk cId="1195934854" sldId="1074"/>
            <ac:spMk id="19" creationId="{86EAC675-BC06-0FF6-076E-48676D680602}"/>
          </ac:spMkLst>
        </pc:spChg>
      </pc:sldChg>
      <pc:sldChg chg="delSp modSp mod ord modNotesTx">
        <pc:chgData name="Trish Chornobroff" userId="c16cad3b-4500-4150-9b63-fa63acce065f" providerId="ADAL" clId="{C187B645-3FCC-416A-9120-24A96812D843}" dt="2025-05-22T16:01:57.016" v="222" actId="20577"/>
        <pc:sldMkLst>
          <pc:docMk/>
          <pc:sldMk cId="946162005" sldId="1075"/>
        </pc:sldMkLst>
        <pc:spChg chg="mod">
          <ac:chgData name="Trish Chornobroff" userId="c16cad3b-4500-4150-9b63-fa63acce065f" providerId="ADAL" clId="{C187B645-3FCC-416A-9120-24A96812D843}" dt="2025-05-22T15:49:10.424" v="135" actId="1076"/>
          <ac:spMkLst>
            <pc:docMk/>
            <pc:sldMk cId="946162005" sldId="1075"/>
            <ac:spMk id="8" creationId="{A6A4C9B3-805A-3D3F-5635-76FFD0B3015D}"/>
          </ac:spMkLst>
        </pc:spChg>
        <pc:spChg chg="mod">
          <ac:chgData name="Trish Chornobroff" userId="c16cad3b-4500-4150-9b63-fa63acce065f" providerId="ADAL" clId="{C187B645-3FCC-416A-9120-24A96812D843}" dt="2025-05-22T15:49:10.424" v="135" actId="1076"/>
          <ac:spMkLst>
            <pc:docMk/>
            <pc:sldMk cId="946162005" sldId="1075"/>
            <ac:spMk id="9" creationId="{90123F56-2C51-1EF8-B030-F25B3B3DDCE1}"/>
          </ac:spMkLst>
        </pc:spChg>
        <pc:spChg chg="mod">
          <ac:chgData name="Trish Chornobroff" userId="c16cad3b-4500-4150-9b63-fa63acce065f" providerId="ADAL" clId="{C187B645-3FCC-416A-9120-24A96812D843}" dt="2025-05-22T15:49:06.182" v="134" actId="1076"/>
          <ac:spMkLst>
            <pc:docMk/>
            <pc:sldMk cId="946162005" sldId="1075"/>
            <ac:spMk id="15" creationId="{85A4FE3B-760C-7AFC-5108-222A9BE19085}"/>
          </ac:spMkLst>
        </pc:spChg>
        <pc:spChg chg="mod">
          <ac:chgData name="Trish Chornobroff" userId="c16cad3b-4500-4150-9b63-fa63acce065f" providerId="ADAL" clId="{C187B645-3FCC-416A-9120-24A96812D843}" dt="2025-05-22T15:49:06.182" v="134" actId="1076"/>
          <ac:spMkLst>
            <pc:docMk/>
            <pc:sldMk cId="946162005" sldId="1075"/>
            <ac:spMk id="16" creationId="{E51BAD2D-9666-14FC-266E-A16B4DFCFDB5}"/>
          </ac:spMkLst>
        </pc:spChg>
        <pc:spChg chg="mod">
          <ac:chgData name="Trish Chornobroff" userId="c16cad3b-4500-4150-9b63-fa63acce065f" providerId="ADAL" clId="{C187B645-3FCC-416A-9120-24A96812D843}" dt="2025-05-22T16:01:57.016" v="222" actId="20577"/>
          <ac:spMkLst>
            <pc:docMk/>
            <pc:sldMk cId="946162005" sldId="1075"/>
            <ac:spMk id="19" creationId="{0D8B5F95-6794-A3BA-BDA6-B16F8631BFB8}"/>
          </ac:spMkLst>
        </pc:spChg>
      </pc:sldChg>
      <pc:sldChg chg="modSp mod ord modNotesTx">
        <pc:chgData name="Trish Chornobroff" userId="c16cad3b-4500-4150-9b63-fa63acce065f" providerId="ADAL" clId="{C187B645-3FCC-416A-9120-24A96812D843}" dt="2025-05-22T15:57:31.609" v="206" actId="20577"/>
        <pc:sldMkLst>
          <pc:docMk/>
          <pc:sldMk cId="1196232856" sldId="1078"/>
        </pc:sldMkLst>
        <pc:spChg chg="mod">
          <ac:chgData name="Trish Chornobroff" userId="c16cad3b-4500-4150-9b63-fa63acce065f" providerId="ADAL" clId="{C187B645-3FCC-416A-9120-24A96812D843}" dt="2025-05-22T15:57:31.609" v="206" actId="20577"/>
          <ac:spMkLst>
            <pc:docMk/>
            <pc:sldMk cId="1196232856" sldId="1078"/>
            <ac:spMk id="19" creationId="{B2642F36-59FB-DB74-1996-EB49405C65DE}"/>
          </ac:spMkLst>
        </pc:spChg>
      </pc:sldChg>
      <pc:sldChg chg="delSp modSp mod">
        <pc:chgData name="Trish Chornobroff" userId="c16cad3b-4500-4150-9b63-fa63acce065f" providerId="ADAL" clId="{C187B645-3FCC-416A-9120-24A96812D843}" dt="2025-05-22T16:08:05.553" v="252" actId="404"/>
        <pc:sldMkLst>
          <pc:docMk/>
          <pc:sldMk cId="962082523" sldId="1079"/>
        </pc:sldMkLst>
        <pc:spChg chg="mod">
          <ac:chgData name="Trish Chornobroff" userId="c16cad3b-4500-4150-9b63-fa63acce065f" providerId="ADAL" clId="{C187B645-3FCC-416A-9120-24A96812D843}" dt="2025-05-22T16:08:05.553" v="252" actId="404"/>
          <ac:spMkLst>
            <pc:docMk/>
            <pc:sldMk cId="962082523" sldId="1079"/>
            <ac:spMk id="19" creationId="{B29B1949-BE74-935B-31FF-8BA109928725}"/>
          </ac:spMkLst>
        </pc:spChg>
      </pc:sldChg>
      <pc:sldChg chg="delSp modSp mod">
        <pc:chgData name="Trish Chornobroff" userId="c16cad3b-4500-4150-9b63-fa63acce065f" providerId="ADAL" clId="{C187B645-3FCC-416A-9120-24A96812D843}" dt="2025-05-22T16:21:56.588" v="311" actId="20577"/>
        <pc:sldMkLst>
          <pc:docMk/>
          <pc:sldMk cId="2302265373" sldId="1081"/>
        </pc:sldMkLst>
        <pc:spChg chg="mod">
          <ac:chgData name="Trish Chornobroff" userId="c16cad3b-4500-4150-9b63-fa63acce065f" providerId="ADAL" clId="{C187B645-3FCC-416A-9120-24A96812D843}" dt="2025-05-22T16:21:56.588" v="311" actId="20577"/>
          <ac:spMkLst>
            <pc:docMk/>
            <pc:sldMk cId="2302265373" sldId="1081"/>
            <ac:spMk id="19" creationId="{4553C92F-EE09-5E73-C9DD-86B6E0671917}"/>
          </ac:spMkLst>
        </pc:spChg>
      </pc:sldChg>
      <pc:sldChg chg="delSp modSp mod">
        <pc:chgData name="Trish Chornobroff" userId="c16cad3b-4500-4150-9b63-fa63acce065f" providerId="ADAL" clId="{C187B645-3FCC-416A-9120-24A96812D843}" dt="2025-05-22T16:22:36.952" v="317" actId="20577"/>
        <pc:sldMkLst>
          <pc:docMk/>
          <pc:sldMk cId="202165637" sldId="1083"/>
        </pc:sldMkLst>
        <pc:spChg chg="mod">
          <ac:chgData name="Trish Chornobroff" userId="c16cad3b-4500-4150-9b63-fa63acce065f" providerId="ADAL" clId="{C187B645-3FCC-416A-9120-24A96812D843}" dt="2025-05-22T16:22:36.952" v="317" actId="20577"/>
          <ac:spMkLst>
            <pc:docMk/>
            <pc:sldMk cId="202165637" sldId="1083"/>
            <ac:spMk id="2" creationId="{9DDF1233-8382-65B4-B7FC-FCA82C869F82}"/>
          </ac:spMkLst>
        </pc:spChg>
      </pc:sldChg>
      <pc:sldChg chg="modSp mod">
        <pc:chgData name="Trish Chornobroff" userId="c16cad3b-4500-4150-9b63-fa63acce065f" providerId="ADAL" clId="{C187B645-3FCC-416A-9120-24A96812D843}" dt="2025-05-22T16:19:56.233" v="306" actId="20577"/>
        <pc:sldMkLst>
          <pc:docMk/>
          <pc:sldMk cId="2653494285" sldId="1084"/>
        </pc:sldMkLst>
        <pc:spChg chg="mod">
          <ac:chgData name="Trish Chornobroff" userId="c16cad3b-4500-4150-9b63-fa63acce065f" providerId="ADAL" clId="{C187B645-3FCC-416A-9120-24A96812D843}" dt="2025-05-22T16:19:56.233" v="306" actId="20577"/>
          <ac:spMkLst>
            <pc:docMk/>
            <pc:sldMk cId="2653494285" sldId="1084"/>
            <ac:spMk id="19" creationId="{7C53BAF5-2417-6AD0-9384-1AFF88D4C929}"/>
          </ac:spMkLst>
        </pc:spChg>
      </pc:sldChg>
      <pc:sldChg chg="modSp mod ord">
        <pc:chgData name="Trish Chornobroff" userId="c16cad3b-4500-4150-9b63-fa63acce065f" providerId="ADAL" clId="{C187B645-3FCC-416A-9120-24A96812D843}" dt="2025-05-22T16:18:52.031" v="304" actId="20577"/>
        <pc:sldMkLst>
          <pc:docMk/>
          <pc:sldMk cId="2560179593" sldId="1085"/>
        </pc:sldMkLst>
        <pc:spChg chg="mod">
          <ac:chgData name="Trish Chornobroff" userId="c16cad3b-4500-4150-9b63-fa63acce065f" providerId="ADAL" clId="{C187B645-3FCC-416A-9120-24A96812D843}" dt="2025-05-22T16:18:52.031" v="304" actId="20577"/>
          <ac:spMkLst>
            <pc:docMk/>
            <pc:sldMk cId="2560179593" sldId="1085"/>
            <ac:spMk id="19" creationId="{E57BACDA-690F-3C5F-FDC8-FD76CCCF3C61}"/>
          </ac:spMkLst>
        </pc:spChg>
      </pc:sldChg>
      <pc:sldChg chg="modSp mod ord">
        <pc:chgData name="Trish Chornobroff" userId="c16cad3b-4500-4150-9b63-fa63acce065f" providerId="ADAL" clId="{C187B645-3FCC-416A-9120-24A96812D843}" dt="2025-05-22T16:16:29.668" v="292" actId="20577"/>
        <pc:sldMkLst>
          <pc:docMk/>
          <pc:sldMk cId="4054427876" sldId="1086"/>
        </pc:sldMkLst>
        <pc:spChg chg="mod">
          <ac:chgData name="Trish Chornobroff" userId="c16cad3b-4500-4150-9b63-fa63acce065f" providerId="ADAL" clId="{C187B645-3FCC-416A-9120-24A96812D843}" dt="2025-05-22T16:16:29.668" v="292" actId="20577"/>
          <ac:spMkLst>
            <pc:docMk/>
            <pc:sldMk cId="4054427876" sldId="1086"/>
            <ac:spMk id="19" creationId="{3570FF35-6C81-7B08-8403-6F3E79A2A06D}"/>
          </ac:spMkLst>
        </pc:spChg>
      </pc:sldChg>
      <pc:sldChg chg="addSp modSp mod ord modNotesTx">
        <pc:chgData name="Trish Chornobroff" userId="c16cad3b-4500-4150-9b63-fa63acce065f" providerId="ADAL" clId="{C187B645-3FCC-416A-9120-24A96812D843}" dt="2025-05-22T16:16:45.608" v="294" actId="20577"/>
        <pc:sldMkLst>
          <pc:docMk/>
          <pc:sldMk cId="1229839591" sldId="1087"/>
        </pc:sldMkLst>
        <pc:spChg chg="mod">
          <ac:chgData name="Trish Chornobroff" userId="c16cad3b-4500-4150-9b63-fa63acce065f" providerId="ADAL" clId="{C187B645-3FCC-416A-9120-24A96812D843}" dt="2025-05-22T16:16:45.608" v="294" actId="20577"/>
          <ac:spMkLst>
            <pc:docMk/>
            <pc:sldMk cId="1229839591" sldId="1087"/>
            <ac:spMk id="19" creationId="{75BC8F0E-0CA6-474B-C88A-82662B2C86CA}"/>
          </ac:spMkLst>
        </pc:spChg>
        <pc:picChg chg="add mod">
          <ac:chgData name="Trish Chornobroff" userId="c16cad3b-4500-4150-9b63-fa63acce065f" providerId="ADAL" clId="{C187B645-3FCC-416A-9120-24A96812D843}" dt="2025-05-22T15:51:06.839" v="165" actId="962"/>
          <ac:picMkLst>
            <pc:docMk/>
            <pc:sldMk cId="1229839591" sldId="1087"/>
            <ac:picMk id="10" creationId="{2FFEB8B3-34EE-88DD-0DDA-ECC6F8035F5F}"/>
          </ac:picMkLst>
        </pc:picChg>
      </pc:sldChg>
      <pc:sldChg chg="modSp mod ord">
        <pc:chgData name="Trish Chornobroff" userId="c16cad3b-4500-4150-9b63-fa63acce065f" providerId="ADAL" clId="{C187B645-3FCC-416A-9120-24A96812D843}" dt="2025-05-22T16:23:58.982" v="323" actId="20577"/>
        <pc:sldMkLst>
          <pc:docMk/>
          <pc:sldMk cId="2352517393" sldId="1090"/>
        </pc:sldMkLst>
        <pc:spChg chg="mod">
          <ac:chgData name="Trish Chornobroff" userId="c16cad3b-4500-4150-9b63-fa63acce065f" providerId="ADAL" clId="{C187B645-3FCC-416A-9120-24A96812D843}" dt="2025-05-22T16:23:58.982" v="323" actId="20577"/>
          <ac:spMkLst>
            <pc:docMk/>
            <pc:sldMk cId="2352517393" sldId="1090"/>
            <ac:spMk id="19" creationId="{C38913AC-13EE-A6F7-CF28-E6B89FFF37B3}"/>
          </ac:spMkLst>
        </pc:spChg>
      </pc:sldChg>
      <pc:sldChg chg="modSp mod">
        <pc:chgData name="Trish Chornobroff" userId="c16cad3b-4500-4150-9b63-fa63acce065f" providerId="ADAL" clId="{C187B645-3FCC-416A-9120-24A96812D843}" dt="2025-05-22T15:54:02.916" v="187" actId="1076"/>
        <pc:sldMkLst>
          <pc:docMk/>
          <pc:sldMk cId="0" sldId="1092"/>
        </pc:sldMkLst>
        <pc:spChg chg="mod">
          <ac:chgData name="Trish Chornobroff" userId="c16cad3b-4500-4150-9b63-fa63acce065f" providerId="ADAL" clId="{C187B645-3FCC-416A-9120-24A96812D843}" dt="2025-05-22T15:54:02.916" v="187" actId="1076"/>
          <ac:spMkLst>
            <pc:docMk/>
            <pc:sldMk cId="0" sldId="1092"/>
            <ac:spMk id="36" creationId="{00000000-0000-0000-0000-000000000000}"/>
          </ac:spMkLst>
        </pc:spChg>
      </pc:sldChg>
      <pc:sldChg chg="modSp mod">
        <pc:chgData name="Trish Chornobroff" userId="c16cad3b-4500-4150-9b63-fa63acce065f" providerId="ADAL" clId="{C187B645-3FCC-416A-9120-24A96812D843}" dt="2025-05-22T15:53:59.233" v="186" actId="1076"/>
        <pc:sldMkLst>
          <pc:docMk/>
          <pc:sldMk cId="0" sldId="1093"/>
        </pc:sldMkLst>
        <pc:spChg chg="mod">
          <ac:chgData name="Trish Chornobroff" userId="c16cad3b-4500-4150-9b63-fa63acce065f" providerId="ADAL" clId="{C187B645-3FCC-416A-9120-24A96812D843}" dt="2025-05-22T15:53:59.233" v="186" actId="1076"/>
          <ac:spMkLst>
            <pc:docMk/>
            <pc:sldMk cId="0" sldId="1093"/>
            <ac:spMk id="60" creationId="{00000000-0000-0000-0000-000000000000}"/>
          </ac:spMkLst>
        </pc:spChg>
      </pc:sldChg>
      <pc:sldChg chg="modSp mod">
        <pc:chgData name="Trish Chornobroff" userId="c16cad3b-4500-4150-9b63-fa63acce065f" providerId="ADAL" clId="{C187B645-3FCC-416A-9120-24A96812D843}" dt="2025-05-22T15:53:54.582" v="185" actId="1076"/>
        <pc:sldMkLst>
          <pc:docMk/>
          <pc:sldMk cId="0" sldId="1094"/>
        </pc:sldMkLst>
        <pc:spChg chg="mod">
          <ac:chgData name="Trish Chornobroff" userId="c16cad3b-4500-4150-9b63-fa63acce065f" providerId="ADAL" clId="{C187B645-3FCC-416A-9120-24A96812D843}" dt="2025-05-22T15:53:54.582" v="185" actId="1076"/>
          <ac:spMkLst>
            <pc:docMk/>
            <pc:sldMk cId="0" sldId="1094"/>
            <ac:spMk id="38" creationId="{00000000-0000-0000-0000-000000000000}"/>
          </ac:spMkLst>
        </pc:spChg>
      </pc:sldChg>
      <pc:sldChg chg="modSp mod">
        <pc:chgData name="Trish Chornobroff" userId="c16cad3b-4500-4150-9b63-fa63acce065f" providerId="ADAL" clId="{C187B645-3FCC-416A-9120-24A96812D843}" dt="2025-05-22T15:54:10.773" v="188" actId="1076"/>
        <pc:sldMkLst>
          <pc:docMk/>
          <pc:sldMk cId="0" sldId="1095"/>
        </pc:sldMkLst>
        <pc:spChg chg="mod">
          <ac:chgData name="Trish Chornobroff" userId="c16cad3b-4500-4150-9b63-fa63acce065f" providerId="ADAL" clId="{C187B645-3FCC-416A-9120-24A96812D843}" dt="2025-05-22T15:54:10.773" v="188" actId="1076"/>
          <ac:spMkLst>
            <pc:docMk/>
            <pc:sldMk cId="0" sldId="1095"/>
            <ac:spMk id="33" creationId="{00000000-0000-0000-0000-000000000000}"/>
          </ac:spMkLst>
        </pc:spChg>
      </pc:sldChg>
      <pc:sldChg chg="modSp mod">
        <pc:chgData name="Trish Chornobroff" userId="c16cad3b-4500-4150-9b63-fa63acce065f" providerId="ADAL" clId="{C187B645-3FCC-416A-9120-24A96812D843}" dt="2025-05-22T15:54:38.684" v="192" actId="1076"/>
        <pc:sldMkLst>
          <pc:docMk/>
          <pc:sldMk cId="0" sldId="1096"/>
        </pc:sldMkLst>
        <pc:spChg chg="mod">
          <ac:chgData name="Trish Chornobroff" userId="c16cad3b-4500-4150-9b63-fa63acce065f" providerId="ADAL" clId="{C187B645-3FCC-416A-9120-24A96812D843}" dt="2025-05-22T15:54:38.684" v="192" actId="1076"/>
          <ac:spMkLst>
            <pc:docMk/>
            <pc:sldMk cId="0" sldId="1096"/>
            <ac:spMk id="39" creationId="{00000000-0000-0000-0000-000000000000}"/>
          </ac:spMkLst>
        </pc:spChg>
      </pc:sldChg>
      <pc:sldChg chg="modSp mod">
        <pc:chgData name="Trish Chornobroff" userId="c16cad3b-4500-4150-9b63-fa63acce065f" providerId="ADAL" clId="{C187B645-3FCC-416A-9120-24A96812D843}" dt="2025-05-22T15:54:43.049" v="193" actId="1076"/>
        <pc:sldMkLst>
          <pc:docMk/>
          <pc:sldMk cId="0" sldId="1097"/>
        </pc:sldMkLst>
        <pc:spChg chg="mod">
          <ac:chgData name="Trish Chornobroff" userId="c16cad3b-4500-4150-9b63-fa63acce065f" providerId="ADAL" clId="{C187B645-3FCC-416A-9120-24A96812D843}" dt="2025-05-22T15:54:43.049" v="193" actId="1076"/>
          <ac:spMkLst>
            <pc:docMk/>
            <pc:sldMk cId="0" sldId="1097"/>
            <ac:spMk id="40" creationId="{00000000-0000-0000-0000-000000000000}"/>
          </ac:spMkLst>
        </pc:spChg>
      </pc:sldChg>
      <pc:sldMasterChg chg="modSldLayout">
        <pc:chgData name="Trish Chornobroff" userId="c16cad3b-4500-4150-9b63-fa63acce065f" providerId="ADAL" clId="{C187B645-3FCC-416A-9120-24A96812D843}" dt="2025-05-22T15:42:45.140" v="64" actId="1076"/>
        <pc:sldMasterMkLst>
          <pc:docMk/>
          <pc:sldMasterMk cId="1095230361" sldId="2147483654"/>
        </pc:sldMasterMkLst>
        <pc:sldLayoutChg chg="modSp mod">
          <pc:chgData name="Trish Chornobroff" userId="c16cad3b-4500-4150-9b63-fa63acce065f" providerId="ADAL" clId="{C187B645-3FCC-416A-9120-24A96812D843}" dt="2025-05-22T15:42:45.140" v="64" actId="1076"/>
          <pc:sldLayoutMkLst>
            <pc:docMk/>
            <pc:sldMasterMk cId="1095230361" sldId="2147483654"/>
            <pc:sldLayoutMk cId="2629442108" sldId="2147483661"/>
          </pc:sldLayoutMkLst>
          <pc:spChg chg="mod">
            <ac:chgData name="Trish Chornobroff" userId="c16cad3b-4500-4150-9b63-fa63acce065f" providerId="ADAL" clId="{C187B645-3FCC-416A-9120-24A96812D843}" dt="2025-05-22T15:42:45.140" v="64" actId="1076"/>
            <ac:spMkLst>
              <pc:docMk/>
              <pc:sldMasterMk cId="1095230361" sldId="2147483654"/>
              <pc:sldLayoutMk cId="2629442108" sldId="2147483661"/>
              <ac:spMk id="7" creationId="{5AFB40FE-4340-143B-F67B-5E43AD49AABA}"/>
            </ac:spMkLst>
          </pc:spChg>
          <pc:picChg chg="mod">
            <ac:chgData name="Trish Chornobroff" userId="c16cad3b-4500-4150-9b63-fa63acce065f" providerId="ADAL" clId="{C187B645-3FCC-416A-9120-24A96812D843}" dt="2025-05-22T15:42:27.511" v="61" actId="1036"/>
            <ac:picMkLst>
              <pc:docMk/>
              <pc:sldMasterMk cId="1095230361" sldId="2147483654"/>
              <pc:sldLayoutMk cId="2629442108" sldId="2147483661"/>
              <ac:picMk id="6" creationId="{57DC5270-3BE1-4D0D-CF8E-11DA0DEA28E6}"/>
            </ac:picMkLst>
          </pc:picChg>
        </pc:sldLayoutChg>
      </pc:sldMasterChg>
    </pc:docChg>
  </pc:docChgLst>
  <pc:docChgLst>
    <pc:chgData name="Willa" userId="2543490d-8df5-407c-91d3-3052b2e840db" providerId="ADAL" clId="{95ABA67D-9611-40DE-AA38-E1914ABBD573}"/>
    <pc:docChg chg="undo redo custSel modSld">
      <pc:chgData name="Willa" userId="2543490d-8df5-407c-91d3-3052b2e840db" providerId="ADAL" clId="{95ABA67D-9611-40DE-AA38-E1914ABBD573}" dt="2025-05-26T03:17:04.138" v="60" actId="14100"/>
      <pc:docMkLst>
        <pc:docMk/>
      </pc:docMkLst>
      <pc:sldChg chg="addSp delSp modSp mod">
        <pc:chgData name="Willa" userId="2543490d-8df5-407c-91d3-3052b2e840db" providerId="ADAL" clId="{95ABA67D-9611-40DE-AA38-E1914ABBD573}" dt="2025-05-26T02:22:28.725" v="54" actId="14100"/>
        <pc:sldMkLst>
          <pc:docMk/>
          <pc:sldMk cId="3482950747" sldId="1062"/>
        </pc:sldMkLst>
        <pc:picChg chg="del mod">
          <ac:chgData name="Willa" userId="2543490d-8df5-407c-91d3-3052b2e840db" providerId="ADAL" clId="{95ABA67D-9611-40DE-AA38-E1914ABBD573}" dt="2025-05-26T02:19:34.457" v="40" actId="478"/>
          <ac:picMkLst>
            <pc:docMk/>
            <pc:sldMk cId="3482950747" sldId="1062"/>
            <ac:picMk id="4" creationId="{072CCDA7-F5E3-EA0A-7192-DDBA0C4C3290}"/>
          </ac:picMkLst>
        </pc:picChg>
        <pc:picChg chg="add mod ord">
          <ac:chgData name="Willa" userId="2543490d-8df5-407c-91d3-3052b2e840db" providerId="ADAL" clId="{95ABA67D-9611-40DE-AA38-E1914ABBD573}" dt="2025-05-26T02:22:28.725" v="54" actId="14100"/>
          <ac:picMkLst>
            <pc:docMk/>
            <pc:sldMk cId="3482950747" sldId="1062"/>
            <ac:picMk id="5" creationId="{427CAD27-50AF-F47A-C62D-59DD65C870D4}"/>
          </ac:picMkLst>
        </pc:picChg>
        <pc:picChg chg="del mod">
          <ac:chgData name="Willa" userId="2543490d-8df5-407c-91d3-3052b2e840db" providerId="ADAL" clId="{95ABA67D-9611-40DE-AA38-E1914ABBD573}" dt="2025-05-26T02:22:12.447" v="49" actId="478"/>
          <ac:picMkLst>
            <pc:docMk/>
            <pc:sldMk cId="3482950747" sldId="1062"/>
            <ac:picMk id="13" creationId="{1C9CF313-9E43-88F2-7C82-11009B1441C7}"/>
          </ac:picMkLst>
        </pc:picChg>
      </pc:sldChg>
      <pc:sldChg chg="modSp mod">
        <pc:chgData name="Willa" userId="2543490d-8df5-407c-91d3-3052b2e840db" providerId="ADAL" clId="{95ABA67D-9611-40DE-AA38-E1914ABBD573}" dt="2025-05-22T09:33:06.390" v="5" actId="20577"/>
        <pc:sldMkLst>
          <pc:docMk/>
          <pc:sldMk cId="94235374" sldId="1071"/>
        </pc:sldMkLst>
        <pc:spChg chg="mod">
          <ac:chgData name="Willa" userId="2543490d-8df5-407c-91d3-3052b2e840db" providerId="ADAL" clId="{95ABA67D-9611-40DE-AA38-E1914ABBD573}" dt="2025-05-22T09:33:06.390" v="5" actId="20577"/>
          <ac:spMkLst>
            <pc:docMk/>
            <pc:sldMk cId="94235374" sldId="1071"/>
            <ac:spMk id="19" creationId="{FB61C7EA-BD41-FC74-7258-8FDAB39D5A86}"/>
          </ac:spMkLst>
        </pc:spChg>
      </pc:sldChg>
      <pc:sldChg chg="addSp delSp modSp mod">
        <pc:chgData name="Willa" userId="2543490d-8df5-407c-91d3-3052b2e840db" providerId="ADAL" clId="{95ABA67D-9611-40DE-AA38-E1914ABBD573}" dt="2025-05-26T03:17:04.138" v="60" actId="14100"/>
        <pc:sldMkLst>
          <pc:docMk/>
          <pc:sldMk cId="823645288" sldId="1073"/>
        </pc:sldMkLst>
        <pc:spChg chg="del">
          <ac:chgData name="Willa" userId="2543490d-8df5-407c-91d3-3052b2e840db" providerId="ADAL" clId="{95ABA67D-9611-40DE-AA38-E1914ABBD573}" dt="2025-05-26T03:16:52.067" v="55" actId="478"/>
          <ac:spMkLst>
            <pc:docMk/>
            <pc:sldMk cId="823645288" sldId="1073"/>
            <ac:spMk id="8" creationId="{488B58CB-CAAF-9038-F97D-B7972E24D8C5}"/>
          </ac:spMkLst>
        </pc:spChg>
        <pc:picChg chg="del">
          <ac:chgData name="Willa" userId="2543490d-8df5-407c-91d3-3052b2e840db" providerId="ADAL" clId="{95ABA67D-9611-40DE-AA38-E1914ABBD573}" dt="2025-05-26T03:16:58.117" v="57" actId="478"/>
          <ac:picMkLst>
            <pc:docMk/>
            <pc:sldMk cId="823645288" sldId="1073"/>
            <ac:picMk id="2" creationId="{C480B2A2-36E3-207C-4503-ECD1DBE96E51}"/>
          </ac:picMkLst>
        </pc:picChg>
        <pc:picChg chg="add mod">
          <ac:chgData name="Willa" userId="2543490d-8df5-407c-91d3-3052b2e840db" providerId="ADAL" clId="{95ABA67D-9611-40DE-AA38-E1914ABBD573}" dt="2025-05-26T03:17:04.138" v="60" actId="14100"/>
          <ac:picMkLst>
            <pc:docMk/>
            <pc:sldMk cId="823645288" sldId="1073"/>
            <ac:picMk id="10" creationId="{36DB4C88-366D-7539-44B0-AE25C8B0F6BC}"/>
          </ac:picMkLst>
        </pc:picChg>
      </pc:sldChg>
      <pc:sldChg chg="modSp mod">
        <pc:chgData name="Willa" userId="2543490d-8df5-407c-91d3-3052b2e840db" providerId="ADAL" clId="{95ABA67D-9611-40DE-AA38-E1914ABBD573}" dt="2025-05-26T02:21:26.788" v="48" actId="1076"/>
        <pc:sldMkLst>
          <pc:docMk/>
          <pc:sldMk cId="962082523" sldId="1079"/>
        </pc:sldMkLst>
        <pc:spChg chg="mod">
          <ac:chgData name="Willa" userId="2543490d-8df5-407c-91d3-3052b2e840db" providerId="ADAL" clId="{95ABA67D-9611-40DE-AA38-E1914ABBD573}" dt="2025-05-22T09:49:53.748" v="35" actId="20577"/>
          <ac:spMkLst>
            <pc:docMk/>
            <pc:sldMk cId="962082523" sldId="1079"/>
            <ac:spMk id="19" creationId="{B29B1949-BE74-935B-31FF-8BA109928725}"/>
          </ac:spMkLst>
        </pc:spChg>
        <pc:picChg chg="mod ord modCrop">
          <ac:chgData name="Willa" userId="2543490d-8df5-407c-91d3-3052b2e840db" providerId="ADAL" clId="{95ABA67D-9611-40DE-AA38-E1914ABBD573}" dt="2025-05-26T02:21:23.146" v="46" actId="1076"/>
          <ac:picMkLst>
            <pc:docMk/>
            <pc:sldMk cId="962082523" sldId="1079"/>
            <ac:picMk id="7" creationId="{36109BDF-3BE2-EE81-5D55-F4DDB74B68C3}"/>
          </ac:picMkLst>
        </pc:picChg>
        <pc:picChg chg="mod">
          <ac:chgData name="Willa" userId="2543490d-8df5-407c-91d3-3052b2e840db" providerId="ADAL" clId="{95ABA67D-9611-40DE-AA38-E1914ABBD573}" dt="2025-05-26T02:21:26.788" v="48" actId="1076"/>
          <ac:picMkLst>
            <pc:docMk/>
            <pc:sldMk cId="962082523" sldId="1079"/>
            <ac:picMk id="9" creationId="{976F2EDF-8CDB-1506-3473-05DC9C331650}"/>
          </ac:picMkLst>
        </pc:picChg>
      </pc:sldChg>
      <pc:sldChg chg="modSp mod">
        <pc:chgData name="Willa" userId="2543490d-8df5-407c-91d3-3052b2e840db" providerId="ADAL" clId="{95ABA67D-9611-40DE-AA38-E1914ABBD573}" dt="2025-05-22T09:49:14.821" v="31"/>
        <pc:sldMkLst>
          <pc:docMk/>
          <pc:sldMk cId="2302265373" sldId="1081"/>
        </pc:sldMkLst>
        <pc:spChg chg="mod">
          <ac:chgData name="Willa" userId="2543490d-8df5-407c-91d3-3052b2e840db" providerId="ADAL" clId="{95ABA67D-9611-40DE-AA38-E1914ABBD573}" dt="2025-05-22T09:49:14.821" v="31"/>
          <ac:spMkLst>
            <pc:docMk/>
            <pc:sldMk cId="2302265373" sldId="1081"/>
            <ac:spMk id="19" creationId="{4553C92F-EE09-5E73-C9DD-86B6E0671917}"/>
          </ac:spMkLst>
        </pc:spChg>
      </pc:sldChg>
      <pc:sldChg chg="modSp mod">
        <pc:chgData name="Willa" userId="2543490d-8df5-407c-91d3-3052b2e840db" providerId="ADAL" clId="{95ABA67D-9611-40DE-AA38-E1914ABBD573}" dt="2025-05-22T09:37:57.206" v="16" actId="20577"/>
        <pc:sldMkLst>
          <pc:docMk/>
          <pc:sldMk cId="2653494285" sldId="1084"/>
        </pc:sldMkLst>
        <pc:spChg chg="mod">
          <ac:chgData name="Willa" userId="2543490d-8df5-407c-91d3-3052b2e840db" providerId="ADAL" clId="{95ABA67D-9611-40DE-AA38-E1914ABBD573}" dt="2025-05-22T09:37:57.206" v="16" actId="20577"/>
          <ac:spMkLst>
            <pc:docMk/>
            <pc:sldMk cId="2653494285" sldId="1084"/>
            <ac:spMk id="19" creationId="{7C53BAF5-2417-6AD0-9384-1AFF88D4C929}"/>
          </ac:spMkLst>
        </pc:spChg>
      </pc:sldChg>
      <pc:sldChg chg="modSp mod">
        <pc:chgData name="Willa" userId="2543490d-8df5-407c-91d3-3052b2e840db" providerId="ADAL" clId="{95ABA67D-9611-40DE-AA38-E1914ABBD573}" dt="2025-05-22T09:22:45.320" v="3" actId="20577"/>
        <pc:sldMkLst>
          <pc:docMk/>
          <pc:sldMk cId="2560179593" sldId="1085"/>
        </pc:sldMkLst>
        <pc:spChg chg="mod">
          <ac:chgData name="Willa" userId="2543490d-8df5-407c-91d3-3052b2e840db" providerId="ADAL" clId="{95ABA67D-9611-40DE-AA38-E1914ABBD573}" dt="2025-05-22T09:22:45.320" v="3" actId="20577"/>
          <ac:spMkLst>
            <pc:docMk/>
            <pc:sldMk cId="2560179593" sldId="1085"/>
            <ac:spMk id="19" creationId="{E57BACDA-690F-3C5F-FDC8-FD76CCCF3C61}"/>
          </ac:spMkLst>
        </pc:spChg>
      </pc:sldChg>
      <pc:sldChg chg="modSp mod">
        <pc:chgData name="Willa" userId="2543490d-8df5-407c-91d3-3052b2e840db" providerId="ADAL" clId="{95ABA67D-9611-40DE-AA38-E1914ABBD573}" dt="2025-05-22T09:21:03.083" v="1" actId="20577"/>
        <pc:sldMkLst>
          <pc:docMk/>
          <pc:sldMk cId="2352517393" sldId="1090"/>
        </pc:sldMkLst>
        <pc:spChg chg="mod">
          <ac:chgData name="Willa" userId="2543490d-8df5-407c-91d3-3052b2e840db" providerId="ADAL" clId="{95ABA67D-9611-40DE-AA38-E1914ABBD573}" dt="2025-05-22T09:21:03.083" v="1" actId="20577"/>
          <ac:spMkLst>
            <pc:docMk/>
            <pc:sldMk cId="2352517393" sldId="1090"/>
            <ac:spMk id="19" creationId="{C38913AC-13EE-A6F7-CF28-E6B89FFF37B3}"/>
          </ac:spMkLst>
        </pc:spChg>
      </pc:sldChg>
      <pc:sldChg chg="delSp mod">
        <pc:chgData name="Willa" userId="2543490d-8df5-407c-91d3-3052b2e840db" providerId="ADAL" clId="{95ABA67D-9611-40DE-AA38-E1914ABBD573}" dt="2025-05-26T02:20:09.801" v="42" actId="478"/>
        <pc:sldMkLst>
          <pc:docMk/>
          <pc:sldMk cId="2621601975" sldId="1101"/>
        </pc:sldMkLst>
        <pc:picChg chg="del">
          <ac:chgData name="Willa" userId="2543490d-8df5-407c-91d3-3052b2e840db" providerId="ADAL" clId="{95ABA67D-9611-40DE-AA38-E1914ABBD573}" dt="2025-05-26T02:20:09.801" v="42" actId="478"/>
          <ac:picMkLst>
            <pc:docMk/>
            <pc:sldMk cId="2621601975" sldId="1101"/>
            <ac:picMk id="4" creationId="{342252EE-69E9-DD7D-31A8-A440FD9404F8}"/>
          </ac:picMkLst>
        </pc:picChg>
      </pc:sldChg>
      <pc:sldChg chg="delSp mod">
        <pc:chgData name="Willa" userId="2543490d-8df5-407c-91d3-3052b2e840db" providerId="ADAL" clId="{95ABA67D-9611-40DE-AA38-E1914ABBD573}" dt="2025-05-26T02:20:02.310" v="41" actId="478"/>
        <pc:sldMkLst>
          <pc:docMk/>
          <pc:sldMk cId="1999749692" sldId="1103"/>
        </pc:sldMkLst>
        <pc:picChg chg="del">
          <ac:chgData name="Willa" userId="2543490d-8df5-407c-91d3-3052b2e840db" providerId="ADAL" clId="{95ABA67D-9611-40DE-AA38-E1914ABBD573}" dt="2025-05-26T02:20:02.310" v="41" actId="478"/>
          <ac:picMkLst>
            <pc:docMk/>
            <pc:sldMk cId="1999749692" sldId="1103"/>
            <ac:picMk id="4" creationId="{63892AE3-EBFD-611B-25C8-0671A925B1E7}"/>
          </ac:picMkLst>
        </pc:picChg>
      </pc:sldChg>
    </pc:docChg>
  </pc:docChgLst>
  <pc:docChgLst>
    <pc:chgData name="Trish Chornobroff" userId="S::trish@weveel.com::c16cad3b-4500-4150-9b63-fa63acce065f" providerId="AD" clId="Web-{209FAAF0-B9B1-30A7-8949-AE78BA6F99A9}"/>
    <pc:docChg chg="modSld">
      <pc:chgData name="Trish Chornobroff" userId="S::trish@weveel.com::c16cad3b-4500-4150-9b63-fa63acce065f" providerId="AD" clId="Web-{209FAAF0-B9B1-30A7-8949-AE78BA6F99A9}" dt="2025-05-27T00:29:53.028" v="2" actId="1076"/>
      <pc:docMkLst>
        <pc:docMk/>
      </pc:docMkLst>
      <pc:sldChg chg="modSp">
        <pc:chgData name="Trish Chornobroff" userId="S::trish@weveel.com::c16cad3b-4500-4150-9b63-fa63acce065f" providerId="AD" clId="Web-{209FAAF0-B9B1-30A7-8949-AE78BA6F99A9}" dt="2025-05-27T00:29:53.028" v="2" actId="1076"/>
        <pc:sldMkLst>
          <pc:docMk/>
          <pc:sldMk cId="2224113988" sldId="1053"/>
        </pc:sldMkLst>
        <pc:spChg chg="mod">
          <ac:chgData name="Trish Chornobroff" userId="S::trish@weveel.com::c16cad3b-4500-4150-9b63-fa63acce065f" providerId="AD" clId="Web-{209FAAF0-B9B1-30A7-8949-AE78BA6F99A9}" dt="2025-05-27T00:29:53.028" v="2" actId="1076"/>
          <ac:spMkLst>
            <pc:docMk/>
            <pc:sldMk cId="2224113988" sldId="1053"/>
            <ac:spMk id="13" creationId="{D2BD05AE-8190-903B-06D4-020AD03D870D}"/>
          </ac:spMkLst>
        </pc:spChg>
      </pc:sldChg>
    </pc:docChg>
  </pc:docChgLst>
  <pc:docChgLst>
    <pc:chgData name="kyo wu" userId="9fc4cbcd-97c4-43ce-ad98-3a3b51c7e791" providerId="ADAL" clId="{4FC10D22-436B-BA44-8B6F-65941A79F02C}"/>
    <pc:docChg chg="undo custSel addSld modSld">
      <pc:chgData name="kyo wu" userId="9fc4cbcd-97c4-43ce-ad98-3a3b51c7e791" providerId="ADAL" clId="{4FC10D22-436B-BA44-8B6F-65941A79F02C}" dt="2025-05-27T08:24:12.136" v="2964" actId="20577"/>
      <pc:docMkLst>
        <pc:docMk/>
      </pc:docMkLst>
      <pc:sldChg chg="modSp modNotesTx">
        <pc:chgData name="kyo wu" userId="9fc4cbcd-97c4-43ce-ad98-3a3b51c7e791" providerId="ADAL" clId="{4FC10D22-436B-BA44-8B6F-65941A79F02C}" dt="2025-05-26T07:21:28.947" v="753" actId="20577"/>
        <pc:sldMkLst>
          <pc:docMk/>
          <pc:sldMk cId="0" sldId="319"/>
        </pc:sldMkLst>
        <pc:picChg chg="mod">
          <ac:chgData name="kyo wu" userId="9fc4cbcd-97c4-43ce-ad98-3a3b51c7e791" providerId="ADAL" clId="{4FC10D22-436B-BA44-8B6F-65941A79F02C}" dt="2025-05-23T08:12:16.301" v="161" actId="18331"/>
          <ac:picMkLst>
            <pc:docMk/>
            <pc:sldMk cId="0" sldId="319"/>
            <ac:picMk id="7" creationId="{00000000-0000-0000-0000-000000000000}"/>
          </ac:picMkLst>
        </pc:picChg>
      </pc:sldChg>
      <pc:sldChg chg="addSp modSp mod">
        <pc:chgData name="kyo wu" userId="9fc4cbcd-97c4-43ce-ad98-3a3b51c7e791" providerId="ADAL" clId="{4FC10D22-436B-BA44-8B6F-65941A79F02C}" dt="2025-05-27T02:00:08.013" v="2400" actId="1076"/>
        <pc:sldMkLst>
          <pc:docMk/>
          <pc:sldMk cId="519669046" sldId="1036"/>
        </pc:sldMkLst>
        <pc:picChg chg="add mod">
          <ac:chgData name="kyo wu" userId="9fc4cbcd-97c4-43ce-ad98-3a3b51c7e791" providerId="ADAL" clId="{4FC10D22-436B-BA44-8B6F-65941A79F02C}" dt="2025-05-27T02:00:08.013" v="2400" actId="1076"/>
          <ac:picMkLst>
            <pc:docMk/>
            <pc:sldMk cId="519669046" sldId="1036"/>
            <ac:picMk id="8" creationId="{D32C4E8F-A2D4-15FA-24A4-FA436D843573}"/>
          </ac:picMkLst>
        </pc:picChg>
      </pc:sldChg>
      <pc:sldChg chg="addSp delSp modSp mod modNotesTx">
        <pc:chgData name="kyo wu" userId="9fc4cbcd-97c4-43ce-ad98-3a3b51c7e791" providerId="ADAL" clId="{4FC10D22-436B-BA44-8B6F-65941A79F02C}" dt="2025-05-27T08:23:26.706" v="2919" actId="14100"/>
        <pc:sldMkLst>
          <pc:docMk/>
          <pc:sldMk cId="3249069252" sldId="1039"/>
        </pc:sldMkLst>
        <pc:spChg chg="add mod">
          <ac:chgData name="kyo wu" userId="9fc4cbcd-97c4-43ce-ad98-3a3b51c7e791" providerId="ADAL" clId="{4FC10D22-436B-BA44-8B6F-65941A79F02C}" dt="2025-05-27T08:23:26.706" v="2919" actId="14100"/>
          <ac:spMkLst>
            <pc:docMk/>
            <pc:sldMk cId="3249069252" sldId="1039"/>
            <ac:spMk id="11" creationId="{3FDA2227-606D-673D-D7D3-D9C53A9C9073}"/>
          </ac:spMkLst>
        </pc:spChg>
        <pc:picChg chg="mod">
          <ac:chgData name="kyo wu" userId="9fc4cbcd-97c4-43ce-ad98-3a3b51c7e791" providerId="ADAL" clId="{4FC10D22-436B-BA44-8B6F-65941A79F02C}" dt="2025-05-27T05:37:35.627" v="2795" actId="18331"/>
          <ac:picMkLst>
            <pc:docMk/>
            <pc:sldMk cId="3249069252" sldId="1039"/>
            <ac:picMk id="4" creationId="{14AA188C-0942-8212-7B2F-1FE6255E23A0}"/>
          </ac:picMkLst>
        </pc:picChg>
        <pc:picChg chg="add del mod">
          <ac:chgData name="kyo wu" userId="9fc4cbcd-97c4-43ce-ad98-3a3b51c7e791" providerId="ADAL" clId="{4FC10D22-436B-BA44-8B6F-65941A79F02C}" dt="2025-05-26T10:03:21.812" v="1898" actId="478"/>
          <ac:picMkLst>
            <pc:docMk/>
            <pc:sldMk cId="3249069252" sldId="1039"/>
            <ac:picMk id="11" creationId="{34B43A2B-2317-8548-3776-3E8D481F5066}"/>
          </ac:picMkLst>
        </pc:picChg>
        <pc:picChg chg="add del mod">
          <ac:chgData name="kyo wu" userId="9fc4cbcd-97c4-43ce-ad98-3a3b51c7e791" providerId="ADAL" clId="{4FC10D22-436B-BA44-8B6F-65941A79F02C}" dt="2025-05-26T10:03:20.822" v="1897" actId="478"/>
          <ac:picMkLst>
            <pc:docMk/>
            <pc:sldMk cId="3249069252" sldId="1039"/>
            <ac:picMk id="12" creationId="{C87F27CF-17DE-4355-3D4E-A22E37B70E6C}"/>
          </ac:picMkLst>
        </pc:picChg>
      </pc:sldChg>
      <pc:sldChg chg="addSp modSp mod">
        <pc:chgData name="kyo wu" userId="9fc4cbcd-97c4-43ce-ad98-3a3b51c7e791" providerId="ADAL" clId="{4FC10D22-436B-BA44-8B6F-65941A79F02C}" dt="2025-05-26T10:04:04.516" v="1935" actId="14100"/>
        <pc:sldMkLst>
          <pc:docMk/>
          <pc:sldMk cId="789578636" sldId="1049"/>
        </pc:sldMkLst>
        <pc:picChg chg="add mod">
          <ac:chgData name="kyo wu" userId="9fc4cbcd-97c4-43ce-ad98-3a3b51c7e791" providerId="ADAL" clId="{4FC10D22-436B-BA44-8B6F-65941A79F02C}" dt="2025-05-26T10:04:04.516" v="1935" actId="14100"/>
          <ac:picMkLst>
            <pc:docMk/>
            <pc:sldMk cId="789578636" sldId="1049"/>
            <ac:picMk id="3" creationId="{4A640296-EEEA-9D45-6CD4-3BE2E2B63DEB}"/>
          </ac:picMkLst>
        </pc:picChg>
        <pc:picChg chg="mod">
          <ac:chgData name="kyo wu" userId="9fc4cbcd-97c4-43ce-ad98-3a3b51c7e791" providerId="ADAL" clId="{4FC10D22-436B-BA44-8B6F-65941A79F02C}" dt="2025-05-23T02:30:43.997" v="110" actId="1076"/>
          <ac:picMkLst>
            <pc:docMk/>
            <pc:sldMk cId="789578636" sldId="1049"/>
            <ac:picMk id="26" creationId="{C539B367-67D2-B9B0-4C14-0E5A9682AFEB}"/>
          </ac:picMkLst>
        </pc:picChg>
      </pc:sldChg>
      <pc:sldChg chg="addSp modSp mod">
        <pc:chgData name="kyo wu" userId="9fc4cbcd-97c4-43ce-ad98-3a3b51c7e791" providerId="ADAL" clId="{4FC10D22-436B-BA44-8B6F-65941A79F02C}" dt="2025-05-27T02:00:34.196" v="2405" actId="1076"/>
        <pc:sldMkLst>
          <pc:docMk/>
          <pc:sldMk cId="1092222023" sldId="1050"/>
        </pc:sldMkLst>
        <pc:picChg chg="add mod">
          <ac:chgData name="kyo wu" userId="9fc4cbcd-97c4-43ce-ad98-3a3b51c7e791" providerId="ADAL" clId="{4FC10D22-436B-BA44-8B6F-65941A79F02C}" dt="2025-05-27T02:00:34.196" v="2405" actId="1076"/>
          <ac:picMkLst>
            <pc:docMk/>
            <pc:sldMk cId="1092222023" sldId="1050"/>
            <ac:picMk id="22" creationId="{94419B10-C1A2-9056-E38B-13F4362B4EB9}"/>
          </ac:picMkLst>
        </pc:picChg>
      </pc:sldChg>
      <pc:sldChg chg="addSp delSp modSp mod modNotesTx">
        <pc:chgData name="kyo wu" userId="9fc4cbcd-97c4-43ce-ad98-3a3b51c7e791" providerId="ADAL" clId="{4FC10D22-436B-BA44-8B6F-65941A79F02C}" dt="2025-05-27T08:20:13.082" v="2815" actId="207"/>
        <pc:sldMkLst>
          <pc:docMk/>
          <pc:sldMk cId="3353924986" sldId="1052"/>
        </pc:sldMkLst>
        <pc:spChg chg="add mod">
          <ac:chgData name="kyo wu" userId="9fc4cbcd-97c4-43ce-ad98-3a3b51c7e791" providerId="ADAL" clId="{4FC10D22-436B-BA44-8B6F-65941A79F02C}" dt="2025-05-27T08:20:13.082" v="2815" actId="207"/>
          <ac:spMkLst>
            <pc:docMk/>
            <pc:sldMk cId="3353924986" sldId="1052"/>
            <ac:spMk id="2" creationId="{47A230FD-1407-9911-6DF4-597438EC7CAC}"/>
          </ac:spMkLst>
        </pc:spChg>
        <pc:spChg chg="mod">
          <ac:chgData name="kyo wu" userId="9fc4cbcd-97c4-43ce-ad98-3a3b51c7e791" providerId="ADAL" clId="{4FC10D22-436B-BA44-8B6F-65941A79F02C}" dt="2025-05-22T08:58:07.042" v="106" actId="1076"/>
          <ac:spMkLst>
            <pc:docMk/>
            <pc:sldMk cId="3353924986" sldId="1052"/>
            <ac:spMk id="15" creationId="{EF520B32-3E8A-9B47-BB4F-57706A9B184E}"/>
          </ac:spMkLst>
        </pc:spChg>
        <pc:spChg chg="mod">
          <ac:chgData name="kyo wu" userId="9fc4cbcd-97c4-43ce-ad98-3a3b51c7e791" providerId="ADAL" clId="{4FC10D22-436B-BA44-8B6F-65941A79F02C}" dt="2025-05-22T08:58:07.042" v="106" actId="1076"/>
          <ac:spMkLst>
            <pc:docMk/>
            <pc:sldMk cId="3353924986" sldId="1052"/>
            <ac:spMk id="16" creationId="{C461443B-F8A8-4D3F-0A4C-1C731B44327A}"/>
          </ac:spMkLst>
        </pc:spChg>
        <pc:spChg chg="mod">
          <ac:chgData name="kyo wu" userId="9fc4cbcd-97c4-43ce-ad98-3a3b51c7e791" providerId="ADAL" clId="{4FC10D22-436B-BA44-8B6F-65941A79F02C}" dt="2025-05-22T08:55:23.290" v="61" actId="20577"/>
          <ac:spMkLst>
            <pc:docMk/>
            <pc:sldMk cId="3353924986" sldId="1052"/>
            <ac:spMk id="19" creationId="{FF140D9C-28A6-7A25-A3A5-34AB23129604}"/>
          </ac:spMkLst>
        </pc:spChg>
        <pc:picChg chg="mod">
          <ac:chgData name="kyo wu" userId="9fc4cbcd-97c4-43ce-ad98-3a3b51c7e791" providerId="ADAL" clId="{4FC10D22-436B-BA44-8B6F-65941A79F02C}" dt="2025-05-22T08:58:07.042" v="106" actId="1076"/>
          <ac:picMkLst>
            <pc:docMk/>
            <pc:sldMk cId="3353924986" sldId="1052"/>
            <ac:picMk id="10" creationId="{9C59F0B1-1526-F11E-5D76-A64F6181A813}"/>
          </ac:picMkLst>
        </pc:picChg>
      </pc:sldChg>
      <pc:sldChg chg="addSp delSp modSp mod modNotesTx">
        <pc:chgData name="kyo wu" userId="9fc4cbcd-97c4-43ce-ad98-3a3b51c7e791" providerId="ADAL" clId="{4FC10D22-436B-BA44-8B6F-65941A79F02C}" dt="2025-05-27T08:21:08.496" v="2824" actId="1076"/>
        <pc:sldMkLst>
          <pc:docMk/>
          <pc:sldMk cId="2224113988" sldId="1053"/>
        </pc:sldMkLst>
        <pc:spChg chg="add mod">
          <ac:chgData name="kyo wu" userId="9fc4cbcd-97c4-43ce-ad98-3a3b51c7e791" providerId="ADAL" clId="{4FC10D22-436B-BA44-8B6F-65941A79F02C}" dt="2025-05-23T08:04:11.437" v="160" actId="1076"/>
          <ac:spMkLst>
            <pc:docMk/>
            <pc:sldMk cId="2224113988" sldId="1053"/>
            <ac:spMk id="10" creationId="{C7E9AFEC-96A9-BA6B-5825-5F2BE4C0753C}"/>
          </ac:spMkLst>
        </pc:spChg>
        <pc:spChg chg="add mod">
          <ac:chgData name="kyo wu" userId="9fc4cbcd-97c4-43ce-ad98-3a3b51c7e791" providerId="ADAL" clId="{4FC10D22-436B-BA44-8B6F-65941A79F02C}" dt="2025-05-23T08:04:11.437" v="160" actId="1076"/>
          <ac:spMkLst>
            <pc:docMk/>
            <pc:sldMk cId="2224113988" sldId="1053"/>
            <ac:spMk id="11" creationId="{AD8AFAA5-E8BC-433F-3B52-409F06CA8955}"/>
          </ac:spMkLst>
        </pc:spChg>
        <pc:spChg chg="add mod">
          <ac:chgData name="kyo wu" userId="9fc4cbcd-97c4-43ce-ad98-3a3b51c7e791" providerId="ADAL" clId="{4FC10D22-436B-BA44-8B6F-65941A79F02C}" dt="2025-05-27T08:21:08.496" v="2824" actId="1076"/>
          <ac:spMkLst>
            <pc:docMk/>
            <pc:sldMk cId="2224113988" sldId="1053"/>
            <ac:spMk id="13" creationId="{D2BD05AE-8190-903B-06D4-020AD03D870D}"/>
          </ac:spMkLst>
        </pc:spChg>
        <pc:spChg chg="mod">
          <ac:chgData name="kyo wu" userId="9fc4cbcd-97c4-43ce-ad98-3a3b51c7e791" providerId="ADAL" clId="{4FC10D22-436B-BA44-8B6F-65941A79F02C}" dt="2025-05-27T05:34:12.037" v="2786" actId="20577"/>
          <ac:spMkLst>
            <pc:docMk/>
            <pc:sldMk cId="2224113988" sldId="1053"/>
            <ac:spMk id="19" creationId="{FE21FCFF-CDD1-6CDE-83FA-FE4DF894C343}"/>
          </ac:spMkLst>
        </pc:spChg>
        <pc:grpChg chg="add mod">
          <ac:chgData name="kyo wu" userId="9fc4cbcd-97c4-43ce-ad98-3a3b51c7e791" providerId="ADAL" clId="{4FC10D22-436B-BA44-8B6F-65941A79F02C}" dt="2025-05-22T08:54:16.422" v="49" actId="1076"/>
          <ac:grpSpMkLst>
            <pc:docMk/>
            <pc:sldMk cId="2224113988" sldId="1053"/>
            <ac:grpSpMk id="8" creationId="{1B71AB22-B391-6DEB-CA20-A2C0639B2C6A}"/>
          </ac:grpSpMkLst>
        </pc:grpChg>
        <pc:grpChg chg="add mod">
          <ac:chgData name="kyo wu" userId="9fc4cbcd-97c4-43ce-ad98-3a3b51c7e791" providerId="ADAL" clId="{4FC10D22-436B-BA44-8B6F-65941A79F02C}" dt="2025-05-22T08:54:23.152" v="51" actId="1076"/>
          <ac:grpSpMkLst>
            <pc:docMk/>
            <pc:sldMk cId="2224113988" sldId="1053"/>
            <ac:grpSpMk id="9" creationId="{840E9DAC-6ACF-C2A8-9C8A-080152602083}"/>
          </ac:grpSpMkLst>
        </pc:grpChg>
        <pc:picChg chg="add mod">
          <ac:chgData name="kyo wu" userId="9fc4cbcd-97c4-43ce-ad98-3a3b51c7e791" providerId="ADAL" clId="{4FC10D22-436B-BA44-8B6F-65941A79F02C}" dt="2025-05-26T09:14:47.748" v="1109" actId="1076"/>
          <ac:picMkLst>
            <pc:docMk/>
            <pc:sldMk cId="2224113988" sldId="1053"/>
            <ac:picMk id="2" creationId="{CC88982E-6A03-D8FC-9AC5-EC45D2DB7EF1}"/>
          </ac:picMkLst>
        </pc:picChg>
        <pc:picChg chg="add mod">
          <ac:chgData name="kyo wu" userId="9fc4cbcd-97c4-43ce-ad98-3a3b51c7e791" providerId="ADAL" clId="{4FC10D22-436B-BA44-8B6F-65941A79F02C}" dt="2025-05-26T09:14:50.309" v="1111" actId="1076"/>
          <ac:picMkLst>
            <pc:docMk/>
            <pc:sldMk cId="2224113988" sldId="1053"/>
            <ac:picMk id="3" creationId="{582A5FF8-E929-F888-32BA-3E6433E8A89A}"/>
          </ac:picMkLst>
        </pc:picChg>
        <pc:picChg chg="add mod">
          <ac:chgData name="kyo wu" userId="9fc4cbcd-97c4-43ce-ad98-3a3b51c7e791" providerId="ADAL" clId="{4FC10D22-436B-BA44-8B6F-65941A79F02C}" dt="2025-05-23T08:02:21.862" v="152" actId="166"/>
          <ac:picMkLst>
            <pc:docMk/>
            <pc:sldMk cId="2224113988" sldId="1053"/>
            <ac:picMk id="12" creationId="{B545099D-1B3B-FADA-2FC3-4217456FE093}"/>
          </ac:picMkLst>
        </pc:picChg>
        <pc:picChg chg="add mod">
          <ac:chgData name="kyo wu" userId="9fc4cbcd-97c4-43ce-ad98-3a3b51c7e791" providerId="ADAL" clId="{4FC10D22-436B-BA44-8B6F-65941A79F02C}" dt="2025-05-26T04:18:40.402" v="428" actId="167"/>
          <ac:picMkLst>
            <pc:docMk/>
            <pc:sldMk cId="2224113988" sldId="1053"/>
            <ac:picMk id="18" creationId="{919BCAEB-C6FD-95F4-F3E0-11BA83D72051}"/>
          </ac:picMkLst>
        </pc:picChg>
        <pc:picChg chg="add mod">
          <ac:chgData name="kyo wu" userId="9fc4cbcd-97c4-43ce-ad98-3a3b51c7e791" providerId="ADAL" clId="{4FC10D22-436B-BA44-8B6F-65941A79F02C}" dt="2025-05-23T08:01:26.785" v="145" actId="167"/>
          <ac:picMkLst>
            <pc:docMk/>
            <pc:sldMk cId="2224113988" sldId="1053"/>
            <ac:picMk id="20" creationId="{507B6193-CA1C-FE8D-D67A-89BDA1FF401F}"/>
          </ac:picMkLst>
        </pc:picChg>
        <pc:picChg chg="add mod">
          <ac:chgData name="kyo wu" userId="9fc4cbcd-97c4-43ce-ad98-3a3b51c7e791" providerId="ADAL" clId="{4FC10D22-436B-BA44-8B6F-65941A79F02C}" dt="2025-05-26T09:21:44.610" v="1405" actId="1076"/>
          <ac:picMkLst>
            <pc:docMk/>
            <pc:sldMk cId="2224113988" sldId="1053"/>
            <ac:picMk id="21" creationId="{730E4D4D-A30D-7CE2-3831-4928BC1F2961}"/>
          </ac:picMkLst>
        </pc:picChg>
      </pc:sldChg>
      <pc:sldChg chg="addSp delSp modSp mod">
        <pc:chgData name="kyo wu" userId="9fc4cbcd-97c4-43ce-ad98-3a3b51c7e791" providerId="ADAL" clId="{4FC10D22-436B-BA44-8B6F-65941A79F02C}" dt="2025-05-27T08:23:54.591" v="2925" actId="1076"/>
        <pc:sldMkLst>
          <pc:docMk/>
          <pc:sldMk cId="4282814327" sldId="1059"/>
        </pc:sldMkLst>
        <pc:spChg chg="add del mod">
          <ac:chgData name="kyo wu" userId="9fc4cbcd-97c4-43ce-ad98-3a3b51c7e791" providerId="ADAL" clId="{4FC10D22-436B-BA44-8B6F-65941A79F02C}" dt="2025-05-27T08:23:44.457" v="2921" actId="478"/>
          <ac:spMkLst>
            <pc:docMk/>
            <pc:sldMk cId="4282814327" sldId="1059"/>
            <ac:spMk id="9" creationId="{A85348DE-4858-592F-4961-836E271D00AB}"/>
          </ac:spMkLst>
        </pc:spChg>
        <pc:spChg chg="add mod">
          <ac:chgData name="kyo wu" userId="9fc4cbcd-97c4-43ce-ad98-3a3b51c7e791" providerId="ADAL" clId="{4FC10D22-436B-BA44-8B6F-65941A79F02C}" dt="2025-05-27T08:23:54.591" v="2925" actId="1076"/>
          <ac:spMkLst>
            <pc:docMk/>
            <pc:sldMk cId="4282814327" sldId="1059"/>
            <ac:spMk id="10" creationId="{CB603AD2-AECA-7186-E36A-5A0F94EBFEB3}"/>
          </ac:spMkLst>
        </pc:spChg>
        <pc:picChg chg="add mod">
          <ac:chgData name="kyo wu" userId="9fc4cbcd-97c4-43ce-ad98-3a3b51c7e791" providerId="ADAL" clId="{4FC10D22-436B-BA44-8B6F-65941A79F02C}" dt="2025-05-26T09:36:44.682" v="1775" actId="1076"/>
          <ac:picMkLst>
            <pc:docMk/>
            <pc:sldMk cId="4282814327" sldId="1059"/>
            <ac:picMk id="8" creationId="{636538D3-A839-9251-B5A8-4F8FDB2B613C}"/>
          </ac:picMkLst>
        </pc:picChg>
      </pc:sldChg>
      <pc:sldChg chg="addSp delSp modSp mod modNotesTx">
        <pc:chgData name="kyo wu" userId="9fc4cbcd-97c4-43ce-ad98-3a3b51c7e791" providerId="ADAL" clId="{4FC10D22-436B-BA44-8B6F-65941A79F02C}" dt="2025-05-27T08:24:12.136" v="2964" actId="20577"/>
        <pc:sldMkLst>
          <pc:docMk/>
          <pc:sldMk cId="3482950747" sldId="1062"/>
        </pc:sldMkLst>
        <pc:spChg chg="add del mod">
          <ac:chgData name="kyo wu" userId="9fc4cbcd-97c4-43ce-ad98-3a3b51c7e791" providerId="ADAL" clId="{4FC10D22-436B-BA44-8B6F-65941A79F02C}" dt="2025-05-27T08:24:01.689" v="2926" actId="478"/>
          <ac:spMkLst>
            <pc:docMk/>
            <pc:sldMk cId="3482950747" sldId="1062"/>
            <ac:spMk id="3" creationId="{01FC2D7B-E434-A688-AFF4-F86D0D0DA91C}"/>
          </ac:spMkLst>
        </pc:spChg>
        <pc:spChg chg="add mod">
          <ac:chgData name="kyo wu" userId="9fc4cbcd-97c4-43ce-ad98-3a3b51c7e791" providerId="ADAL" clId="{4FC10D22-436B-BA44-8B6F-65941A79F02C}" dt="2025-05-27T08:24:12.136" v="2964" actId="20577"/>
          <ac:spMkLst>
            <pc:docMk/>
            <pc:sldMk cId="3482950747" sldId="1062"/>
            <ac:spMk id="4" creationId="{83C33327-0107-5851-7419-04620DE9560B}"/>
          </ac:spMkLst>
        </pc:spChg>
        <pc:spChg chg="mod">
          <ac:chgData name="kyo wu" userId="9fc4cbcd-97c4-43ce-ad98-3a3b51c7e791" providerId="ADAL" clId="{4FC10D22-436B-BA44-8B6F-65941A79F02C}" dt="2025-05-25T09:18:56.426" v="344" actId="20577"/>
          <ac:spMkLst>
            <pc:docMk/>
            <pc:sldMk cId="3482950747" sldId="1062"/>
            <ac:spMk id="8" creationId="{3D29EAE5-74B8-07ED-9E58-88C897B58310}"/>
          </ac:spMkLst>
        </pc:spChg>
        <pc:spChg chg="mod">
          <ac:chgData name="kyo wu" userId="9fc4cbcd-97c4-43ce-ad98-3a3b51c7e791" providerId="ADAL" clId="{4FC10D22-436B-BA44-8B6F-65941A79F02C}" dt="2025-05-26T09:34:06.988" v="1720" actId="20577"/>
          <ac:spMkLst>
            <pc:docMk/>
            <pc:sldMk cId="3482950747" sldId="1062"/>
            <ac:spMk id="19" creationId="{F8BF25AC-C57C-93F5-C3B1-E92A4E0D1DA5}"/>
          </ac:spMkLst>
        </pc:spChg>
        <pc:picChg chg="mod">
          <ac:chgData name="kyo wu" userId="9fc4cbcd-97c4-43ce-ad98-3a3b51c7e791" providerId="ADAL" clId="{4FC10D22-436B-BA44-8B6F-65941A79F02C}" dt="2025-05-26T09:33:44.668" v="1719" actId="1076"/>
          <ac:picMkLst>
            <pc:docMk/>
            <pc:sldMk cId="3482950747" sldId="1062"/>
            <ac:picMk id="5" creationId="{427CAD27-50AF-F47A-C62D-59DD65C870D4}"/>
          </ac:picMkLst>
        </pc:picChg>
        <pc:picChg chg="add mod">
          <ac:chgData name="kyo wu" userId="9fc4cbcd-97c4-43ce-ad98-3a3b51c7e791" providerId="ADAL" clId="{4FC10D22-436B-BA44-8B6F-65941A79F02C}" dt="2025-05-25T09:24:24.265" v="404" actId="1076"/>
          <ac:picMkLst>
            <pc:docMk/>
            <pc:sldMk cId="3482950747" sldId="1062"/>
            <ac:picMk id="12" creationId="{A68395FF-B07E-9513-41AD-E7181AF05B00}"/>
          </ac:picMkLst>
        </pc:picChg>
      </pc:sldChg>
      <pc:sldChg chg="addSp delSp modSp mod">
        <pc:chgData name="kyo wu" userId="9fc4cbcd-97c4-43ce-ad98-3a3b51c7e791" providerId="ADAL" clId="{4FC10D22-436B-BA44-8B6F-65941A79F02C}" dt="2025-05-27T02:00:44.520" v="2409" actId="1076"/>
        <pc:sldMkLst>
          <pc:docMk/>
          <pc:sldMk cId="3821561532" sldId="1065"/>
        </pc:sldMkLst>
        <pc:picChg chg="add mod">
          <ac:chgData name="kyo wu" userId="9fc4cbcd-97c4-43ce-ad98-3a3b51c7e791" providerId="ADAL" clId="{4FC10D22-436B-BA44-8B6F-65941A79F02C}" dt="2025-05-27T02:00:44.520" v="2409" actId="1076"/>
          <ac:picMkLst>
            <pc:docMk/>
            <pc:sldMk cId="3821561532" sldId="1065"/>
            <ac:picMk id="2" creationId="{5624025C-3189-F061-4071-F19DF5D19D48}"/>
          </ac:picMkLst>
        </pc:picChg>
        <pc:picChg chg="mod">
          <ac:chgData name="kyo wu" userId="9fc4cbcd-97c4-43ce-ad98-3a3b51c7e791" providerId="ADAL" clId="{4FC10D22-436B-BA44-8B6F-65941A79F02C}" dt="2025-05-25T09:28:08.882" v="406" actId="18331"/>
          <ac:picMkLst>
            <pc:docMk/>
            <pc:sldMk cId="3821561532" sldId="1065"/>
            <ac:picMk id="3" creationId="{55DAF87F-7AE1-53EE-4188-D4F6996DF5B9}"/>
          </ac:picMkLst>
        </pc:picChg>
        <pc:picChg chg="add mod">
          <ac:chgData name="kyo wu" userId="9fc4cbcd-97c4-43ce-ad98-3a3b51c7e791" providerId="ADAL" clId="{4FC10D22-436B-BA44-8B6F-65941A79F02C}" dt="2025-05-23T08:00:48.628" v="137" actId="1076"/>
          <ac:picMkLst>
            <pc:docMk/>
            <pc:sldMk cId="3821561532" sldId="1065"/>
            <ac:picMk id="4" creationId="{5EBFC77B-49C8-CACA-2296-8EBF11219DB7}"/>
          </ac:picMkLst>
        </pc:picChg>
      </pc:sldChg>
      <pc:sldChg chg="addSp modSp mod modNotesTx">
        <pc:chgData name="kyo wu" userId="9fc4cbcd-97c4-43ce-ad98-3a3b51c7e791" providerId="ADAL" clId="{4FC10D22-436B-BA44-8B6F-65941A79F02C}" dt="2025-05-27T08:18:52.965" v="2799" actId="1076"/>
        <pc:sldMkLst>
          <pc:docMk/>
          <pc:sldMk cId="1899706140" sldId="1067"/>
        </pc:sldMkLst>
        <pc:spChg chg="add mod">
          <ac:chgData name="kyo wu" userId="9fc4cbcd-97c4-43ce-ad98-3a3b51c7e791" providerId="ADAL" clId="{4FC10D22-436B-BA44-8B6F-65941A79F02C}" dt="2025-05-27T08:18:52.965" v="2799" actId="1076"/>
          <ac:spMkLst>
            <pc:docMk/>
            <pc:sldMk cId="1899706140" sldId="1067"/>
            <ac:spMk id="11" creationId="{F480EF23-CFF9-394F-2DA0-55CE4814B49E}"/>
          </ac:spMkLst>
        </pc:spChg>
      </pc:sldChg>
      <pc:sldChg chg="addSp delSp modSp mod modNotesTx">
        <pc:chgData name="kyo wu" userId="9fc4cbcd-97c4-43ce-ad98-3a3b51c7e791" providerId="ADAL" clId="{4FC10D22-436B-BA44-8B6F-65941A79F02C}" dt="2025-05-27T08:19:23.224" v="2806" actId="207"/>
        <pc:sldMkLst>
          <pc:docMk/>
          <pc:sldMk cId="4203713536" sldId="1070"/>
        </pc:sldMkLst>
        <pc:spChg chg="mod">
          <ac:chgData name="kyo wu" userId="9fc4cbcd-97c4-43ce-ad98-3a3b51c7e791" providerId="ADAL" clId="{4FC10D22-436B-BA44-8B6F-65941A79F02C}" dt="2025-05-23T07:59:38.970" v="132" actId="1076"/>
          <ac:spMkLst>
            <pc:docMk/>
            <pc:sldMk cId="4203713536" sldId="1070"/>
            <ac:spMk id="4" creationId="{7DB40184-1F65-6DB6-E4C1-2DCC6614988C}"/>
          </ac:spMkLst>
        </pc:spChg>
        <pc:spChg chg="mod">
          <ac:chgData name="kyo wu" userId="9fc4cbcd-97c4-43ce-ad98-3a3b51c7e791" providerId="ADAL" clId="{4FC10D22-436B-BA44-8B6F-65941A79F02C}" dt="2025-05-23T07:59:38.970" v="132" actId="1076"/>
          <ac:spMkLst>
            <pc:docMk/>
            <pc:sldMk cId="4203713536" sldId="1070"/>
            <ac:spMk id="5" creationId="{BED6806D-DDAC-D2E9-4AF9-415B077B4B74}"/>
          </ac:spMkLst>
        </pc:spChg>
        <pc:spChg chg="add mod">
          <ac:chgData name="kyo wu" userId="9fc4cbcd-97c4-43ce-ad98-3a3b51c7e791" providerId="ADAL" clId="{4FC10D22-436B-BA44-8B6F-65941A79F02C}" dt="2025-05-26T08:57:20.984" v="814" actId="1076"/>
          <ac:spMkLst>
            <pc:docMk/>
            <pc:sldMk cId="4203713536" sldId="1070"/>
            <ac:spMk id="11" creationId="{C102B2BF-1455-5DD7-0343-43A139C3B759}"/>
          </ac:spMkLst>
        </pc:spChg>
        <pc:spChg chg="add mod">
          <ac:chgData name="kyo wu" userId="9fc4cbcd-97c4-43ce-ad98-3a3b51c7e791" providerId="ADAL" clId="{4FC10D22-436B-BA44-8B6F-65941A79F02C}" dt="2025-05-26T08:57:24.619" v="816" actId="1076"/>
          <ac:spMkLst>
            <pc:docMk/>
            <pc:sldMk cId="4203713536" sldId="1070"/>
            <ac:spMk id="13" creationId="{4CF6DD7A-1C33-2294-03B3-C91CB8247B73}"/>
          </ac:spMkLst>
        </pc:spChg>
        <pc:spChg chg="add mod">
          <ac:chgData name="kyo wu" userId="9fc4cbcd-97c4-43ce-ad98-3a3b51c7e791" providerId="ADAL" clId="{4FC10D22-436B-BA44-8B6F-65941A79F02C}" dt="2025-05-27T08:19:23.224" v="2806" actId="207"/>
          <ac:spMkLst>
            <pc:docMk/>
            <pc:sldMk cId="4203713536" sldId="1070"/>
            <ac:spMk id="14" creationId="{992C91A5-FEA3-FD8A-D90A-1057848B3E98}"/>
          </ac:spMkLst>
        </pc:spChg>
        <pc:picChg chg="mod">
          <ac:chgData name="kyo wu" userId="9fc4cbcd-97c4-43ce-ad98-3a3b51c7e791" providerId="ADAL" clId="{4FC10D22-436B-BA44-8B6F-65941A79F02C}" dt="2025-05-23T07:59:38.970" v="132" actId="1076"/>
          <ac:picMkLst>
            <pc:docMk/>
            <pc:sldMk cId="4203713536" sldId="1070"/>
            <ac:picMk id="2" creationId="{434E01F6-A44F-A70E-1111-DA02096A8A19}"/>
          </ac:picMkLst>
        </pc:picChg>
        <pc:picChg chg="add mod">
          <ac:chgData name="kyo wu" userId="9fc4cbcd-97c4-43ce-ad98-3a3b51c7e791" providerId="ADAL" clId="{4FC10D22-436B-BA44-8B6F-65941A79F02C}" dt="2025-05-23T07:59:23.058" v="129"/>
          <ac:picMkLst>
            <pc:docMk/>
            <pc:sldMk cId="4203713536" sldId="1070"/>
            <ac:picMk id="12" creationId="{B01FBACF-F158-83C4-6C9B-0A6D6B980A2E}"/>
          </ac:picMkLst>
        </pc:picChg>
      </pc:sldChg>
      <pc:sldChg chg="addSp modSp mod modNotesTx">
        <pc:chgData name="kyo wu" userId="9fc4cbcd-97c4-43ce-ad98-3a3b51c7e791" providerId="ADAL" clId="{4FC10D22-436B-BA44-8B6F-65941A79F02C}" dt="2025-05-27T08:20:34.972" v="2820" actId="207"/>
        <pc:sldMkLst>
          <pc:docMk/>
          <pc:sldMk cId="94235374" sldId="1071"/>
        </pc:sldMkLst>
        <pc:spChg chg="add mod">
          <ac:chgData name="kyo wu" userId="9fc4cbcd-97c4-43ce-ad98-3a3b51c7e791" providerId="ADAL" clId="{4FC10D22-436B-BA44-8B6F-65941A79F02C}" dt="2025-05-27T08:20:34.972" v="2820" actId="207"/>
          <ac:spMkLst>
            <pc:docMk/>
            <pc:sldMk cId="94235374" sldId="1071"/>
            <ac:spMk id="2" creationId="{926D43A5-DF38-6B9C-CEED-E3AB30BB7702}"/>
          </ac:spMkLst>
        </pc:spChg>
        <pc:spChg chg="mod">
          <ac:chgData name="kyo wu" userId="9fc4cbcd-97c4-43ce-ad98-3a3b51c7e791" providerId="ADAL" clId="{4FC10D22-436B-BA44-8B6F-65941A79F02C}" dt="2025-05-27T05:33:47.454" v="2783" actId="20577"/>
          <ac:spMkLst>
            <pc:docMk/>
            <pc:sldMk cId="94235374" sldId="1071"/>
            <ac:spMk id="19" creationId="{FB61C7EA-BD41-FC74-7258-8FDAB39D5A86}"/>
          </ac:spMkLst>
        </pc:spChg>
      </pc:sldChg>
      <pc:sldChg chg="addSp modSp mod">
        <pc:chgData name="kyo wu" userId="9fc4cbcd-97c4-43ce-ad98-3a3b51c7e791" providerId="ADAL" clId="{4FC10D22-436B-BA44-8B6F-65941A79F02C}" dt="2025-05-27T02:05:17.750" v="2422" actId="1076"/>
        <pc:sldMkLst>
          <pc:docMk/>
          <pc:sldMk cId="1480548481" sldId="1072"/>
        </pc:sldMkLst>
        <pc:spChg chg="add mod">
          <ac:chgData name="kyo wu" userId="9fc4cbcd-97c4-43ce-ad98-3a3b51c7e791" providerId="ADAL" clId="{4FC10D22-436B-BA44-8B6F-65941A79F02C}" dt="2025-05-27T02:05:17.750" v="2422" actId="1076"/>
          <ac:spMkLst>
            <pc:docMk/>
            <pc:sldMk cId="1480548481" sldId="1072"/>
            <ac:spMk id="7" creationId="{634E8C79-7671-C171-AC70-39C8D65DBE3E}"/>
          </ac:spMkLst>
        </pc:spChg>
        <pc:spChg chg="mod">
          <ac:chgData name="kyo wu" userId="9fc4cbcd-97c4-43ce-ad98-3a3b51c7e791" providerId="ADAL" clId="{4FC10D22-436B-BA44-8B6F-65941A79F02C}" dt="2025-05-25T08:47:51.439" v="282" actId="20577"/>
          <ac:spMkLst>
            <pc:docMk/>
            <pc:sldMk cId="1480548481" sldId="1072"/>
            <ac:spMk id="19" creationId="{69B149AF-710F-B36E-95DC-A667CD6322CE}"/>
          </ac:spMkLst>
        </pc:spChg>
      </pc:sldChg>
      <pc:sldChg chg="addSp delSp modSp mod">
        <pc:chgData name="kyo wu" userId="9fc4cbcd-97c4-43ce-ad98-3a3b51c7e791" providerId="ADAL" clId="{4FC10D22-436B-BA44-8B6F-65941A79F02C}" dt="2025-05-26T08:57:03.734" v="807" actId="1076"/>
        <pc:sldMkLst>
          <pc:docMk/>
          <pc:sldMk cId="823645288" sldId="1073"/>
        </pc:sldMkLst>
        <pc:spChg chg="add mod">
          <ac:chgData name="kyo wu" userId="9fc4cbcd-97c4-43ce-ad98-3a3b51c7e791" providerId="ADAL" clId="{4FC10D22-436B-BA44-8B6F-65941A79F02C}" dt="2025-05-26T08:57:01.390" v="805" actId="1076"/>
          <ac:spMkLst>
            <pc:docMk/>
            <pc:sldMk cId="823645288" sldId="1073"/>
            <ac:spMk id="2" creationId="{1B6D4FFE-5276-93F5-14C9-DEA64C26D743}"/>
          </ac:spMkLst>
        </pc:spChg>
        <pc:spChg chg="add mod">
          <ac:chgData name="kyo wu" userId="9fc4cbcd-97c4-43ce-ad98-3a3b51c7e791" providerId="ADAL" clId="{4FC10D22-436B-BA44-8B6F-65941A79F02C}" dt="2025-05-26T08:57:03.734" v="807" actId="1076"/>
          <ac:spMkLst>
            <pc:docMk/>
            <pc:sldMk cId="823645288" sldId="1073"/>
            <ac:spMk id="9" creationId="{5178596A-B7F6-2DCB-88D8-F52124E35D26}"/>
          </ac:spMkLst>
        </pc:spChg>
        <pc:spChg chg="mod">
          <ac:chgData name="kyo wu" userId="9fc4cbcd-97c4-43ce-ad98-3a3b51c7e791" providerId="ADAL" clId="{4FC10D22-436B-BA44-8B6F-65941A79F02C}" dt="2025-05-25T08:48:27.552" v="283" actId="20577"/>
          <ac:spMkLst>
            <pc:docMk/>
            <pc:sldMk cId="823645288" sldId="1073"/>
            <ac:spMk id="19" creationId="{AE4AA2C5-3559-B5BB-7181-EF556E2AE932}"/>
          </ac:spMkLst>
        </pc:spChg>
        <pc:picChg chg="add mod">
          <ac:chgData name="kyo wu" userId="9fc4cbcd-97c4-43ce-ad98-3a3b51c7e791" providerId="ADAL" clId="{4FC10D22-436B-BA44-8B6F-65941A79F02C}" dt="2025-05-26T06:23:10.088" v="435" actId="1076"/>
          <ac:picMkLst>
            <pc:docMk/>
            <pc:sldMk cId="823645288" sldId="1073"/>
            <ac:picMk id="8" creationId="{A75CFB94-7B9F-17B6-71BC-1B99BE7B763A}"/>
          </ac:picMkLst>
        </pc:picChg>
        <pc:picChg chg="del">
          <ac:chgData name="kyo wu" userId="9fc4cbcd-97c4-43ce-ad98-3a3b51c7e791" providerId="ADAL" clId="{4FC10D22-436B-BA44-8B6F-65941A79F02C}" dt="2025-05-26T06:22:32.850" v="429" actId="478"/>
          <ac:picMkLst>
            <pc:docMk/>
            <pc:sldMk cId="823645288" sldId="1073"/>
            <ac:picMk id="10" creationId="{36DB4C88-366D-7539-44B0-AE25C8B0F6BC}"/>
          </ac:picMkLst>
        </pc:picChg>
      </pc:sldChg>
      <pc:sldChg chg="addSp modSp mod">
        <pc:chgData name="kyo wu" userId="9fc4cbcd-97c4-43ce-ad98-3a3b51c7e791" providerId="ADAL" clId="{4FC10D22-436B-BA44-8B6F-65941A79F02C}" dt="2025-05-27T01:59:39.080" v="2392" actId="1076"/>
        <pc:sldMkLst>
          <pc:docMk/>
          <pc:sldMk cId="1195934854" sldId="1074"/>
        </pc:sldMkLst>
        <pc:spChg chg="add mod">
          <ac:chgData name="kyo wu" userId="9fc4cbcd-97c4-43ce-ad98-3a3b51c7e791" providerId="ADAL" clId="{4FC10D22-436B-BA44-8B6F-65941A79F02C}" dt="2025-05-27T01:59:39.080" v="2392" actId="1076"/>
          <ac:spMkLst>
            <pc:docMk/>
            <pc:sldMk cId="1195934854" sldId="1074"/>
            <ac:spMk id="5" creationId="{4F1440AA-0263-04B4-D9C4-594DB216B978}"/>
          </ac:spMkLst>
        </pc:spChg>
        <pc:spChg chg="mod">
          <ac:chgData name="kyo wu" userId="9fc4cbcd-97c4-43ce-ad98-3a3b51c7e791" providerId="ADAL" clId="{4FC10D22-436B-BA44-8B6F-65941A79F02C}" dt="2025-05-22T08:22:54.096" v="22" actId="20577"/>
          <ac:spMkLst>
            <pc:docMk/>
            <pc:sldMk cId="1195934854" sldId="1074"/>
            <ac:spMk id="19" creationId="{86EAC675-BC06-0FF6-076E-48676D680602}"/>
          </ac:spMkLst>
        </pc:spChg>
      </pc:sldChg>
      <pc:sldChg chg="addSp delSp modSp mod modNotesTx">
        <pc:chgData name="kyo wu" userId="9fc4cbcd-97c4-43ce-ad98-3a3b51c7e791" providerId="ADAL" clId="{4FC10D22-436B-BA44-8B6F-65941A79F02C}" dt="2025-05-27T08:19:46.120" v="2811" actId="207"/>
        <pc:sldMkLst>
          <pc:docMk/>
          <pc:sldMk cId="946162005" sldId="1075"/>
        </pc:sldMkLst>
        <pc:spChg chg="add mod">
          <ac:chgData name="kyo wu" userId="9fc4cbcd-97c4-43ce-ad98-3a3b51c7e791" providerId="ADAL" clId="{4FC10D22-436B-BA44-8B6F-65941A79F02C}" dt="2025-05-26T10:44:49.988" v="2249" actId="20577"/>
          <ac:spMkLst>
            <pc:docMk/>
            <pc:sldMk cId="946162005" sldId="1075"/>
            <ac:spMk id="4" creationId="{928233AD-2CC4-A9EE-3230-B32649804B32}"/>
          </ac:spMkLst>
        </pc:spChg>
        <pc:spChg chg="add mod">
          <ac:chgData name="kyo wu" userId="9fc4cbcd-97c4-43ce-ad98-3a3b51c7e791" providerId="ADAL" clId="{4FC10D22-436B-BA44-8B6F-65941A79F02C}" dt="2025-05-26T10:45:10.001" v="2258" actId="1076"/>
          <ac:spMkLst>
            <pc:docMk/>
            <pc:sldMk cId="946162005" sldId="1075"/>
            <ac:spMk id="5" creationId="{8181C44C-6873-923C-59DC-9BBCDCB52C4E}"/>
          </ac:spMkLst>
        </pc:spChg>
        <pc:spChg chg="add mod">
          <ac:chgData name="kyo wu" userId="9fc4cbcd-97c4-43ce-ad98-3a3b51c7e791" providerId="ADAL" clId="{4FC10D22-436B-BA44-8B6F-65941A79F02C}" dt="2025-05-27T08:19:46.120" v="2811" actId="207"/>
          <ac:spMkLst>
            <pc:docMk/>
            <pc:sldMk cId="946162005" sldId="1075"/>
            <ac:spMk id="7" creationId="{BA17AA3B-25B7-91F1-D052-B13D06A18994}"/>
          </ac:spMkLst>
        </pc:spChg>
        <pc:spChg chg="mod">
          <ac:chgData name="kyo wu" userId="9fc4cbcd-97c4-43ce-ad98-3a3b51c7e791" providerId="ADAL" clId="{4FC10D22-436B-BA44-8B6F-65941A79F02C}" dt="2025-05-27T05:33:08.631" v="2780" actId="108"/>
          <ac:spMkLst>
            <pc:docMk/>
            <pc:sldMk cId="946162005" sldId="1075"/>
            <ac:spMk id="19" creationId="{0D8B5F95-6794-A3BA-BDA6-B16F8631BFB8}"/>
          </ac:spMkLst>
        </pc:spChg>
        <pc:picChg chg="add mod">
          <ac:chgData name="kyo wu" userId="9fc4cbcd-97c4-43ce-ad98-3a3b51c7e791" providerId="ADAL" clId="{4FC10D22-436B-BA44-8B6F-65941A79F02C}" dt="2025-05-25T08:34:26.537" v="244" actId="167"/>
          <ac:picMkLst>
            <pc:docMk/>
            <pc:sldMk cId="946162005" sldId="1075"/>
            <ac:picMk id="2" creationId="{47B439A9-6129-51DD-99A2-FC0277921D6A}"/>
          </ac:picMkLst>
        </pc:picChg>
        <pc:picChg chg="add mod">
          <ac:chgData name="kyo wu" userId="9fc4cbcd-97c4-43ce-ad98-3a3b51c7e791" providerId="ADAL" clId="{4FC10D22-436B-BA44-8B6F-65941A79F02C}" dt="2025-05-25T08:34:50.974" v="250" actId="167"/>
          <ac:picMkLst>
            <pc:docMk/>
            <pc:sldMk cId="946162005" sldId="1075"/>
            <ac:picMk id="3" creationId="{842BB46F-D0EB-7833-D991-67C420F56DD1}"/>
          </ac:picMkLst>
        </pc:picChg>
      </pc:sldChg>
      <pc:sldChg chg="addSp modSp mod">
        <pc:chgData name="kyo wu" userId="9fc4cbcd-97c4-43ce-ad98-3a3b51c7e791" providerId="ADAL" clId="{4FC10D22-436B-BA44-8B6F-65941A79F02C}" dt="2025-05-27T02:05:26.983" v="2425" actId="1076"/>
        <pc:sldMkLst>
          <pc:docMk/>
          <pc:sldMk cId="1196232856" sldId="1078"/>
        </pc:sldMkLst>
        <pc:spChg chg="add mod">
          <ac:chgData name="kyo wu" userId="9fc4cbcd-97c4-43ce-ad98-3a3b51c7e791" providerId="ADAL" clId="{4FC10D22-436B-BA44-8B6F-65941A79F02C}" dt="2025-05-27T02:05:26.983" v="2425" actId="1076"/>
          <ac:spMkLst>
            <pc:docMk/>
            <pc:sldMk cId="1196232856" sldId="1078"/>
            <ac:spMk id="4" creationId="{25DB17AE-2BFD-61C7-430E-4242051B0E7B}"/>
          </ac:spMkLst>
        </pc:spChg>
        <pc:spChg chg="mod">
          <ac:chgData name="kyo wu" userId="9fc4cbcd-97c4-43ce-ad98-3a3b51c7e791" providerId="ADAL" clId="{4FC10D22-436B-BA44-8B6F-65941A79F02C}" dt="2025-05-25T08:15:01.371" v="237" actId="20577"/>
          <ac:spMkLst>
            <pc:docMk/>
            <pc:sldMk cId="1196232856" sldId="1078"/>
            <ac:spMk id="19" creationId="{B2642F36-59FB-DB74-1996-EB49405C65DE}"/>
          </ac:spMkLst>
        </pc:spChg>
      </pc:sldChg>
      <pc:sldChg chg="addSp delSp modSp mod">
        <pc:chgData name="kyo wu" userId="9fc4cbcd-97c4-43ce-ad98-3a3b51c7e791" providerId="ADAL" clId="{4FC10D22-436B-BA44-8B6F-65941A79F02C}" dt="2025-05-26T09:37:02.095" v="1777" actId="1076"/>
        <pc:sldMkLst>
          <pc:docMk/>
          <pc:sldMk cId="962082523" sldId="1079"/>
        </pc:sldMkLst>
        <pc:spChg chg="mod">
          <ac:chgData name="kyo wu" userId="9fc4cbcd-97c4-43ce-ad98-3a3b51c7e791" providerId="ADAL" clId="{4FC10D22-436B-BA44-8B6F-65941A79F02C}" dt="2025-05-25T09:03:15.433" v="301"/>
          <ac:spMkLst>
            <pc:docMk/>
            <pc:sldMk cId="962082523" sldId="1079"/>
            <ac:spMk id="5" creationId="{8C850570-5A46-F8C0-36CF-041B623DBDEA}"/>
          </ac:spMkLst>
        </pc:spChg>
        <pc:spChg chg="mod">
          <ac:chgData name="kyo wu" userId="9fc4cbcd-97c4-43ce-ad98-3a3b51c7e791" providerId="ADAL" clId="{4FC10D22-436B-BA44-8B6F-65941A79F02C}" dt="2025-05-25T09:06:47.308" v="341" actId="20577"/>
          <ac:spMkLst>
            <pc:docMk/>
            <pc:sldMk cId="962082523" sldId="1079"/>
            <ac:spMk id="19" creationId="{B29B1949-BE74-935B-31FF-8BA109928725}"/>
          </ac:spMkLst>
        </pc:spChg>
        <pc:picChg chg="add mod">
          <ac:chgData name="kyo wu" userId="9fc4cbcd-97c4-43ce-ad98-3a3b51c7e791" providerId="ADAL" clId="{4FC10D22-436B-BA44-8B6F-65941A79F02C}" dt="2025-05-26T09:37:02.095" v="1777" actId="1076"/>
          <ac:picMkLst>
            <pc:docMk/>
            <pc:sldMk cId="962082523" sldId="1079"/>
            <ac:picMk id="2" creationId="{801C728C-22F9-386D-B924-4FA9AED51C35}"/>
          </ac:picMkLst>
        </pc:picChg>
        <pc:picChg chg="add mod">
          <ac:chgData name="kyo wu" userId="9fc4cbcd-97c4-43ce-ad98-3a3b51c7e791" providerId="ADAL" clId="{4FC10D22-436B-BA44-8B6F-65941A79F02C}" dt="2025-05-25T09:02:37.856" v="294" actId="1076"/>
          <ac:picMkLst>
            <pc:docMk/>
            <pc:sldMk cId="962082523" sldId="1079"/>
            <ac:picMk id="7" creationId="{36109BDF-3BE2-EE81-5D55-F4DDB74B68C3}"/>
          </ac:picMkLst>
        </pc:picChg>
      </pc:sldChg>
      <pc:sldChg chg="addSp modSp mod">
        <pc:chgData name="kyo wu" userId="9fc4cbcd-97c4-43ce-ad98-3a3b51c7e791" providerId="ADAL" clId="{4FC10D22-436B-BA44-8B6F-65941A79F02C}" dt="2025-05-27T02:01:28.099" v="2415" actId="1076"/>
        <pc:sldMkLst>
          <pc:docMk/>
          <pc:sldMk cId="2302265373" sldId="1081"/>
        </pc:sldMkLst>
        <pc:spChg chg="mod">
          <ac:chgData name="kyo wu" userId="9fc4cbcd-97c4-43ce-ad98-3a3b51c7e791" providerId="ADAL" clId="{4FC10D22-436B-BA44-8B6F-65941A79F02C}" dt="2025-05-22T08:22:21.503" v="9" actId="20577"/>
          <ac:spMkLst>
            <pc:docMk/>
            <pc:sldMk cId="2302265373" sldId="1081"/>
            <ac:spMk id="19" creationId="{4553C92F-EE09-5E73-C9DD-86B6E0671917}"/>
          </ac:spMkLst>
        </pc:spChg>
        <pc:picChg chg="add mod">
          <ac:chgData name="kyo wu" userId="9fc4cbcd-97c4-43ce-ad98-3a3b51c7e791" providerId="ADAL" clId="{4FC10D22-436B-BA44-8B6F-65941A79F02C}" dt="2025-05-27T02:01:28.099" v="2415" actId="1076"/>
          <ac:picMkLst>
            <pc:docMk/>
            <pc:sldMk cId="2302265373" sldId="1081"/>
            <ac:picMk id="8" creationId="{881B23FA-0479-4386-C6F2-073FC37210D7}"/>
          </ac:picMkLst>
        </pc:picChg>
        <pc:picChg chg="add mod">
          <ac:chgData name="kyo wu" userId="9fc4cbcd-97c4-43ce-ad98-3a3b51c7e791" providerId="ADAL" clId="{4FC10D22-436B-BA44-8B6F-65941A79F02C}" dt="2025-05-27T02:01:21.264" v="2411" actId="14100"/>
          <ac:picMkLst>
            <pc:docMk/>
            <pc:sldMk cId="2302265373" sldId="1081"/>
            <ac:picMk id="9" creationId="{D0597E62-A742-D1C5-3246-BDB8793FB3BF}"/>
          </ac:picMkLst>
        </pc:picChg>
      </pc:sldChg>
      <pc:sldChg chg="addSp modSp mod">
        <pc:chgData name="kyo wu" userId="9fc4cbcd-97c4-43ce-ad98-3a3b51c7e791" providerId="ADAL" clId="{4FC10D22-436B-BA44-8B6F-65941A79F02C}" dt="2025-05-26T10:00:53" v="1883"/>
        <pc:sldMkLst>
          <pc:docMk/>
          <pc:sldMk cId="202165637" sldId="1083"/>
        </pc:sldMkLst>
        <pc:spChg chg="mod">
          <ac:chgData name="kyo wu" userId="9fc4cbcd-97c4-43ce-ad98-3a3b51c7e791" providerId="ADAL" clId="{4FC10D22-436B-BA44-8B6F-65941A79F02C}" dt="2025-05-22T08:22:04.997" v="2" actId="20577"/>
          <ac:spMkLst>
            <pc:docMk/>
            <pc:sldMk cId="202165637" sldId="1083"/>
            <ac:spMk id="2" creationId="{9DDF1233-8382-65B4-B7FC-FCA82C869F82}"/>
          </ac:spMkLst>
        </pc:spChg>
        <pc:picChg chg="add mod">
          <ac:chgData name="kyo wu" userId="9fc4cbcd-97c4-43ce-ad98-3a3b51c7e791" providerId="ADAL" clId="{4FC10D22-436B-BA44-8B6F-65941A79F02C}" dt="2025-05-26T10:00:52.149" v="1882" actId="1076"/>
          <ac:picMkLst>
            <pc:docMk/>
            <pc:sldMk cId="202165637" sldId="1083"/>
            <ac:picMk id="3" creationId="{F193F62B-3E2A-24CD-8063-DBE4F8F6C8C0}"/>
          </ac:picMkLst>
        </pc:picChg>
        <pc:picChg chg="add">
          <ac:chgData name="kyo wu" userId="9fc4cbcd-97c4-43ce-ad98-3a3b51c7e791" providerId="ADAL" clId="{4FC10D22-436B-BA44-8B6F-65941A79F02C}" dt="2025-05-26T10:00:53" v="1883"/>
          <ac:picMkLst>
            <pc:docMk/>
            <pc:sldMk cId="202165637" sldId="1083"/>
            <ac:picMk id="10" creationId="{77434DE2-42FA-F27C-40D1-DBCC7249C729}"/>
          </ac:picMkLst>
        </pc:picChg>
      </pc:sldChg>
      <pc:sldChg chg="addSp modSp mod">
        <pc:chgData name="kyo wu" userId="9fc4cbcd-97c4-43ce-ad98-3a3b51c7e791" providerId="ADAL" clId="{4FC10D22-436B-BA44-8B6F-65941A79F02C}" dt="2025-05-27T02:04:59.554" v="2419" actId="1076"/>
        <pc:sldMkLst>
          <pc:docMk/>
          <pc:sldMk cId="2653494285" sldId="1084"/>
        </pc:sldMkLst>
        <pc:spChg chg="mod">
          <ac:chgData name="kyo wu" userId="9fc4cbcd-97c4-43ce-ad98-3a3b51c7e791" providerId="ADAL" clId="{4FC10D22-436B-BA44-8B6F-65941A79F02C}" dt="2025-05-22T08:22:13.103" v="6" actId="20577"/>
          <ac:spMkLst>
            <pc:docMk/>
            <pc:sldMk cId="2653494285" sldId="1084"/>
            <ac:spMk id="19" creationId="{7C53BAF5-2417-6AD0-9384-1AFF88D4C929}"/>
          </ac:spMkLst>
        </pc:spChg>
        <pc:picChg chg="add mod">
          <ac:chgData name="kyo wu" userId="9fc4cbcd-97c4-43ce-ad98-3a3b51c7e791" providerId="ADAL" clId="{4FC10D22-436B-BA44-8B6F-65941A79F02C}" dt="2025-05-27T02:04:59.554" v="2419" actId="1076"/>
          <ac:picMkLst>
            <pc:docMk/>
            <pc:sldMk cId="2653494285" sldId="1084"/>
            <ac:picMk id="7" creationId="{95E11AF1-B6B9-8A42-A113-36882EADA2C7}"/>
          </ac:picMkLst>
        </pc:picChg>
      </pc:sldChg>
      <pc:sldChg chg="addSp modSp mod">
        <pc:chgData name="kyo wu" userId="9fc4cbcd-97c4-43ce-ad98-3a3b51c7e791" providerId="ADAL" clId="{4FC10D22-436B-BA44-8B6F-65941A79F02C}" dt="2025-05-26T10:02:59.905" v="1892" actId="1076"/>
        <pc:sldMkLst>
          <pc:docMk/>
          <pc:sldMk cId="2560179593" sldId="1085"/>
        </pc:sldMkLst>
        <pc:spChg chg="mod">
          <ac:chgData name="kyo wu" userId="9fc4cbcd-97c4-43ce-ad98-3a3b51c7e791" providerId="ADAL" clId="{4FC10D22-436B-BA44-8B6F-65941A79F02C}" dt="2025-05-22T08:27:00.207" v="37" actId="20577"/>
          <ac:spMkLst>
            <pc:docMk/>
            <pc:sldMk cId="2560179593" sldId="1085"/>
            <ac:spMk id="19" creationId="{E57BACDA-690F-3C5F-FDC8-FD76CCCF3C61}"/>
          </ac:spMkLst>
        </pc:spChg>
        <pc:picChg chg="add mod">
          <ac:chgData name="kyo wu" userId="9fc4cbcd-97c4-43ce-ad98-3a3b51c7e791" providerId="ADAL" clId="{4FC10D22-436B-BA44-8B6F-65941A79F02C}" dt="2025-05-26T10:02:53.952" v="1888" actId="1076"/>
          <ac:picMkLst>
            <pc:docMk/>
            <pc:sldMk cId="2560179593" sldId="1085"/>
            <ac:picMk id="2" creationId="{30EF1434-C3F4-97D8-4303-4226A6C94F7A}"/>
          </ac:picMkLst>
        </pc:picChg>
        <pc:picChg chg="add mod">
          <ac:chgData name="kyo wu" userId="9fc4cbcd-97c4-43ce-ad98-3a3b51c7e791" providerId="ADAL" clId="{4FC10D22-436B-BA44-8B6F-65941A79F02C}" dt="2025-05-26T10:02:56.747" v="1890" actId="1076"/>
          <ac:picMkLst>
            <pc:docMk/>
            <pc:sldMk cId="2560179593" sldId="1085"/>
            <ac:picMk id="3" creationId="{92B28EF0-099C-D2E5-0040-4F7E1AEBDF4F}"/>
          </ac:picMkLst>
        </pc:picChg>
        <pc:picChg chg="add mod">
          <ac:chgData name="kyo wu" userId="9fc4cbcd-97c4-43ce-ad98-3a3b51c7e791" providerId="ADAL" clId="{4FC10D22-436B-BA44-8B6F-65941A79F02C}" dt="2025-05-26T10:02:59.905" v="1892" actId="1076"/>
          <ac:picMkLst>
            <pc:docMk/>
            <pc:sldMk cId="2560179593" sldId="1085"/>
            <ac:picMk id="8" creationId="{C8BD7B3A-2158-08D3-B87E-8A06C5A6A50B}"/>
          </ac:picMkLst>
        </pc:picChg>
      </pc:sldChg>
      <pc:sldChg chg="addSp modSp mod">
        <pc:chgData name="kyo wu" userId="9fc4cbcd-97c4-43ce-ad98-3a3b51c7e791" providerId="ADAL" clId="{4FC10D22-436B-BA44-8B6F-65941A79F02C}" dt="2025-05-26T10:03:40.730" v="1930" actId="1076"/>
        <pc:sldMkLst>
          <pc:docMk/>
          <pc:sldMk cId="4054427876" sldId="1086"/>
        </pc:sldMkLst>
        <pc:spChg chg="mod">
          <ac:chgData name="kyo wu" userId="9fc4cbcd-97c4-43ce-ad98-3a3b51c7e791" providerId="ADAL" clId="{4FC10D22-436B-BA44-8B6F-65941A79F02C}" dt="2025-05-23T03:48:58.687" v="116" actId="20577"/>
          <ac:spMkLst>
            <pc:docMk/>
            <pc:sldMk cId="4054427876" sldId="1086"/>
            <ac:spMk id="19" creationId="{3570FF35-6C81-7B08-8403-6F3E79A2A06D}"/>
          </ac:spMkLst>
        </pc:spChg>
        <pc:picChg chg="add mod">
          <ac:chgData name="kyo wu" userId="9fc4cbcd-97c4-43ce-ad98-3a3b51c7e791" providerId="ADAL" clId="{4FC10D22-436B-BA44-8B6F-65941A79F02C}" dt="2025-05-26T10:03:35.169" v="1926" actId="1076"/>
          <ac:picMkLst>
            <pc:docMk/>
            <pc:sldMk cId="4054427876" sldId="1086"/>
            <ac:picMk id="2" creationId="{D3AA4D21-3B30-6A00-002F-0373AAE74D95}"/>
          </ac:picMkLst>
        </pc:picChg>
        <pc:picChg chg="add mod">
          <ac:chgData name="kyo wu" userId="9fc4cbcd-97c4-43ce-ad98-3a3b51c7e791" providerId="ADAL" clId="{4FC10D22-436B-BA44-8B6F-65941A79F02C}" dt="2025-05-26T10:03:38.028" v="1928" actId="1076"/>
          <ac:picMkLst>
            <pc:docMk/>
            <pc:sldMk cId="4054427876" sldId="1086"/>
            <ac:picMk id="3" creationId="{EC237615-DA24-24EB-1617-97DEA7BD55B5}"/>
          </ac:picMkLst>
        </pc:picChg>
        <pc:picChg chg="add mod">
          <ac:chgData name="kyo wu" userId="9fc4cbcd-97c4-43ce-ad98-3a3b51c7e791" providerId="ADAL" clId="{4FC10D22-436B-BA44-8B6F-65941A79F02C}" dt="2025-05-26T10:03:40.730" v="1930" actId="1076"/>
          <ac:picMkLst>
            <pc:docMk/>
            <pc:sldMk cId="4054427876" sldId="1086"/>
            <ac:picMk id="7" creationId="{1B9A1285-F1F5-116E-F346-5C11C5C2E546}"/>
          </ac:picMkLst>
        </pc:picChg>
      </pc:sldChg>
      <pc:sldChg chg="addSp delSp modSp mod">
        <pc:chgData name="kyo wu" userId="9fc4cbcd-97c4-43ce-ad98-3a3b51c7e791" providerId="ADAL" clId="{4FC10D22-436B-BA44-8B6F-65941A79F02C}" dt="2025-05-27T01:59:49.207" v="2395" actId="1076"/>
        <pc:sldMkLst>
          <pc:docMk/>
          <pc:sldMk cId="1229839591" sldId="1087"/>
        </pc:sldMkLst>
        <pc:spChg chg="add mod">
          <ac:chgData name="kyo wu" userId="9fc4cbcd-97c4-43ce-ad98-3a3b51c7e791" providerId="ADAL" clId="{4FC10D22-436B-BA44-8B6F-65941A79F02C}" dt="2025-05-27T01:59:49.207" v="2395" actId="1076"/>
          <ac:spMkLst>
            <pc:docMk/>
            <pc:sldMk cId="1229839591" sldId="1087"/>
            <ac:spMk id="2" creationId="{A60B216C-3459-B414-C063-BD438242CA8A}"/>
          </ac:spMkLst>
        </pc:spChg>
        <pc:spChg chg="mod">
          <ac:chgData name="kyo wu" userId="9fc4cbcd-97c4-43ce-ad98-3a3b51c7e791" providerId="ADAL" clId="{4FC10D22-436B-BA44-8B6F-65941A79F02C}" dt="2025-05-22T08:22:31.295" v="14" actId="20577"/>
          <ac:spMkLst>
            <pc:docMk/>
            <pc:sldMk cId="1229839591" sldId="1087"/>
            <ac:spMk id="19" creationId="{75BC8F0E-0CA6-474B-C88A-82662B2C86CA}"/>
          </ac:spMkLst>
        </pc:spChg>
        <pc:picChg chg="add mod">
          <ac:chgData name="kyo wu" userId="9fc4cbcd-97c4-43ce-ad98-3a3b51c7e791" providerId="ADAL" clId="{4FC10D22-436B-BA44-8B6F-65941A79F02C}" dt="2025-05-23T07:59:03.565" v="127"/>
          <ac:picMkLst>
            <pc:docMk/>
            <pc:sldMk cId="1229839591" sldId="1087"/>
            <ac:picMk id="3" creationId="{AAB5C1DF-8D68-FAD2-9AEB-61E19583EEFA}"/>
          </ac:picMkLst>
        </pc:picChg>
        <pc:picChg chg="add mod">
          <ac:chgData name="kyo wu" userId="9fc4cbcd-97c4-43ce-ad98-3a3b51c7e791" providerId="ADAL" clId="{4FC10D22-436B-BA44-8B6F-65941A79F02C}" dt="2025-05-23T07:59:03.565" v="127"/>
          <ac:picMkLst>
            <pc:docMk/>
            <pc:sldMk cId="1229839591" sldId="1087"/>
            <ac:picMk id="15" creationId="{84D48B11-3848-E2EB-A25C-C3480EFCA964}"/>
          </ac:picMkLst>
        </pc:picChg>
        <pc:picChg chg="add mod">
          <ac:chgData name="kyo wu" userId="9fc4cbcd-97c4-43ce-ad98-3a3b51c7e791" providerId="ADAL" clId="{4FC10D22-436B-BA44-8B6F-65941A79F02C}" dt="2025-05-23T07:59:03.565" v="127"/>
          <ac:picMkLst>
            <pc:docMk/>
            <pc:sldMk cId="1229839591" sldId="1087"/>
            <ac:picMk id="16" creationId="{B1F1E5EE-C09C-0D1E-332C-8C2C16363764}"/>
          </ac:picMkLst>
        </pc:picChg>
        <pc:picChg chg="add mod">
          <ac:chgData name="kyo wu" userId="9fc4cbcd-97c4-43ce-ad98-3a3b51c7e791" providerId="ADAL" clId="{4FC10D22-436B-BA44-8B6F-65941A79F02C}" dt="2025-05-23T07:59:03.565" v="127"/>
          <ac:picMkLst>
            <pc:docMk/>
            <pc:sldMk cId="1229839591" sldId="1087"/>
            <ac:picMk id="23" creationId="{56880693-056D-69A7-5A84-19CBF680962F}"/>
          </ac:picMkLst>
        </pc:picChg>
      </pc:sldChg>
      <pc:sldChg chg="addSp modSp mod modNotesTx">
        <pc:chgData name="kyo wu" userId="9fc4cbcd-97c4-43ce-ad98-3a3b51c7e791" providerId="ADAL" clId="{4FC10D22-436B-BA44-8B6F-65941A79F02C}" dt="2025-05-27T08:22:54.383" v="2884" actId="207"/>
        <pc:sldMkLst>
          <pc:docMk/>
          <pc:sldMk cId="2352517393" sldId="1090"/>
        </pc:sldMkLst>
        <pc:spChg chg="mod">
          <ac:chgData name="kyo wu" userId="9fc4cbcd-97c4-43ce-ad98-3a3b51c7e791" providerId="ADAL" clId="{4FC10D22-436B-BA44-8B6F-65941A79F02C}" dt="2025-05-22T08:42:13.665" v="39" actId="1076"/>
          <ac:spMkLst>
            <pc:docMk/>
            <pc:sldMk cId="2352517393" sldId="1090"/>
            <ac:spMk id="7" creationId="{B600278A-C3A2-3981-D4B3-C577F44F659E}"/>
          </ac:spMkLst>
        </pc:spChg>
        <pc:spChg chg="add mod">
          <ac:chgData name="kyo wu" userId="9fc4cbcd-97c4-43ce-ad98-3a3b51c7e791" providerId="ADAL" clId="{4FC10D22-436B-BA44-8B6F-65941A79F02C}" dt="2025-05-27T08:22:54.383" v="2884" actId="207"/>
          <ac:spMkLst>
            <pc:docMk/>
            <pc:sldMk cId="2352517393" sldId="1090"/>
            <ac:spMk id="9" creationId="{9A921338-6972-ED47-D900-7E8CD62BDCF3}"/>
          </ac:spMkLst>
        </pc:spChg>
        <pc:spChg chg="mod">
          <ac:chgData name="kyo wu" userId="9fc4cbcd-97c4-43ce-ad98-3a3b51c7e791" providerId="ADAL" clId="{4FC10D22-436B-BA44-8B6F-65941A79F02C}" dt="2025-05-22T08:24:12.046" v="33" actId="20577"/>
          <ac:spMkLst>
            <pc:docMk/>
            <pc:sldMk cId="2352517393" sldId="1090"/>
            <ac:spMk id="19" creationId="{C38913AC-13EE-A6F7-CF28-E6B89FFF37B3}"/>
          </ac:spMkLst>
        </pc:spChg>
        <pc:picChg chg="add mod">
          <ac:chgData name="kyo wu" userId="9fc4cbcd-97c4-43ce-ad98-3a3b51c7e791" providerId="ADAL" clId="{4FC10D22-436B-BA44-8B6F-65941A79F02C}" dt="2025-05-26T10:00:59.013" v="1885" actId="1076"/>
          <ac:picMkLst>
            <pc:docMk/>
            <pc:sldMk cId="2352517393" sldId="1090"/>
            <ac:picMk id="2" creationId="{588DF3F6-7E2F-802D-BAB6-E65B48FE319D}"/>
          </ac:picMkLst>
        </pc:picChg>
        <pc:picChg chg="mod">
          <ac:chgData name="kyo wu" userId="9fc4cbcd-97c4-43ce-ad98-3a3b51c7e791" providerId="ADAL" clId="{4FC10D22-436B-BA44-8B6F-65941A79F02C}" dt="2025-05-26T10:02:13.734" v="1886" actId="1076"/>
          <ac:picMkLst>
            <pc:docMk/>
            <pc:sldMk cId="2352517393" sldId="1090"/>
            <ac:picMk id="4" creationId="{75B08D68-7060-1205-F473-07BB228AE431}"/>
          </ac:picMkLst>
        </pc:picChg>
      </pc:sldChg>
      <pc:sldChg chg="addSp delSp modSp add mod modNotesTx">
        <pc:chgData name="kyo wu" userId="9fc4cbcd-97c4-43ce-ad98-3a3b51c7e791" providerId="ADAL" clId="{4FC10D22-436B-BA44-8B6F-65941A79F02C}" dt="2025-05-27T08:23:51.442" v="2924" actId="1076"/>
        <pc:sldMkLst>
          <pc:docMk/>
          <pc:sldMk cId="2621601975" sldId="1101"/>
        </pc:sldMkLst>
        <pc:spChg chg="add del mod">
          <ac:chgData name="kyo wu" userId="9fc4cbcd-97c4-43ce-ad98-3a3b51c7e791" providerId="ADAL" clId="{4FC10D22-436B-BA44-8B6F-65941A79F02C}" dt="2025-05-27T08:23:48.620" v="2922" actId="478"/>
          <ac:spMkLst>
            <pc:docMk/>
            <pc:sldMk cId="2621601975" sldId="1101"/>
            <ac:spMk id="9" creationId="{48051891-6464-7AA5-6C1F-939A1538FFA0}"/>
          </ac:spMkLst>
        </pc:spChg>
        <pc:spChg chg="add mod">
          <ac:chgData name="kyo wu" userId="9fc4cbcd-97c4-43ce-ad98-3a3b51c7e791" providerId="ADAL" clId="{4FC10D22-436B-BA44-8B6F-65941A79F02C}" dt="2025-05-27T08:23:51.442" v="2924" actId="1076"/>
          <ac:spMkLst>
            <pc:docMk/>
            <pc:sldMk cId="2621601975" sldId="1101"/>
            <ac:spMk id="10" creationId="{96C6F2E7-4C39-A648-676B-6DA7C4A85A73}"/>
          </ac:spMkLst>
        </pc:spChg>
        <pc:picChg chg="add mod">
          <ac:chgData name="kyo wu" userId="9fc4cbcd-97c4-43ce-ad98-3a3b51c7e791" providerId="ADAL" clId="{4FC10D22-436B-BA44-8B6F-65941A79F02C}" dt="2025-05-26T09:36:37.666" v="1773" actId="1076"/>
          <ac:picMkLst>
            <pc:docMk/>
            <pc:sldMk cId="2621601975" sldId="1101"/>
            <ac:picMk id="4" creationId="{CDCF3E80-2B9C-0D5D-CC8B-B0C306F66990}"/>
          </ac:picMkLst>
        </pc:picChg>
      </pc:sldChg>
      <pc:sldChg chg="addSp modSp add mod modNotesTx">
        <pc:chgData name="kyo wu" userId="9fc4cbcd-97c4-43ce-ad98-3a3b51c7e791" providerId="ADAL" clId="{4FC10D22-436B-BA44-8B6F-65941A79F02C}" dt="2025-05-27T08:22:32.778" v="2879" actId="207"/>
        <pc:sldMkLst>
          <pc:docMk/>
          <pc:sldMk cId="1162599467" sldId="1102"/>
        </pc:sldMkLst>
        <pc:spChg chg="add mod">
          <ac:chgData name="kyo wu" userId="9fc4cbcd-97c4-43ce-ad98-3a3b51c7e791" providerId="ADAL" clId="{4FC10D22-436B-BA44-8B6F-65941A79F02C}" dt="2025-05-27T08:22:32.778" v="2879" actId="207"/>
          <ac:spMkLst>
            <pc:docMk/>
            <pc:sldMk cId="1162599467" sldId="1102"/>
            <ac:spMk id="2" creationId="{E70D5D71-D09A-4F26-37EB-A65D4473256C}"/>
          </ac:spMkLst>
        </pc:spChg>
        <pc:spChg chg="mod">
          <ac:chgData name="kyo wu" userId="9fc4cbcd-97c4-43ce-ad98-3a3b51c7e791" providerId="ADAL" clId="{4FC10D22-436B-BA44-8B6F-65941A79F02C}" dt="2025-05-27T05:34:54.435" v="2794" actId="20577"/>
          <ac:spMkLst>
            <pc:docMk/>
            <pc:sldMk cId="1162599467" sldId="1102"/>
            <ac:spMk id="19" creationId="{C6B650AE-F7C5-8FAA-513B-64DBA0000097}"/>
          </ac:spMkLst>
        </pc:spChg>
        <pc:picChg chg="mod">
          <ac:chgData name="kyo wu" userId="9fc4cbcd-97c4-43ce-ad98-3a3b51c7e791" providerId="ADAL" clId="{4FC10D22-436B-BA44-8B6F-65941A79F02C}" dt="2025-05-26T09:37:22.066" v="1778" actId="1076"/>
          <ac:picMkLst>
            <pc:docMk/>
            <pc:sldMk cId="1162599467" sldId="1102"/>
            <ac:picMk id="8" creationId="{B666327A-09F9-3CB0-12DB-3C2A87714B54}"/>
          </ac:picMkLst>
        </pc:picChg>
      </pc:sldChg>
      <pc:sldChg chg="addSp delSp modSp add mod">
        <pc:chgData name="kyo wu" userId="9fc4cbcd-97c4-43ce-ad98-3a3b51c7e791" providerId="ADAL" clId="{4FC10D22-436B-BA44-8B6F-65941A79F02C}" dt="2025-05-26T09:36:15.243" v="1731" actId="1076"/>
        <pc:sldMkLst>
          <pc:docMk/>
          <pc:sldMk cId="1999749692" sldId="1103"/>
        </pc:sldMkLst>
        <pc:spChg chg="mod">
          <ac:chgData name="kyo wu" userId="9fc4cbcd-97c4-43ce-ad98-3a3b51c7e791" providerId="ADAL" clId="{4FC10D22-436B-BA44-8B6F-65941A79F02C}" dt="2025-05-26T04:18:16.504" v="426" actId="20577"/>
          <ac:spMkLst>
            <pc:docMk/>
            <pc:sldMk cId="1999749692" sldId="1103"/>
            <ac:spMk id="19" creationId="{82032150-21A9-1424-1EEA-068972EB3964}"/>
          </ac:spMkLst>
        </pc:spChg>
        <pc:picChg chg="add mod">
          <ac:chgData name="kyo wu" userId="9fc4cbcd-97c4-43ce-ad98-3a3b51c7e791" providerId="ADAL" clId="{4FC10D22-436B-BA44-8B6F-65941A79F02C}" dt="2025-05-26T04:18:27.794" v="427" actId="1076"/>
          <ac:picMkLst>
            <pc:docMk/>
            <pc:sldMk cId="1999749692" sldId="1103"/>
            <ac:picMk id="3" creationId="{04352C53-16F0-029F-5E5D-A235715D0914}"/>
          </ac:picMkLst>
        </pc:picChg>
        <pc:picChg chg="add del mod">
          <ac:chgData name="kyo wu" userId="9fc4cbcd-97c4-43ce-ad98-3a3b51c7e791" providerId="ADAL" clId="{4FC10D22-436B-BA44-8B6F-65941A79F02C}" dt="2025-05-26T09:34:49.166" v="1725" actId="478"/>
          <ac:picMkLst>
            <pc:docMk/>
            <pc:sldMk cId="1999749692" sldId="1103"/>
            <ac:picMk id="4" creationId="{F26EF329-885F-98CE-6211-4E358744DF8D}"/>
          </ac:picMkLst>
        </pc:picChg>
        <pc:picChg chg="add mod">
          <ac:chgData name="kyo wu" userId="9fc4cbcd-97c4-43ce-ad98-3a3b51c7e791" providerId="ADAL" clId="{4FC10D22-436B-BA44-8B6F-65941A79F02C}" dt="2025-05-26T09:36:15.243" v="1731" actId="1076"/>
          <ac:picMkLst>
            <pc:docMk/>
            <pc:sldMk cId="1999749692" sldId="1103"/>
            <ac:picMk id="5" creationId="{9471C671-05E1-1D6A-A3F2-D33409DE9A8C}"/>
          </ac:picMkLst>
        </pc:picChg>
        <pc:picChg chg="del">
          <ac:chgData name="kyo wu" userId="9fc4cbcd-97c4-43ce-ad98-3a3b51c7e791" providerId="ADAL" clId="{4FC10D22-436B-BA44-8B6F-65941A79F02C}" dt="2025-05-26T04:17:22.969" v="407" actId="478"/>
          <ac:picMkLst>
            <pc:docMk/>
            <pc:sldMk cId="1999749692" sldId="1103"/>
            <ac:picMk id="10" creationId="{4D0B8CAA-96D9-1FE7-4E8D-FF1E0278DAFF}"/>
          </ac:picMkLst>
        </pc:picChg>
      </pc:sldChg>
    </pc:docChg>
  </pc:docChgLst>
  <pc:docChgLst>
    <pc:chgData name="Scott Uresse" userId="S::suresse@weveel.com::8e2bcbc1-71f3-4f21-81e8-3586559f920c" providerId="AD" clId="Web-{74003EEA-4ECF-2DE8-E28D-3D99E1391AD6}"/>
    <pc:docChg chg="modSld">
      <pc:chgData name="Scott Uresse" userId="S::suresse@weveel.com::8e2bcbc1-71f3-4f21-81e8-3586559f920c" providerId="AD" clId="Web-{74003EEA-4ECF-2DE8-E28D-3D99E1391AD6}" dt="2025-05-22T18:46:22.619" v="17" actId="20577"/>
      <pc:docMkLst>
        <pc:docMk/>
      </pc:docMkLst>
      <pc:sldChg chg="modSp">
        <pc:chgData name="Scott Uresse" userId="S::suresse@weveel.com::8e2bcbc1-71f3-4f21-81e8-3586559f920c" providerId="AD" clId="Web-{74003EEA-4ECF-2DE8-E28D-3D99E1391AD6}" dt="2025-05-22T18:12:20.158" v="6" actId="20577"/>
        <pc:sldMkLst>
          <pc:docMk/>
          <pc:sldMk cId="2224113988" sldId="1053"/>
        </pc:sldMkLst>
        <pc:spChg chg="mod">
          <ac:chgData name="Scott Uresse" userId="S::suresse@weveel.com::8e2bcbc1-71f3-4f21-81e8-3586559f920c" providerId="AD" clId="Web-{74003EEA-4ECF-2DE8-E28D-3D99E1391AD6}" dt="2025-05-22T18:12:20.158" v="6" actId="20577"/>
          <ac:spMkLst>
            <pc:docMk/>
            <pc:sldMk cId="2224113988" sldId="1053"/>
            <ac:spMk id="19" creationId="{FE21FCFF-CDD1-6CDE-83FA-FE4DF894C343}"/>
          </ac:spMkLst>
        </pc:spChg>
      </pc:sldChg>
      <pc:sldChg chg="modSp">
        <pc:chgData name="Scott Uresse" userId="S::suresse@weveel.com::8e2bcbc1-71f3-4f21-81e8-3586559f920c" providerId="AD" clId="Web-{74003EEA-4ECF-2DE8-E28D-3D99E1391AD6}" dt="2025-05-22T18:38:36.043" v="8" actId="20577"/>
        <pc:sldMkLst>
          <pc:docMk/>
          <pc:sldMk cId="1480548481" sldId="1072"/>
        </pc:sldMkLst>
        <pc:spChg chg="mod">
          <ac:chgData name="Scott Uresse" userId="S::suresse@weveel.com::8e2bcbc1-71f3-4f21-81e8-3586559f920c" providerId="AD" clId="Web-{74003EEA-4ECF-2DE8-E28D-3D99E1391AD6}" dt="2025-05-22T18:38:36.043" v="8" actId="20577"/>
          <ac:spMkLst>
            <pc:docMk/>
            <pc:sldMk cId="1480548481" sldId="1072"/>
            <ac:spMk id="19" creationId="{69B149AF-710F-B36E-95DC-A667CD6322CE}"/>
          </ac:spMkLst>
        </pc:spChg>
      </pc:sldChg>
      <pc:sldChg chg="delSp modSp">
        <pc:chgData name="Scott Uresse" userId="S::suresse@weveel.com::8e2bcbc1-71f3-4f21-81e8-3586559f920c" providerId="AD" clId="Web-{74003EEA-4ECF-2DE8-E28D-3D99E1391AD6}" dt="2025-05-22T18:46:22.619" v="17" actId="20577"/>
        <pc:sldMkLst>
          <pc:docMk/>
          <pc:sldMk cId="2560179593" sldId="1085"/>
        </pc:sldMkLst>
        <pc:spChg chg="mod">
          <ac:chgData name="Scott Uresse" userId="S::suresse@weveel.com::8e2bcbc1-71f3-4f21-81e8-3586559f920c" providerId="AD" clId="Web-{74003EEA-4ECF-2DE8-E28D-3D99E1391AD6}" dt="2025-05-22T18:46:10.666" v="15" actId="20577"/>
          <ac:spMkLst>
            <pc:docMk/>
            <pc:sldMk cId="2560179593" sldId="1085"/>
            <ac:spMk id="16" creationId="{D9A32111-5B65-36A9-3B9C-75B619E50D98}"/>
          </ac:spMkLst>
        </pc:spChg>
        <pc:spChg chg="mod">
          <ac:chgData name="Scott Uresse" userId="S::suresse@weveel.com::8e2bcbc1-71f3-4f21-81e8-3586559f920c" providerId="AD" clId="Web-{74003EEA-4ECF-2DE8-E28D-3D99E1391AD6}" dt="2025-05-22T18:46:22.619" v="17" actId="20577"/>
          <ac:spMkLst>
            <pc:docMk/>
            <pc:sldMk cId="2560179593" sldId="1085"/>
            <ac:spMk id="19" creationId="{E57BACDA-690F-3C5F-FDC8-FD76CCCF3C6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42341" cy="345413"/>
          </a:xfrm>
          <a:prstGeom prst="rect">
            <a:avLst/>
          </a:prstGeom>
        </p:spPr>
        <p:txBody>
          <a:bodyPr vert="horz" lIns="64868" tIns="32434" rIns="64868" bIns="32434" rtlCol="0"/>
          <a:lstStyle>
            <a:lvl1pPr algn="l">
              <a:defRPr sz="900"/>
            </a:lvl1pPr>
          </a:lstStyle>
          <a:p>
            <a:endParaRPr lang="zh-CN" altLang="en-US"/>
          </a:p>
        </p:txBody>
      </p:sp>
      <p:sp>
        <p:nvSpPr>
          <p:cNvPr id="3" name="日期占位符 2"/>
          <p:cNvSpPr>
            <a:spLocks noGrp="1"/>
          </p:cNvSpPr>
          <p:nvPr>
            <p:ph type="dt" sz="quarter" idx="1"/>
          </p:nvPr>
        </p:nvSpPr>
        <p:spPr>
          <a:xfrm>
            <a:off x="5675857" y="1"/>
            <a:ext cx="4342340" cy="345413"/>
          </a:xfrm>
          <a:prstGeom prst="rect">
            <a:avLst/>
          </a:prstGeom>
        </p:spPr>
        <p:txBody>
          <a:bodyPr vert="horz" lIns="64868" tIns="32434" rIns="64868" bIns="32434" rtlCol="0"/>
          <a:lstStyle>
            <a:lvl1pPr algn="r">
              <a:defRPr sz="900"/>
            </a:lvl1pPr>
          </a:lstStyle>
          <a:p>
            <a:fld id="{F8DA8676-5308-46A3-A7EC-E61E5B8D2AE3}" type="datetimeFigureOut">
              <a:rPr lang="zh-CN" altLang="en-US" smtClean="0"/>
              <a:t>2025/6/7</a:t>
            </a:fld>
            <a:endParaRPr lang="zh-CN" altLang="en-US"/>
          </a:p>
        </p:txBody>
      </p:sp>
      <p:sp>
        <p:nvSpPr>
          <p:cNvPr id="4" name="页脚占位符 3"/>
          <p:cNvSpPr>
            <a:spLocks noGrp="1"/>
          </p:cNvSpPr>
          <p:nvPr>
            <p:ph type="ftr" sz="quarter" idx="2"/>
          </p:nvPr>
        </p:nvSpPr>
        <p:spPr>
          <a:xfrm>
            <a:off x="0" y="6542750"/>
            <a:ext cx="4342341" cy="345413"/>
          </a:xfrm>
          <a:prstGeom prst="rect">
            <a:avLst/>
          </a:prstGeom>
        </p:spPr>
        <p:txBody>
          <a:bodyPr vert="horz" lIns="64868" tIns="32434" rIns="64868" bIns="32434" rtlCol="0" anchor="b"/>
          <a:lstStyle>
            <a:lvl1pPr algn="l">
              <a:defRPr sz="900"/>
            </a:lvl1pPr>
          </a:lstStyle>
          <a:p>
            <a:endParaRPr lang="zh-CN" altLang="en-US"/>
          </a:p>
        </p:txBody>
      </p:sp>
      <p:sp>
        <p:nvSpPr>
          <p:cNvPr id="5" name="灯片编号占位符 4"/>
          <p:cNvSpPr>
            <a:spLocks noGrp="1"/>
          </p:cNvSpPr>
          <p:nvPr>
            <p:ph type="sldNum" sz="quarter" idx="3"/>
          </p:nvPr>
        </p:nvSpPr>
        <p:spPr>
          <a:xfrm>
            <a:off x="5675857" y="6542750"/>
            <a:ext cx="4342340" cy="345413"/>
          </a:xfrm>
          <a:prstGeom prst="rect">
            <a:avLst/>
          </a:prstGeom>
        </p:spPr>
        <p:txBody>
          <a:bodyPr vert="horz" lIns="64868" tIns="32434" rIns="64868" bIns="32434" rtlCol="0" anchor="b"/>
          <a:lstStyle>
            <a:lvl1pPr algn="r">
              <a:defRPr sz="900"/>
            </a:lvl1pPr>
          </a:lstStyle>
          <a:p>
            <a:fld id="{AE7F6A74-02FD-4AE0-A543-180112E2EA7D}"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42341" cy="345413"/>
          </a:xfrm>
          <a:prstGeom prst="rect">
            <a:avLst/>
          </a:prstGeom>
        </p:spPr>
        <p:txBody>
          <a:bodyPr vert="horz" lIns="64868" tIns="32434" rIns="64868" bIns="32434" rtlCol="0"/>
          <a:lstStyle>
            <a:lvl1pPr algn="l">
              <a:defRPr sz="900"/>
            </a:lvl1pPr>
          </a:lstStyle>
          <a:p>
            <a:endParaRPr lang="zh-CN" altLang="en-US"/>
          </a:p>
        </p:txBody>
      </p:sp>
      <p:sp>
        <p:nvSpPr>
          <p:cNvPr id="3" name="日期占位符 2"/>
          <p:cNvSpPr>
            <a:spLocks noGrp="1"/>
          </p:cNvSpPr>
          <p:nvPr>
            <p:ph type="dt" idx="1"/>
          </p:nvPr>
        </p:nvSpPr>
        <p:spPr>
          <a:xfrm>
            <a:off x="5675857" y="1"/>
            <a:ext cx="4342340" cy="345413"/>
          </a:xfrm>
          <a:prstGeom prst="rect">
            <a:avLst/>
          </a:prstGeom>
        </p:spPr>
        <p:txBody>
          <a:bodyPr vert="horz" lIns="64868" tIns="32434" rIns="64868" bIns="32434" rtlCol="0"/>
          <a:lstStyle>
            <a:lvl1pPr algn="r">
              <a:defRPr sz="900"/>
            </a:lvl1pPr>
          </a:lstStyle>
          <a:p>
            <a:fld id="{CBDCBE15-5CA0-4D45-A54E-1D92D5FB5779}" type="datetimeFigureOut">
              <a:rPr lang="zh-CN" altLang="en-US" smtClean="0"/>
              <a:t>2025/6/7</a:t>
            </a:fld>
            <a:endParaRPr lang="zh-CN" altLang="en-US"/>
          </a:p>
        </p:txBody>
      </p:sp>
      <p:sp>
        <p:nvSpPr>
          <p:cNvPr id="4" name="幻灯片图像占位符 3"/>
          <p:cNvSpPr>
            <a:spLocks noGrp="1" noRot="1" noChangeAspect="1"/>
          </p:cNvSpPr>
          <p:nvPr>
            <p:ph type="sldImg" idx="2"/>
          </p:nvPr>
        </p:nvSpPr>
        <p:spPr>
          <a:xfrm>
            <a:off x="2992438" y="862013"/>
            <a:ext cx="4035425" cy="2324100"/>
          </a:xfrm>
          <a:prstGeom prst="rect">
            <a:avLst/>
          </a:prstGeom>
          <a:noFill/>
          <a:ln w="12700">
            <a:solidFill>
              <a:prstClr val="black"/>
            </a:solidFill>
          </a:ln>
        </p:spPr>
        <p:txBody>
          <a:bodyPr vert="horz" lIns="64868" tIns="32434" rIns="64868" bIns="32434" rtlCol="0" anchor="ctr"/>
          <a:lstStyle/>
          <a:p>
            <a:endParaRPr lang="zh-CN" altLang="en-US"/>
          </a:p>
        </p:txBody>
      </p:sp>
      <p:sp>
        <p:nvSpPr>
          <p:cNvPr id="5" name="备注占位符 4"/>
          <p:cNvSpPr>
            <a:spLocks noGrp="1"/>
          </p:cNvSpPr>
          <p:nvPr>
            <p:ph type="body" sz="quarter" idx="3"/>
          </p:nvPr>
        </p:nvSpPr>
        <p:spPr>
          <a:xfrm>
            <a:off x="1002241" y="3314709"/>
            <a:ext cx="8015819" cy="2713062"/>
          </a:xfrm>
          <a:prstGeom prst="rect">
            <a:avLst/>
          </a:prstGeom>
        </p:spPr>
        <p:txBody>
          <a:bodyPr vert="horz" lIns="64868" tIns="32434" rIns="64868" bIns="32434"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6542750"/>
            <a:ext cx="4342341" cy="345413"/>
          </a:xfrm>
          <a:prstGeom prst="rect">
            <a:avLst/>
          </a:prstGeom>
        </p:spPr>
        <p:txBody>
          <a:bodyPr vert="horz" lIns="64868" tIns="32434" rIns="64868" bIns="32434" rtlCol="0" anchor="b"/>
          <a:lstStyle>
            <a:lvl1pPr algn="l">
              <a:defRPr sz="900"/>
            </a:lvl1pPr>
          </a:lstStyle>
          <a:p>
            <a:endParaRPr lang="zh-CN" altLang="en-US"/>
          </a:p>
        </p:txBody>
      </p:sp>
      <p:sp>
        <p:nvSpPr>
          <p:cNvPr id="7" name="灯片编号占位符 6"/>
          <p:cNvSpPr>
            <a:spLocks noGrp="1"/>
          </p:cNvSpPr>
          <p:nvPr>
            <p:ph type="sldNum" sz="quarter" idx="5"/>
          </p:nvPr>
        </p:nvSpPr>
        <p:spPr>
          <a:xfrm>
            <a:off x="5675857" y="6542750"/>
            <a:ext cx="4342340" cy="345413"/>
          </a:xfrm>
          <a:prstGeom prst="rect">
            <a:avLst/>
          </a:prstGeom>
        </p:spPr>
        <p:txBody>
          <a:bodyPr vert="horz" lIns="64868" tIns="32434" rIns="64868" bIns="32434" rtlCol="0" anchor="b"/>
          <a:lstStyle>
            <a:lvl1pPr algn="r">
              <a:defRPr sz="900"/>
            </a:lvl1pPr>
          </a:lstStyle>
          <a:p>
            <a:fld id="{FD98A3F6-7FE7-4EBD-8D56-E098AD9A1402}"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Out</a:t>
            </a:r>
            <a:r>
              <a:rPr kumimoji="1" lang="zh-CN" altLang="en-US"/>
              <a:t> </a:t>
            </a:r>
            <a:r>
              <a:rPr kumimoji="1" lang="en-US" altLang="zh-CN"/>
              <a:t>of</a:t>
            </a:r>
            <a:r>
              <a:rPr kumimoji="1" lang="zh-CN" altLang="en-US"/>
              <a:t> </a:t>
            </a:r>
            <a:r>
              <a:rPr kumimoji="1" lang="en-US" altLang="zh-CN"/>
              <a:t>China</a:t>
            </a:r>
            <a:r>
              <a:rPr kumimoji="1" lang="zh-CN" altLang="en-US"/>
              <a:t> </a:t>
            </a:r>
            <a:r>
              <a:rPr kumimoji="1" lang="en-US" altLang="zh-CN"/>
              <a:t>Sourcing,</a:t>
            </a:r>
            <a:r>
              <a:rPr kumimoji="1" lang="zh-CN" altLang="en-US"/>
              <a:t> </a:t>
            </a:r>
            <a:r>
              <a:rPr kumimoji="1" lang="en-US" altLang="zh-CN"/>
              <a:t>in</a:t>
            </a:r>
            <a:r>
              <a:rPr kumimoji="1" lang="zh-CN" altLang="en-US"/>
              <a:t> </a:t>
            </a:r>
            <a:r>
              <a:rPr kumimoji="1" lang="en-US" altLang="zh-CN"/>
              <a:t>next</a:t>
            </a:r>
            <a:r>
              <a:rPr kumimoji="1" lang="zh-CN" altLang="en-US"/>
              <a:t> </a:t>
            </a:r>
            <a:r>
              <a:rPr kumimoji="1" lang="en-US" altLang="zh-CN"/>
              <a:t>trip,</a:t>
            </a:r>
            <a:r>
              <a:rPr kumimoji="1" lang="zh-CN" altLang="en-US"/>
              <a:t> </a:t>
            </a:r>
            <a:r>
              <a:rPr kumimoji="1" lang="en-US" altLang="zh-CN"/>
              <a:t>we</a:t>
            </a:r>
            <a:r>
              <a:rPr kumimoji="1" lang="zh-CN" altLang="en-US"/>
              <a:t> </a:t>
            </a:r>
            <a:r>
              <a:rPr kumimoji="1" lang="en-US" altLang="zh-CN"/>
              <a:t>will</a:t>
            </a:r>
            <a:r>
              <a:rPr kumimoji="1" lang="zh-CN" altLang="en-US"/>
              <a:t> </a:t>
            </a:r>
            <a:r>
              <a:rPr kumimoji="1" lang="en-US" altLang="zh-CN"/>
              <a:t>present</a:t>
            </a:r>
            <a:r>
              <a:rPr kumimoji="1" lang="zh-CN" altLang="en-US"/>
              <a:t> </a:t>
            </a:r>
            <a:r>
              <a:rPr kumimoji="1" lang="en-US" altLang="zh-CN"/>
              <a:t>the</a:t>
            </a:r>
            <a:r>
              <a:rPr kumimoji="1" lang="zh-CN" altLang="en-US"/>
              <a:t> </a:t>
            </a:r>
            <a:r>
              <a:rPr kumimoji="1" lang="en-US" altLang="zh-CN"/>
              <a:t>OOC</a:t>
            </a:r>
            <a:r>
              <a:rPr kumimoji="1" lang="zh-CN" altLang="en-US"/>
              <a:t> </a:t>
            </a:r>
            <a:r>
              <a:rPr kumimoji="1" lang="en-US" altLang="zh-CN"/>
              <a:t>items</a:t>
            </a:r>
            <a:r>
              <a:rPr kumimoji="1" lang="zh-CN" altLang="en-US"/>
              <a:t> </a:t>
            </a:r>
            <a:r>
              <a:rPr kumimoji="1" lang="en-US" altLang="zh-CN"/>
              <a:t>to</a:t>
            </a:r>
            <a:r>
              <a:rPr kumimoji="1" lang="zh-CN" altLang="en-US"/>
              <a:t> </a:t>
            </a:r>
            <a:r>
              <a:rPr kumimoji="1" lang="en-US" altLang="zh-CN"/>
              <a:t>Marie.</a:t>
            </a:r>
            <a:r>
              <a:rPr kumimoji="1" lang="zh-CN" altLang="en-US"/>
              <a:t> </a:t>
            </a:r>
            <a:endParaRPr kumimoji="1" lang="en-US" altLang="zh-CN"/>
          </a:p>
          <a:p>
            <a:r>
              <a:rPr kumimoji="1" lang="en-US" altLang="zh-CN"/>
              <a:t>cost</a:t>
            </a:r>
            <a:r>
              <a:rPr kumimoji="1" lang="zh-CN" altLang="en-US"/>
              <a:t> </a:t>
            </a:r>
            <a:r>
              <a:rPr kumimoji="1" lang="en-US" altLang="zh-CN"/>
              <a:t>saving,</a:t>
            </a:r>
            <a:r>
              <a:rPr kumimoji="1" lang="zh-CN" altLang="en-US"/>
              <a:t> </a:t>
            </a:r>
            <a:r>
              <a:rPr kumimoji="1" lang="en-US" altLang="zh-CN"/>
              <a:t>Kmart</a:t>
            </a:r>
            <a:r>
              <a:rPr kumimoji="1" lang="zh-CN" altLang="en-US"/>
              <a:t> </a:t>
            </a:r>
            <a:r>
              <a:rPr kumimoji="1" lang="en-US" altLang="zh-CN"/>
              <a:t>is</a:t>
            </a:r>
            <a:r>
              <a:rPr kumimoji="1" lang="zh-CN" altLang="en-US"/>
              <a:t> </a:t>
            </a:r>
            <a:r>
              <a:rPr kumimoji="1" lang="en-US" altLang="zh-CN"/>
              <a:t>ask</a:t>
            </a:r>
            <a:r>
              <a:rPr kumimoji="1" lang="zh-CN" altLang="en-US"/>
              <a:t> </a:t>
            </a:r>
            <a:r>
              <a:rPr kumimoji="1" lang="en-US" altLang="zh-CN"/>
              <a:t>for</a:t>
            </a:r>
            <a:r>
              <a:rPr kumimoji="1" lang="zh-CN" altLang="en-US"/>
              <a:t> </a:t>
            </a:r>
            <a:r>
              <a:rPr kumimoji="1" lang="en-US" altLang="zh-CN"/>
              <a:t>2.5%</a:t>
            </a:r>
            <a:r>
              <a:rPr kumimoji="1" lang="zh-CN" altLang="en-US"/>
              <a:t> </a:t>
            </a:r>
            <a:r>
              <a:rPr kumimoji="1" lang="en-US" altLang="zh-CN"/>
              <a:t>saving.</a:t>
            </a:r>
            <a:r>
              <a:rPr kumimoji="1" lang="zh-CN" altLang="en-US"/>
              <a:t> </a:t>
            </a:r>
            <a:r>
              <a:rPr kumimoji="1" lang="en-US" altLang="zh-CN"/>
              <a:t>otherwise,</a:t>
            </a:r>
            <a:r>
              <a:rPr kumimoji="1" lang="zh-CN" altLang="en-US"/>
              <a:t> </a:t>
            </a:r>
            <a:r>
              <a:rPr kumimoji="1" lang="en-US" altLang="zh-CN"/>
              <a:t>they</a:t>
            </a:r>
            <a:r>
              <a:rPr kumimoji="1" lang="zh-CN" altLang="en-US"/>
              <a:t> </a:t>
            </a:r>
            <a:r>
              <a:rPr kumimoji="1" lang="en-US" altLang="zh-CN"/>
              <a:t>are</a:t>
            </a:r>
            <a:r>
              <a:rPr kumimoji="1" lang="zh-CN" altLang="en-US"/>
              <a:t> </a:t>
            </a:r>
            <a:r>
              <a:rPr kumimoji="1" lang="en-US" altLang="zh-CN"/>
              <a:t>moving</a:t>
            </a:r>
            <a:r>
              <a:rPr kumimoji="1" lang="zh-CN" altLang="en-US"/>
              <a:t> </a:t>
            </a:r>
            <a:r>
              <a:rPr kumimoji="1" lang="en-US" altLang="zh-CN"/>
              <a:t>items</a:t>
            </a:r>
            <a:r>
              <a:rPr kumimoji="1" lang="zh-CN" altLang="en-US"/>
              <a:t> </a:t>
            </a:r>
            <a:r>
              <a:rPr kumimoji="1" lang="en-US" altLang="zh-CN"/>
              <a:t>to</a:t>
            </a:r>
            <a:r>
              <a:rPr kumimoji="1" lang="zh-CN" altLang="en-US"/>
              <a:t> </a:t>
            </a:r>
            <a:r>
              <a:rPr kumimoji="1" lang="en-US" altLang="zh-CN"/>
              <a:t>other</a:t>
            </a:r>
            <a:r>
              <a:rPr kumimoji="1" lang="zh-CN" altLang="en-US"/>
              <a:t> </a:t>
            </a:r>
            <a:r>
              <a:rPr kumimoji="1" lang="en-US" altLang="zh-CN"/>
              <a:t>supplier(that</a:t>
            </a:r>
            <a:r>
              <a:rPr kumimoji="1" lang="zh-CN" altLang="en-US"/>
              <a:t> </a:t>
            </a:r>
            <a:r>
              <a:rPr kumimoji="1" lang="en-US" altLang="zh-CN"/>
              <a:t>is</a:t>
            </a:r>
            <a:r>
              <a:rPr kumimoji="1" lang="zh-CN" altLang="en-US"/>
              <a:t> </a:t>
            </a:r>
            <a:r>
              <a:rPr kumimoji="1" lang="en-US" altLang="zh-CN"/>
              <a:t>what</a:t>
            </a:r>
            <a:r>
              <a:rPr kumimoji="1" lang="zh-CN" altLang="en-US"/>
              <a:t> </a:t>
            </a:r>
            <a:r>
              <a:rPr kumimoji="1" lang="en-US" altLang="zh-CN"/>
              <a:t>Jolie</a:t>
            </a:r>
            <a:r>
              <a:rPr kumimoji="1" lang="zh-CN" altLang="en-US"/>
              <a:t> </a:t>
            </a:r>
            <a:r>
              <a:rPr kumimoji="1" lang="en-US" altLang="zh-CN"/>
              <a:t>said).</a:t>
            </a:r>
          </a:p>
          <a:p>
            <a:r>
              <a:rPr kumimoji="1" lang="en-US" altLang="zh-CN"/>
              <a:t>Sales</a:t>
            </a:r>
            <a:r>
              <a:rPr kumimoji="1" lang="zh-CN" altLang="en-US"/>
              <a:t> </a:t>
            </a:r>
            <a:r>
              <a:rPr kumimoji="1" lang="en-US" altLang="zh-CN"/>
              <a:t>for</a:t>
            </a:r>
            <a:r>
              <a:rPr kumimoji="1" lang="zh-CN" altLang="en-US"/>
              <a:t> </a:t>
            </a:r>
            <a:r>
              <a:rPr kumimoji="1" lang="en-US" altLang="zh-CN"/>
              <a:t>new</a:t>
            </a:r>
            <a:r>
              <a:rPr kumimoji="1" lang="zh-CN" altLang="en-US"/>
              <a:t> </a:t>
            </a:r>
            <a:r>
              <a:rPr kumimoji="1" lang="en-US" altLang="zh-CN"/>
              <a:t>items,</a:t>
            </a:r>
            <a:r>
              <a:rPr kumimoji="1" lang="zh-CN" altLang="en-US"/>
              <a:t> </a:t>
            </a:r>
            <a:r>
              <a:rPr kumimoji="1" lang="en-US" altLang="zh-CN"/>
              <a:t>Marie</a:t>
            </a:r>
            <a:r>
              <a:rPr kumimoji="1" lang="zh-CN" altLang="en-US"/>
              <a:t> </a:t>
            </a:r>
            <a:r>
              <a:rPr kumimoji="1" lang="en-US" altLang="zh-CN"/>
              <a:t>will</a:t>
            </a:r>
            <a:r>
              <a:rPr kumimoji="1" lang="zh-CN" altLang="en-US"/>
              <a:t> </a:t>
            </a:r>
            <a:r>
              <a:rPr kumimoji="1" lang="en-US" altLang="zh-CN"/>
              <a:t>share</a:t>
            </a:r>
            <a:r>
              <a:rPr kumimoji="1" lang="zh-CN" altLang="en-US"/>
              <a:t> </a:t>
            </a:r>
            <a:r>
              <a:rPr kumimoji="1" lang="en-US" altLang="zh-CN"/>
              <a:t>with</a:t>
            </a:r>
            <a:r>
              <a:rPr kumimoji="1" lang="zh-CN" altLang="en-US"/>
              <a:t> </a:t>
            </a:r>
            <a:r>
              <a:rPr kumimoji="1" lang="en-US" altLang="zh-CN"/>
              <a:t>Mark.</a:t>
            </a:r>
            <a:endParaRPr kumimoji="1" lang="zh-CN" altLang="en-US"/>
          </a:p>
        </p:txBody>
      </p:sp>
      <p:sp>
        <p:nvSpPr>
          <p:cNvPr id="4" name="灯片编号占位符 3"/>
          <p:cNvSpPr>
            <a:spLocks noGrp="1"/>
          </p:cNvSpPr>
          <p:nvPr>
            <p:ph type="sldNum" sz="quarter" idx="5"/>
          </p:nvPr>
        </p:nvSpPr>
        <p:spPr/>
        <p:txBody>
          <a:bodyPr/>
          <a:lstStyle/>
          <a:p>
            <a:fld id="{FD98A3F6-7FE7-4EBD-8D56-E098AD9A1402}" type="slidenum">
              <a:rPr lang="zh-CN" altLang="en-US" smtClean="0"/>
              <a:t>1</a:t>
            </a:fld>
            <a:endParaRPr lang="zh-CN" altLang="en-US"/>
          </a:p>
        </p:txBody>
      </p:sp>
    </p:spTree>
    <p:extLst>
      <p:ext uri="{BB962C8B-B14F-4D97-AF65-F5344CB8AC3E}">
        <p14:creationId xmlns:p14="http://schemas.microsoft.com/office/powerpoint/2010/main" val="643845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a:t>update</a:t>
            </a:r>
            <a:r>
              <a:rPr kumimoji="1" lang="zh-CN" altLang="en-US"/>
              <a:t> </a:t>
            </a:r>
            <a:r>
              <a:rPr kumimoji="1" lang="en-US" altLang="zh-CN"/>
              <a:t>the</a:t>
            </a:r>
            <a:r>
              <a:rPr kumimoji="1" lang="zh-CN" altLang="en-US"/>
              <a:t> </a:t>
            </a:r>
            <a:r>
              <a:rPr kumimoji="1" lang="en-US" altLang="zh-CN"/>
              <a:t>mix</a:t>
            </a:r>
            <a:r>
              <a:rPr kumimoji="1" lang="zh-CN" altLang="en-US"/>
              <a:t> </a:t>
            </a:r>
            <a:r>
              <a:rPr kumimoji="1" lang="en-US" altLang="zh-CN"/>
              <a:t>in</a:t>
            </a:r>
            <a:r>
              <a:rPr kumimoji="1" lang="zh-CN" altLang="en-US"/>
              <a:t> </a:t>
            </a:r>
            <a:r>
              <a:rPr kumimoji="1" lang="en-US" altLang="zh-CN"/>
              <a:t>size</a:t>
            </a:r>
            <a:r>
              <a:rPr kumimoji="1" lang="zh-CN" altLang="en-US"/>
              <a:t> </a:t>
            </a:r>
            <a:r>
              <a:rPr kumimoji="1" lang="en-US" altLang="zh-CN"/>
              <a:t>to</a:t>
            </a:r>
            <a:r>
              <a:rPr kumimoji="1" lang="zh-CN" altLang="en-US"/>
              <a:t> </a:t>
            </a:r>
            <a:r>
              <a:rPr kumimoji="1" lang="en-US" altLang="zh-CN"/>
              <a:t>be</a:t>
            </a:r>
            <a:r>
              <a:rPr kumimoji="1" lang="zh-CN" altLang="en-US"/>
              <a:t> </a:t>
            </a:r>
            <a:r>
              <a:rPr kumimoji="1" lang="en-US" altLang="zh-CN"/>
              <a:t>compliant</a:t>
            </a:r>
            <a:r>
              <a:rPr kumimoji="1" lang="zh-CN" altLang="en-US"/>
              <a:t> </a:t>
            </a:r>
            <a:endParaRPr kumimoji="1" lang="en-US" altLang="zh-CN"/>
          </a:p>
          <a:p>
            <a:r>
              <a:rPr lang="en-US" altLang="zh-CN"/>
              <a:t>Price</a:t>
            </a:r>
            <a:r>
              <a:rPr lang="zh-CN" altLang="en-US"/>
              <a:t> </a:t>
            </a:r>
            <a:r>
              <a:rPr lang="en-US" altLang="zh-CN"/>
              <a:t>is</a:t>
            </a:r>
            <a:r>
              <a:rPr lang="zh-CN" altLang="en-US"/>
              <a:t> </a:t>
            </a:r>
            <a:r>
              <a:rPr lang="en-US" altLang="zh-CN"/>
              <a:t>not</a:t>
            </a:r>
            <a:r>
              <a:rPr lang="zh-CN" altLang="en-US"/>
              <a:t> </a:t>
            </a:r>
            <a:r>
              <a:rPr lang="en-US" altLang="zh-CN"/>
              <a:t>a</a:t>
            </a:r>
            <a:r>
              <a:rPr lang="zh-CN" altLang="en-US"/>
              <a:t> </a:t>
            </a:r>
            <a:r>
              <a:rPr lang="en-US" altLang="zh-CN"/>
              <a:t>concern.</a:t>
            </a:r>
            <a:endParaRPr kumimoji="1" lang="zh-CN" altLang="en-US"/>
          </a:p>
        </p:txBody>
      </p:sp>
      <p:sp>
        <p:nvSpPr>
          <p:cNvPr id="4" name="灯片编号占位符 3"/>
          <p:cNvSpPr>
            <a:spLocks noGrp="1"/>
          </p:cNvSpPr>
          <p:nvPr>
            <p:ph type="sldNum" sz="quarter" idx="5"/>
          </p:nvPr>
        </p:nvSpPr>
        <p:spPr/>
        <p:txBody>
          <a:bodyPr/>
          <a:lstStyle/>
          <a:p>
            <a:fld id="{FD98A3F6-7FE7-4EBD-8D56-E098AD9A1402}" type="slidenum">
              <a:rPr lang="zh-CN" altLang="en-US" smtClean="0"/>
              <a:t>2</a:t>
            </a:fld>
            <a:endParaRPr lang="zh-CN" altLang="en-US"/>
          </a:p>
        </p:txBody>
      </p:sp>
    </p:spTree>
    <p:extLst>
      <p:ext uri="{BB962C8B-B14F-4D97-AF65-F5344CB8AC3E}">
        <p14:creationId xmlns:p14="http://schemas.microsoft.com/office/powerpoint/2010/main" val="1632437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6/7/25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72398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图形 15">
            <a:extLst>
              <a:ext uri="{FF2B5EF4-FFF2-40B4-BE49-F238E27FC236}">
                <a16:creationId xmlns:a16="http://schemas.microsoft.com/office/drawing/2014/main" id="{05E70420-384D-96F8-161A-E0EE4ED81E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66750" y="-1411550"/>
            <a:ext cx="4076700" cy="2847975"/>
          </a:xfrm>
          <a:prstGeom prst="rect">
            <a:avLst/>
          </a:prstGeom>
        </p:spPr>
      </p:pic>
      <p:pic>
        <p:nvPicPr>
          <p:cNvPr id="6" name="图形 19">
            <a:extLst>
              <a:ext uri="{FF2B5EF4-FFF2-40B4-BE49-F238E27FC236}">
                <a16:creationId xmlns:a16="http://schemas.microsoft.com/office/drawing/2014/main" id="{57DC5270-3BE1-4D0D-CF8E-11DA0DEA28E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8603" y="7859487"/>
            <a:ext cx="15237181" cy="5765420"/>
          </a:xfrm>
          <a:prstGeom prst="rect">
            <a:avLst/>
          </a:prstGeom>
        </p:spPr>
      </p:pic>
      <p:sp>
        <p:nvSpPr>
          <p:cNvPr id="7" name="Footer Placeholder 13">
            <a:extLst>
              <a:ext uri="{FF2B5EF4-FFF2-40B4-BE49-F238E27FC236}">
                <a16:creationId xmlns:a16="http://schemas.microsoft.com/office/drawing/2014/main" id="{5AFB40FE-4340-143B-F67B-5E43AD49AABA}"/>
              </a:ext>
            </a:extLst>
          </p:cNvPr>
          <p:cNvSpPr txBox="1"/>
          <p:nvPr userDrawn="1"/>
        </p:nvSpPr>
        <p:spPr>
          <a:xfrm>
            <a:off x="1238250" y="8485158"/>
            <a:ext cx="14401798" cy="138499"/>
          </a:xfrm>
          <a:prstGeom prst="rect">
            <a:avLst/>
          </a:prstGeom>
        </p:spPr>
        <p:txBody>
          <a:bodyPr wrap="square" lIns="0" tIns="0" rIns="0" bIns="0">
            <a:spAutoFit/>
          </a:bodyPr>
          <a:lstStyle>
            <a:defPPr>
              <a:defRPr lang="zh-CN"/>
            </a:defPPr>
            <a:lvl1pPr marL="0" algn="ctr" defTabSz="914400" rtl="0" eaLnBrk="1" latinLnBrk="0" hangingPunct="1">
              <a:defRPr sz="1800" kern="1200">
                <a:solidFill>
                  <a:schemeClr val="tx1">
                    <a:tint val="75000"/>
                  </a:schemeClr>
                </a:solidFill>
                <a:latin typeface="AvenirNext LT Pro Bold" panose="020B0504020202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900">
                <a:solidFill>
                  <a:schemeClr val="tx1"/>
                </a:solidFill>
                <a:latin typeface="AvenirNext LT Pro Regular" panose="020B0504020202020204" pitchFamily="34" charset="0"/>
              </a:rPr>
              <a:t>©2025 WeVeel LLC. This proposal contains proprietary and confidential information of WeVeel LLC.  And shall not be used, disclosed or reproduced, in whole or in part, for any purpose other than to evaluate this proposal, without the prior written consent of WeVeel LLC. </a:t>
            </a:r>
          </a:p>
        </p:txBody>
      </p:sp>
      <p:pic>
        <p:nvPicPr>
          <p:cNvPr id="2" name="Picture 8">
            <a:extLst>
              <a:ext uri="{FF2B5EF4-FFF2-40B4-BE49-F238E27FC236}">
                <a16:creationId xmlns:a16="http://schemas.microsoft.com/office/drawing/2014/main" id="{E976D0A4-3AE2-F062-83B5-A9895571F36B}"/>
              </a:ext>
            </a:extLst>
          </p:cNvPr>
          <p:cNvPicPr>
            <a:picLocks noChangeAspect="1"/>
          </p:cNvPicPr>
          <p:nvPr userDrawn="1"/>
        </p:nvPicPr>
        <p:blipFill>
          <a:blip r:embed="rId6" cstate="email">
            <a:extLst>
              <a:ext uri="{28A0092B-C50C-407E-A947-70E740481C1C}">
                <a14:useLocalDpi xmlns:a14="http://schemas.microsoft.com/office/drawing/2010/main"/>
              </a:ext>
            </a:extLst>
          </a:blip>
          <a:stretch>
            <a:fillRect/>
          </a:stretch>
        </p:blipFill>
        <p:spPr>
          <a:xfrm>
            <a:off x="-220712" y="-245646"/>
            <a:ext cx="3723347" cy="2289218"/>
          </a:xfrm>
          <a:prstGeom prst="rect">
            <a:avLst/>
          </a:prstGeom>
        </p:spPr>
      </p:pic>
    </p:spTree>
    <p:extLst>
      <p:ext uri="{BB962C8B-B14F-4D97-AF65-F5344CB8AC3E}">
        <p14:creationId xmlns:p14="http://schemas.microsoft.com/office/powerpoint/2010/main" val="26294421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892" y="463506"/>
            <a:ext cx="13045916" cy="1682729"/>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039892" y="2317529"/>
            <a:ext cx="13045916" cy="552378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39892" y="8069034"/>
            <a:ext cx="3403283" cy="463506"/>
          </a:xfrm>
          <a:prstGeom prst="rect">
            <a:avLst/>
          </a:prstGeom>
        </p:spPr>
        <p:txBody>
          <a:bodyPr vert="horz" lIns="91440" tIns="45720" rIns="91440" bIns="45720" rtlCol="0" anchor="ctr"/>
          <a:lstStyle>
            <a:lvl1pPr algn="l">
              <a:defRPr sz="1489">
                <a:solidFill>
                  <a:schemeClr val="tx1">
                    <a:tint val="75000"/>
                  </a:schemeClr>
                </a:solidFill>
              </a:defRPr>
            </a:lvl1pPr>
          </a:lstStyle>
          <a:p>
            <a:fld id="{1D8BD707-D9CF-40AE-B4C6-C98DA3205C09}" type="datetimeFigureOut">
              <a:rPr lang="en-US" smtClean="0"/>
              <a:t>6/7/25</a:t>
            </a:fld>
            <a:endParaRPr lang="en-US"/>
          </a:p>
        </p:txBody>
      </p:sp>
      <p:sp>
        <p:nvSpPr>
          <p:cNvPr id="5" name="Footer Placeholder 4"/>
          <p:cNvSpPr>
            <a:spLocks noGrp="1"/>
          </p:cNvSpPr>
          <p:nvPr>
            <p:ph type="ftr" sz="quarter" idx="3"/>
          </p:nvPr>
        </p:nvSpPr>
        <p:spPr>
          <a:xfrm>
            <a:off x="5010388" y="8069034"/>
            <a:ext cx="5104924" cy="463506"/>
          </a:xfrm>
          <a:prstGeom prst="rect">
            <a:avLst/>
          </a:prstGeom>
        </p:spPr>
        <p:txBody>
          <a:bodyPr vert="horz" lIns="91440" tIns="45720" rIns="91440" bIns="45720" rtlCol="0" anchor="ctr"/>
          <a:lstStyle>
            <a:lvl1pPr algn="ctr">
              <a:defRPr sz="148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682525" y="8069034"/>
            <a:ext cx="3403283" cy="463506"/>
          </a:xfrm>
          <a:prstGeom prst="rect">
            <a:avLst/>
          </a:prstGeom>
        </p:spPr>
        <p:txBody>
          <a:bodyPr vert="horz" lIns="91440" tIns="45720" rIns="91440" bIns="45720" rtlCol="0" anchor="ctr"/>
          <a:lstStyle>
            <a:lvl1pPr algn="r">
              <a:defRPr sz="1489">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1095230361"/>
      </p:ext>
    </p:extLst>
  </p:cSld>
  <p:clrMap bg1="lt1" tx1="dk1" bg2="lt2" tx2="dk2" accent1="accent1" accent2="accent2" accent3="accent3" accent4="accent4" accent5="accent5" accent6="accent6" hlink="hlink" folHlink="folHlink"/>
  <p:sldLayoutIdLst>
    <p:sldLayoutId id="2147483660" r:id="rId1"/>
    <p:sldLayoutId id="2147483661" r:id="rId2"/>
  </p:sldLayoutIdLst>
  <p:txStyles>
    <p:titleStyle>
      <a:lvl1pPr algn="l" defTabSz="1134405" rtl="0" eaLnBrk="1" latinLnBrk="0" hangingPunct="1">
        <a:lnSpc>
          <a:spcPct val="90000"/>
        </a:lnSpc>
        <a:spcBef>
          <a:spcPct val="0"/>
        </a:spcBef>
        <a:buNone/>
        <a:defRPr sz="5459" kern="1200">
          <a:solidFill>
            <a:schemeClr val="tx1"/>
          </a:solidFill>
          <a:latin typeface="+mj-lt"/>
          <a:ea typeface="+mj-ea"/>
          <a:cs typeface="+mj-cs"/>
        </a:defRPr>
      </a:lvl1pPr>
    </p:titleStyle>
    <p:bodyStyle>
      <a:lvl1pPr marL="283601" indent="-283601" algn="l" defTabSz="1134405" rtl="0" eaLnBrk="1" latinLnBrk="0" hangingPunct="1">
        <a:lnSpc>
          <a:spcPct val="90000"/>
        </a:lnSpc>
        <a:spcBef>
          <a:spcPts val="1241"/>
        </a:spcBef>
        <a:buFont typeface="Arial" panose="020B0604020202020204" pitchFamily="34" charset="0"/>
        <a:buChar char="•"/>
        <a:defRPr sz="3474" kern="1200">
          <a:solidFill>
            <a:schemeClr val="tx1"/>
          </a:solidFill>
          <a:latin typeface="+mn-lt"/>
          <a:ea typeface="+mn-ea"/>
          <a:cs typeface="+mn-cs"/>
        </a:defRPr>
      </a:lvl1pPr>
      <a:lvl2pPr marL="850803" indent="-283601" algn="l" defTabSz="1134405" rtl="0" eaLnBrk="1" latinLnBrk="0" hangingPunct="1">
        <a:lnSpc>
          <a:spcPct val="90000"/>
        </a:lnSpc>
        <a:spcBef>
          <a:spcPts val="620"/>
        </a:spcBef>
        <a:buFont typeface="Arial" panose="020B0604020202020204" pitchFamily="34" charset="0"/>
        <a:buChar char="•"/>
        <a:defRPr sz="2977" kern="1200">
          <a:solidFill>
            <a:schemeClr val="tx1"/>
          </a:solidFill>
          <a:latin typeface="+mn-lt"/>
          <a:ea typeface="+mn-ea"/>
          <a:cs typeface="+mn-cs"/>
        </a:defRPr>
      </a:lvl2pPr>
      <a:lvl3pPr marL="1418006" indent="-283601" algn="l" defTabSz="1134405" rtl="0" eaLnBrk="1" latinLnBrk="0" hangingPunct="1">
        <a:lnSpc>
          <a:spcPct val="90000"/>
        </a:lnSpc>
        <a:spcBef>
          <a:spcPts val="620"/>
        </a:spcBef>
        <a:buFont typeface="Arial" panose="020B0604020202020204" pitchFamily="34" charset="0"/>
        <a:buChar char="•"/>
        <a:defRPr sz="2481" kern="1200">
          <a:solidFill>
            <a:schemeClr val="tx1"/>
          </a:solidFill>
          <a:latin typeface="+mn-lt"/>
          <a:ea typeface="+mn-ea"/>
          <a:cs typeface="+mn-cs"/>
        </a:defRPr>
      </a:lvl3pPr>
      <a:lvl4pPr marL="1985208" indent="-283601" algn="l" defTabSz="1134405"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4pPr>
      <a:lvl5pPr marL="2552410" indent="-283601" algn="l" defTabSz="1134405"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5pPr>
      <a:lvl6pPr marL="3119613" indent="-283601" algn="l" defTabSz="1134405"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6pPr>
      <a:lvl7pPr marL="3686815" indent="-283601" algn="l" defTabSz="1134405"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7pPr>
      <a:lvl8pPr marL="4254017" indent="-283601" algn="l" defTabSz="1134405"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8pPr>
      <a:lvl9pPr marL="4821220" indent="-283601" algn="l" defTabSz="1134405" rtl="0" eaLnBrk="1" latinLnBrk="0" hangingPunct="1">
        <a:lnSpc>
          <a:spcPct val="90000"/>
        </a:lnSpc>
        <a:spcBef>
          <a:spcPts val="620"/>
        </a:spcBef>
        <a:buFont typeface="Arial" panose="020B0604020202020204" pitchFamily="34" charset="0"/>
        <a:buChar char="•"/>
        <a:defRPr sz="2233" kern="1200">
          <a:solidFill>
            <a:schemeClr val="tx1"/>
          </a:solidFill>
          <a:latin typeface="+mn-lt"/>
          <a:ea typeface="+mn-ea"/>
          <a:cs typeface="+mn-cs"/>
        </a:defRPr>
      </a:lvl9pPr>
    </p:bodyStyle>
    <p:otherStyle>
      <a:defPPr>
        <a:defRPr lang="en-US"/>
      </a:defPPr>
      <a:lvl1pPr marL="0" algn="l" defTabSz="1134405" rtl="0" eaLnBrk="1" latinLnBrk="0" hangingPunct="1">
        <a:defRPr sz="2233" kern="1200">
          <a:solidFill>
            <a:schemeClr val="tx1"/>
          </a:solidFill>
          <a:latin typeface="+mn-lt"/>
          <a:ea typeface="+mn-ea"/>
          <a:cs typeface="+mn-cs"/>
        </a:defRPr>
      </a:lvl1pPr>
      <a:lvl2pPr marL="567202" algn="l" defTabSz="1134405" rtl="0" eaLnBrk="1" latinLnBrk="0" hangingPunct="1">
        <a:defRPr sz="2233" kern="1200">
          <a:solidFill>
            <a:schemeClr val="tx1"/>
          </a:solidFill>
          <a:latin typeface="+mn-lt"/>
          <a:ea typeface="+mn-ea"/>
          <a:cs typeface="+mn-cs"/>
        </a:defRPr>
      </a:lvl2pPr>
      <a:lvl3pPr marL="1134405" algn="l" defTabSz="1134405" rtl="0" eaLnBrk="1" latinLnBrk="0" hangingPunct="1">
        <a:defRPr sz="2233" kern="1200">
          <a:solidFill>
            <a:schemeClr val="tx1"/>
          </a:solidFill>
          <a:latin typeface="+mn-lt"/>
          <a:ea typeface="+mn-ea"/>
          <a:cs typeface="+mn-cs"/>
        </a:defRPr>
      </a:lvl3pPr>
      <a:lvl4pPr marL="1701607" algn="l" defTabSz="1134405" rtl="0" eaLnBrk="1" latinLnBrk="0" hangingPunct="1">
        <a:defRPr sz="2233" kern="1200">
          <a:solidFill>
            <a:schemeClr val="tx1"/>
          </a:solidFill>
          <a:latin typeface="+mn-lt"/>
          <a:ea typeface="+mn-ea"/>
          <a:cs typeface="+mn-cs"/>
        </a:defRPr>
      </a:lvl4pPr>
      <a:lvl5pPr marL="2268809" algn="l" defTabSz="1134405" rtl="0" eaLnBrk="1" latinLnBrk="0" hangingPunct="1">
        <a:defRPr sz="2233" kern="1200">
          <a:solidFill>
            <a:schemeClr val="tx1"/>
          </a:solidFill>
          <a:latin typeface="+mn-lt"/>
          <a:ea typeface="+mn-ea"/>
          <a:cs typeface="+mn-cs"/>
        </a:defRPr>
      </a:lvl5pPr>
      <a:lvl6pPr marL="2836012" algn="l" defTabSz="1134405" rtl="0" eaLnBrk="1" latinLnBrk="0" hangingPunct="1">
        <a:defRPr sz="2233" kern="1200">
          <a:solidFill>
            <a:schemeClr val="tx1"/>
          </a:solidFill>
          <a:latin typeface="+mn-lt"/>
          <a:ea typeface="+mn-ea"/>
          <a:cs typeface="+mn-cs"/>
        </a:defRPr>
      </a:lvl6pPr>
      <a:lvl7pPr marL="3403214" algn="l" defTabSz="1134405" rtl="0" eaLnBrk="1" latinLnBrk="0" hangingPunct="1">
        <a:defRPr sz="2233" kern="1200">
          <a:solidFill>
            <a:schemeClr val="tx1"/>
          </a:solidFill>
          <a:latin typeface="+mn-lt"/>
          <a:ea typeface="+mn-ea"/>
          <a:cs typeface="+mn-cs"/>
        </a:defRPr>
      </a:lvl7pPr>
      <a:lvl8pPr marL="3970416" algn="l" defTabSz="1134405" rtl="0" eaLnBrk="1" latinLnBrk="0" hangingPunct="1">
        <a:defRPr sz="2233" kern="1200">
          <a:solidFill>
            <a:schemeClr val="tx1"/>
          </a:solidFill>
          <a:latin typeface="+mn-lt"/>
          <a:ea typeface="+mn-ea"/>
          <a:cs typeface="+mn-cs"/>
        </a:defRPr>
      </a:lvl8pPr>
      <a:lvl9pPr marL="4537619" algn="l" defTabSz="1134405" rtl="0" eaLnBrk="1" latinLnBrk="0" hangingPunct="1">
        <a:defRPr sz="223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308EC528-C458-5A52-0479-E1102CA45D4F}"/>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0"/>
            <a:ext cx="15125321" cy="8701014"/>
          </a:xfrm>
          <a:prstGeom prst="rect">
            <a:avLst/>
          </a:prstGeom>
        </p:spPr>
      </p:pic>
      <p:pic>
        <p:nvPicPr>
          <p:cNvPr id="7" name="Picture 10" descr="Logo&#10;&#10;Description automatically generated"/>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668829" y="4162636"/>
            <a:ext cx="6110391" cy="1968448"/>
          </a:xfrm>
          <a:prstGeom prst="rect">
            <a:avLst/>
          </a:prstGeom>
        </p:spPr>
      </p:pic>
      <p:sp>
        <p:nvSpPr>
          <p:cNvPr id="8" name="TextBox 5"/>
          <p:cNvSpPr txBox="1"/>
          <p:nvPr/>
        </p:nvSpPr>
        <p:spPr>
          <a:xfrm>
            <a:off x="5037710" y="6333059"/>
            <a:ext cx="5049899" cy="721993"/>
          </a:xfrm>
          <a:prstGeom prst="rect">
            <a:avLst/>
          </a:prstGeom>
          <a:noFill/>
          <a:effectLst/>
        </p:spPr>
        <p:txBody>
          <a:bodyPr wrap="square" lIns="0" tIns="0" rIns="0" bIns="0" rtlCol="0" anchor="t">
            <a:spAutoFit/>
          </a:bodyPr>
          <a:lstStyle/>
          <a:p>
            <a:pPr algn="ctr">
              <a:lnSpc>
                <a:spcPts val="5990"/>
              </a:lnSpc>
            </a:pPr>
            <a:r>
              <a:rPr lang="en-US" sz="4280" b="1" spc="300">
                <a:solidFill>
                  <a:srgbClr val="103057"/>
                </a:solidFill>
                <a:effectLst>
                  <a:outerShdw blurRad="50800" dist="38100" dir="2700000" algn="tl" rotWithShape="0">
                    <a:prstClr val="black">
                      <a:alpha val="40000"/>
                    </a:prstClr>
                  </a:outerShdw>
                </a:effectLst>
                <a:latin typeface="AvenirNext LT Pro Regular" panose="020B0504020202020204" pitchFamily="34" charset="0"/>
              </a:rPr>
              <a:t>May 202</a:t>
            </a:r>
            <a:r>
              <a:rPr lang="en-US" altLang="zh-CN" sz="4280" b="1" spc="300">
                <a:solidFill>
                  <a:srgbClr val="103057"/>
                </a:solidFill>
                <a:effectLst>
                  <a:outerShdw blurRad="50800" dist="38100" dir="2700000" algn="tl" rotWithShape="0">
                    <a:prstClr val="black">
                      <a:alpha val="40000"/>
                    </a:prstClr>
                  </a:outerShdw>
                </a:effectLst>
                <a:latin typeface="AvenirNext LT Pro Regular" panose="020B0504020202020204" pitchFamily="34" charset="0"/>
              </a:rPr>
              <a:t>5</a:t>
            </a:r>
            <a:r>
              <a:rPr lang="zh-CN" altLang="en-US" sz="4280" b="1" spc="300">
                <a:solidFill>
                  <a:srgbClr val="103057"/>
                </a:solidFill>
                <a:effectLst>
                  <a:outerShdw blurRad="50800" dist="38100" dir="2700000" algn="tl" rotWithShape="0">
                    <a:prstClr val="black">
                      <a:alpha val="40000"/>
                    </a:prstClr>
                  </a:outerShdw>
                </a:effectLst>
                <a:latin typeface="AvenirNext LT Pro Regular" panose="020B0504020202020204" pitchFamily="34" charset="0"/>
              </a:rPr>
              <a:t> </a:t>
            </a:r>
            <a:r>
              <a:rPr lang="en-US" altLang="zh-CN" sz="4280" b="1" spc="300">
                <a:solidFill>
                  <a:srgbClr val="103057"/>
                </a:solidFill>
                <a:effectLst>
                  <a:outerShdw blurRad="50800" dist="38100" dir="2700000" algn="tl" rotWithShape="0">
                    <a:prstClr val="black">
                      <a:alpha val="40000"/>
                    </a:prstClr>
                  </a:outerShdw>
                </a:effectLst>
                <a:latin typeface="AvenirNext LT Pro Regular" panose="020B0504020202020204" pitchFamily="34" charset="0"/>
              </a:rPr>
              <a:t>Buy</a:t>
            </a:r>
            <a:r>
              <a:rPr lang="zh-CN" altLang="en-US" sz="4280" b="1" spc="300">
                <a:solidFill>
                  <a:srgbClr val="103057"/>
                </a:solidFill>
                <a:effectLst>
                  <a:outerShdw blurRad="50800" dist="38100" dir="2700000" algn="tl" rotWithShape="0">
                    <a:prstClr val="black">
                      <a:alpha val="40000"/>
                    </a:prstClr>
                  </a:outerShdw>
                </a:effectLst>
                <a:latin typeface="AvenirNext LT Pro Regular" panose="020B0504020202020204" pitchFamily="34" charset="0"/>
              </a:rPr>
              <a:t> </a:t>
            </a:r>
            <a:r>
              <a:rPr lang="en-US" altLang="zh-CN" sz="4280" b="1" spc="300">
                <a:solidFill>
                  <a:srgbClr val="103057"/>
                </a:solidFill>
                <a:effectLst>
                  <a:outerShdw blurRad="50800" dist="38100" dir="2700000" algn="tl" rotWithShape="0">
                    <a:prstClr val="black">
                      <a:alpha val="40000"/>
                    </a:prstClr>
                  </a:outerShdw>
                </a:effectLst>
                <a:latin typeface="AvenirNext LT Pro Regular" panose="020B0504020202020204" pitchFamily="34" charset="0"/>
              </a:rPr>
              <a:t>Trip</a:t>
            </a:r>
            <a:endParaRPr lang="en-US" sz="4800" b="1" spc="300">
              <a:solidFill>
                <a:srgbClr val="103057"/>
              </a:solidFill>
              <a:effectLst>
                <a:outerShdw blurRad="50800" dist="38100" dir="2700000" algn="tl" rotWithShape="0">
                  <a:prstClr val="black">
                    <a:alpha val="40000"/>
                  </a:prstClr>
                </a:outerShdw>
              </a:effectLst>
              <a:latin typeface="AvenirNext LT Pro Regular" panose="020B05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0C99A-50F9-9511-7AB1-001FA26F49EA}"/>
            </a:ext>
          </a:extLst>
        </p:cNvPr>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50E48F57-AFF2-DF1E-FC78-3D7AE382FE93}"/>
              </a:ext>
            </a:extLst>
          </p:cNvPr>
          <p:cNvCxnSpPr>
            <a:cxnSpLocks/>
          </p:cNvCxnSpPr>
          <p:nvPr/>
        </p:nvCxnSpPr>
        <p:spPr>
          <a:xfrm>
            <a:off x="10823052" y="436085"/>
            <a:ext cx="0" cy="7557740"/>
          </a:xfrm>
          <a:prstGeom prst="line">
            <a:avLst/>
          </a:prstGeom>
          <a:ln>
            <a:solidFill>
              <a:srgbClr val="FE4AC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9706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4"/>
          <p:cNvPicPr/>
          <p:nvPr/>
        </p:nvPicPr>
        <p:blipFill>
          <a:blip r:embed="rId2" cstate="email"/>
          <a:stretch>
            <a:fillRect/>
          </a:stretch>
        </p:blipFill>
        <p:spPr>
          <a:xfrm>
            <a:off x="3659003" y="1374282"/>
            <a:ext cx="8490083" cy="2571185"/>
          </a:xfrm>
          <a:prstGeom prst="rect">
            <a:avLst/>
          </a:prstGeom>
        </p:spPr>
      </p:pic>
      <p:sp>
        <p:nvSpPr>
          <p:cNvPr id="4" name="object 5"/>
          <p:cNvSpPr/>
          <p:nvPr/>
        </p:nvSpPr>
        <p:spPr>
          <a:xfrm>
            <a:off x="933450" y="4962525"/>
            <a:ext cx="13436231" cy="2511425"/>
          </a:xfrm>
          <a:custGeom>
            <a:avLst/>
            <a:gdLst/>
            <a:ahLst/>
            <a:cxnLst/>
            <a:rect l="l" t="t" r="r" b="b"/>
            <a:pathLst>
              <a:path w="13357225" h="2511425">
                <a:moveTo>
                  <a:pt x="13356805" y="0"/>
                </a:moveTo>
                <a:lnTo>
                  <a:pt x="0" y="0"/>
                </a:lnTo>
                <a:lnTo>
                  <a:pt x="0" y="2511005"/>
                </a:lnTo>
                <a:lnTo>
                  <a:pt x="13356805" y="2511005"/>
                </a:lnTo>
                <a:lnTo>
                  <a:pt x="13356805" y="0"/>
                </a:lnTo>
                <a:close/>
              </a:path>
            </a:pathLst>
          </a:custGeom>
          <a:solidFill>
            <a:srgbClr val="00B0F0"/>
          </a:solidFill>
          <a:effectLst>
            <a:outerShdw blurRad="63500" sx="102000" sy="102000" algn="ctr" rotWithShape="0">
              <a:prstClr val="black">
                <a:alpha val="40000"/>
              </a:prstClr>
            </a:outerShdw>
          </a:effectLst>
        </p:spPr>
        <p:txBody>
          <a:bodyPr wrap="square" lIns="0" tIns="0" rIns="0" bIns="0" rtlCol="0"/>
          <a:lstStyle/>
          <a:p>
            <a:pPr algn="ctr"/>
            <a:endParaRPr lang="en-US">
              <a:latin typeface="AvenirNext LT Pro Regular" panose="020B0504020202020204" pitchFamily="34" charset="0"/>
            </a:endParaRPr>
          </a:p>
          <a:p>
            <a:pPr algn="ctr"/>
            <a:endParaRPr lang="en-US">
              <a:latin typeface="AvenirNext LT Pro Regular" panose="020B0504020202020204" pitchFamily="34" charset="0"/>
            </a:endParaRPr>
          </a:p>
          <a:p>
            <a:pPr algn="ctr"/>
            <a:endParaRPr lang="en-US">
              <a:latin typeface="AvenirNext LT Pro Regular" panose="020B0504020202020204" pitchFamily="34" charset="0"/>
            </a:endParaRPr>
          </a:p>
          <a:p>
            <a:pPr algn="ctr"/>
            <a:r>
              <a:rPr lang="en-US" sz="6600" b="1" i="1">
                <a:solidFill>
                  <a:schemeClr val="bg1"/>
                </a:solidFill>
                <a:effectLst>
                  <a:outerShdw blurRad="38100" dist="38100" dir="2700000" algn="tl">
                    <a:srgbClr val="000000">
                      <a:alpha val="43137"/>
                    </a:srgbClr>
                  </a:outerShdw>
                </a:effectLst>
                <a:latin typeface="Ga"/>
                <a:cs typeface="Times New Roman" panose="02020603050405020304" pitchFamily="18" charset="0"/>
              </a:rPr>
              <a:t>THANK  YOU</a:t>
            </a:r>
            <a:endParaRPr sz="6600" b="1" i="1">
              <a:solidFill>
                <a:schemeClr val="bg1"/>
              </a:solidFill>
              <a:effectLst>
                <a:outerShdw blurRad="38100" dist="38100" dir="2700000" algn="tl">
                  <a:srgbClr val="000000">
                    <a:alpha val="43137"/>
                  </a:srgbClr>
                </a:outerShdw>
              </a:effectLst>
              <a:latin typeface="Ga"/>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I3ODZkYTg0NGNlZmIxNDkzMmMyMTdlMDY3ODhkYzIifQ=="/>
</p:tagLst>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档" ma:contentTypeID="0x010100FA99BE4EC341124FA7808D337DCB9188" ma:contentTypeVersion="15" ma:contentTypeDescription="新建文档。" ma:contentTypeScope="" ma:versionID="e5e501d8dc891368dcb6e7d54331eb39">
  <xsd:schema xmlns:xsd="http://www.w3.org/2001/XMLSchema" xmlns:xs="http://www.w3.org/2001/XMLSchema" xmlns:p="http://schemas.microsoft.com/office/2006/metadata/properties" xmlns:ns2="4626ec3b-11ea-4ddf-af8b-d0515e0c815e" xmlns:ns3="94a76dde-41db-43fa-bae3-1dbbfdafda97" targetNamespace="http://schemas.microsoft.com/office/2006/metadata/properties" ma:root="true" ma:fieldsID="b270a440fc78e4190f1ec31d61186603" ns2:_="" ns3:_="">
    <xsd:import namespace="4626ec3b-11ea-4ddf-af8b-d0515e0c815e"/>
    <xsd:import namespace="94a76dde-41db-43fa-bae3-1dbbfdafda97"/>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Location" minOccurs="0"/>
                <xsd:element ref="ns2:MediaLengthInSecond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26ec3b-11ea-4ddf-af8b-d0515e0c815e"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图像标记" ma:readOnly="false" ma:fieldId="{5cf76f15-5ced-4ddc-b409-7134ff3c332f}" ma:taxonomyMulti="true" ma:sspId="3c8cfa4a-bc51-4ed0-a33d-04910440cce0"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dexed="true" ma:internalName="MediaServiceLocatio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4a76dde-41db-43fa-bae3-1dbbfdafda97"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0d5d060e-f09e-4d8e-84cf-233ab6996384}" ma:internalName="TaxCatchAll" ma:showField="CatchAllData" ma:web="94a76dde-41db-43fa-bae3-1dbbfdafda97">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共享对象详细信息"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4a76dde-41db-43fa-bae3-1dbbfdafda97" xsi:nil="true"/>
    <lcf76f155ced4ddcb4097134ff3c332f xmlns="4626ec3b-11ea-4ddf-af8b-d0515e0c815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BA30DA-3A59-4BAB-8C2E-968B7342420E}">
  <ds:schemaRefs>
    <ds:schemaRef ds:uri="4626ec3b-11ea-4ddf-af8b-d0515e0c815e"/>
    <ds:schemaRef ds:uri="94a76dde-41db-43fa-bae3-1dbbfdafda9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2.xml><?xml version="1.0" encoding="utf-8"?>
<ds:datastoreItem xmlns:ds="http://schemas.openxmlformats.org/officeDocument/2006/customXml" ds:itemID="{05FA37EF-7AAF-4B05-A0B0-7096BA9FD3FC}">
  <ds:schemaRefs>
    <ds:schemaRef ds:uri="4626ec3b-11ea-4ddf-af8b-d0515e0c815e"/>
    <ds:schemaRef ds:uri="94a76dde-41db-43fa-bae3-1dbbfdafda97"/>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4BFE18-8609-4672-91ED-E87B20F8C7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0</TotalTime>
  <Words>78</Words>
  <Application>Microsoft Macintosh PowerPoint</Application>
  <PresentationFormat>自定义</PresentationFormat>
  <Paragraphs>12</Paragraphs>
  <Slides>3</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vt:i4>
      </vt:variant>
    </vt:vector>
  </HeadingPairs>
  <TitlesOfParts>
    <vt:vector size="10" baseType="lpstr">
      <vt:lpstr>等线</vt:lpstr>
      <vt:lpstr>AvenirNext LT Pro Regular</vt:lpstr>
      <vt:lpstr>Ga</vt:lpstr>
      <vt:lpstr>Arial</vt:lpstr>
      <vt:lpstr>Calibri</vt:lpstr>
      <vt:lpstr>Calibri Light</vt:lpstr>
      <vt:lpstr>Office 2013 - 2022 Theme</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kyo wu</cp:lastModifiedBy>
  <cp:revision>2</cp:revision>
  <dcterms:created xsi:type="dcterms:W3CDTF">2022-09-20T09:31:00Z</dcterms:created>
  <dcterms:modified xsi:type="dcterms:W3CDTF">2025-06-07T13:19:00Z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2022-09-15T16:00:00Z</vt:filetime>
  </property>
  <property fmtid="{D5CDD505-2E9C-101B-9397-08002B2CF9AE}" pid="3" name="Creator">
    <vt:lpwstr>Adobe InDesign 16.2 (Windows)</vt:lpwstr>
  </property>
  <property fmtid="{D5CDD505-2E9C-101B-9397-08002B2CF9AE}" pid="4" name="LastSaved">
    <vt:filetime>2022-09-20T16:00:00Z</vt:filetime>
  </property>
  <property fmtid="{D5CDD505-2E9C-101B-9397-08002B2CF9AE}" pid="5" name="ICV">
    <vt:lpwstr>BA76EB115829475E945986DB5CE8653B_13</vt:lpwstr>
  </property>
  <property fmtid="{D5CDD505-2E9C-101B-9397-08002B2CF9AE}" pid="6" name="KSOProductBuildVer">
    <vt:lpwstr>2052-12.1.0.18276</vt:lpwstr>
  </property>
  <property fmtid="{D5CDD505-2E9C-101B-9397-08002B2CF9AE}" pid="7" name="ContentTypeId">
    <vt:lpwstr>0x010100FA99BE4EC341124FA7808D337DCB9188</vt:lpwstr>
  </property>
  <property fmtid="{D5CDD505-2E9C-101B-9397-08002B2CF9AE}" pid="8" name="MediaServiceImageTags">
    <vt:lpwstr/>
  </property>
</Properties>
</file>