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a3c11fd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a3c11fd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a3c11fd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a3c11fd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a3c11fd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a3c11fd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a3c11fd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a3c11fd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a3c11f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a3c11fd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a3c11f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a3c11f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a3c11fd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a3c11fd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a3c11fd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a3c11fd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a3c11f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a3c11f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a3c11f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a3c11f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a3c11f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a3c11f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Office Practices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My current experience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8AFCC-3C4D-43EF-8A18-746220376A2C}"/>
              </a:ext>
            </a:extLst>
          </p:cNvPr>
          <p:cNvSpPr txBox="1"/>
          <p:nvPr/>
        </p:nvSpPr>
        <p:spPr>
          <a:xfrm>
            <a:off x="6412230" y="3966210"/>
            <a:ext cx="242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Submitted by: Kinley Yoezer</a:t>
            </a:r>
          </a:p>
          <a:p>
            <a:r>
              <a:rPr lang="en-US" dirty="0">
                <a:solidFill>
                  <a:schemeClr val="tx1"/>
                </a:solidFill>
              </a:rPr>
              <a:t>CID: 11508003516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Past Record Books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48500" y="1253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The records of past projects and ongoing projects are kept in a labeled file and kept in file rack. Accessing file is made easier by keeping them sorted by date.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Projects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projects are tendered, and bids are submitted and startup companies take up the projects.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/>
              <a:t>Projects including sensitive date that cannot be disclosed to the public are carried out by the agency itself.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Travel and daily allowance 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Edat system stores the data for individual travel records.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Diary Register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Maintain records in a books, noticed during ny school days, especially by the librarians. 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Details such as time, date and location of the purchase were maintained.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Attendance Register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leave and attendance procedures are all done through online platform name “Leave and Attendance System”.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Registers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Important Documents, such as bills, projects’ contract signings, invoices etc… are kept in a file as hard copy and as well as the soft copy is uploaded in google drive that is shared among all the staffs.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/>
              <a:t>Written form of documents are scanned and are also uploaded in google drive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Exchanging mails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Proper copy of the mails were to be forwarded to the relevant person for necessary action and kind information.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Some even kept the photocopy the mail, which might have been of the utmost importance.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Telephone Register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contact details(such as email address, contact no,) of all the staffs in the ministry are uploaded in the website in staff directory section.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/>
              <a:t>Every staff gets a fixed line connection.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Despatch Register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Every details about where the goods of office are purchased, are recorded and kept in file. While purchasing new goods they refer to past records and optimize the processes.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513150"/>
            <a:ext cx="835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Handing taking system 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List of items and equipments handed over or taken over by the respective parties, with their signatures.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Connectivity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The Internet is made available through wifi and ethernet cable is rarely used, Internet is reliable and made available for 24 hours.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Dark</vt:lpstr>
      <vt:lpstr>Office Practices</vt:lpstr>
      <vt:lpstr> Diary Register </vt:lpstr>
      <vt:lpstr>Attendance Register</vt:lpstr>
      <vt:lpstr>File Registers</vt:lpstr>
      <vt:lpstr>Exchanging mails </vt:lpstr>
      <vt:lpstr>Telephone Register</vt:lpstr>
      <vt:lpstr>Despatch Register</vt:lpstr>
      <vt:lpstr>Handing taking system </vt:lpstr>
      <vt:lpstr>Connectivity</vt:lpstr>
      <vt:lpstr>Past Record Books</vt:lpstr>
      <vt:lpstr>Projects</vt:lpstr>
      <vt:lpstr>Travel and daily allowance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Practices</dc:title>
  <cp:lastModifiedBy>Kinley Yoezer</cp:lastModifiedBy>
  <cp:revision>1</cp:revision>
  <dcterms:modified xsi:type="dcterms:W3CDTF">2022-04-08T05:12:52Z</dcterms:modified>
</cp:coreProperties>
</file>