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16"/>
  </p:notesMasterIdLst>
  <p:handoutMasterIdLst>
    <p:handoutMasterId r:id="rId17"/>
  </p:handoutMasterIdLst>
  <p:sldIdLst>
    <p:sldId id="285" r:id="rId3"/>
    <p:sldId id="284" r:id="rId4"/>
    <p:sldId id="289" r:id="rId5"/>
    <p:sldId id="278" r:id="rId6"/>
    <p:sldId id="268" r:id="rId7"/>
    <p:sldId id="282" r:id="rId8"/>
    <p:sldId id="281" r:id="rId9"/>
    <p:sldId id="288" r:id="rId10"/>
    <p:sldId id="280" r:id="rId11"/>
    <p:sldId id="291" r:id="rId12"/>
    <p:sldId id="290" r:id="rId13"/>
    <p:sldId id="286" r:id="rId14"/>
    <p:sldId id="287" r:id="rId1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/>
        </p14:section>
        <p14:section name="命令, 批注, 团队合作, 选择窗格, 登录" id="{B9B51309-D148-4332-87C2-07BE32FBCA3B}">
          <p14:sldIdLst>
            <p14:sldId id="285"/>
            <p14:sldId id="284"/>
            <p14:sldId id="289"/>
            <p14:sldId id="278"/>
            <p14:sldId id="268"/>
            <p14:sldId id="282"/>
            <p14:sldId id="281"/>
            <p14:sldId id="288"/>
            <p14:sldId id="280"/>
            <p14:sldId id="291"/>
            <p14:sldId id="290"/>
            <p14:sldId id="286"/>
            <p14:sldId id="287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274" autoAdjust="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2022年6月28日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2022年6月28日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1EA0F-A667-4B49-8422-0062BC55E24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55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0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12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65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74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35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4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B3CDE5-BC73-4849-8D92-CB00948283D7}" type="datetime2">
              <a:rPr lang="zh-CN" altLang="en-US" smtClean="0"/>
              <a:pPr/>
              <a:t>2022年6月28日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156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B3CDE5-BC73-4849-8D92-CB00948283D7}" type="datetime2">
              <a:rPr lang="zh-CN" altLang="en-US" smtClean="0"/>
              <a:pPr/>
              <a:t>2022年6月28日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5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2022年6月28日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2022年6月28日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98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软件测试中心</a:t>
            </a:r>
            <a:r>
              <a:rPr lang="en-US" altLang="zh-CN" sz="4600" dirty="0">
                <a:solidFill>
                  <a:schemeClr val="bg1"/>
                </a:solidFill>
                <a:cs typeface="Arial" panose="020B0604020202020204" pitchFamily="34" charset="0"/>
              </a:rPr>
              <a:t>——</a:t>
            </a:r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个人报告</a:t>
            </a:r>
            <a:endParaRPr lang="zh-cn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28726" y="2933104"/>
            <a:ext cx="9582736" cy="1691447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2022.6</a:t>
            </a:r>
          </a:p>
          <a:p>
            <a:pPr marL="0" indent="0" rtl="0">
              <a:buNone/>
            </a:pPr>
            <a:endParaRPr lang="en-US" alt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学号：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191220066       </a:t>
            </a: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姓名：刘京龙</a:t>
            </a:r>
            <a:endParaRPr 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99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8DC3F-491D-43FC-CB95-CDE41AFE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Rebase</a:t>
            </a:r>
            <a:r>
              <a:rPr lang="zh-CN" altLang="en-US" dirty="0"/>
              <a:t>的使用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E8E101-977A-7279-4B31-D904BABFB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315"/>
            <a:ext cx="11718524" cy="5542803"/>
          </a:xfrm>
        </p:spPr>
      </p:pic>
    </p:spTree>
    <p:extLst>
      <p:ext uri="{BB962C8B-B14F-4D97-AF65-F5344CB8AC3E}">
        <p14:creationId xmlns:p14="http://schemas.microsoft.com/office/powerpoint/2010/main" val="277306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F9F34-18BF-27A7-B996-1772D302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ProComponents</a:t>
            </a:r>
            <a:r>
              <a:rPr lang="zh-CN" altLang="en-US" dirty="0"/>
              <a:t>组件库的使用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C38132-3494-DBA4-C76C-621DA555B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166"/>
            <a:ext cx="11981042" cy="5333373"/>
          </a:xfrm>
        </p:spPr>
      </p:pic>
    </p:spTree>
    <p:extLst>
      <p:ext uri="{BB962C8B-B14F-4D97-AF65-F5344CB8AC3E}">
        <p14:creationId xmlns:p14="http://schemas.microsoft.com/office/powerpoint/2010/main" val="159312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 dirty="0">
                <a:cs typeface="Arial" panose="020B0604020202020204" pitchFamily="34" charset="0"/>
              </a:rPr>
              <a:t>个人开发感想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79AD95-DCD2-544B-BBC1-CBDF19338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434918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	</a:t>
            </a:r>
            <a:r>
              <a:rPr lang="zh-CN" altLang="en-US" b="1" dirty="0"/>
              <a:t>这是我第一次接触前端，接触</a:t>
            </a:r>
            <a:r>
              <a:rPr lang="en-US" altLang="zh-CN" b="1" dirty="0"/>
              <a:t>Typescript</a:t>
            </a:r>
            <a:r>
              <a:rPr lang="zh-CN" altLang="en-US" b="1" dirty="0"/>
              <a:t>语言和</a:t>
            </a:r>
            <a:r>
              <a:rPr lang="en-US" altLang="zh-CN" b="1" dirty="0"/>
              <a:t>React</a:t>
            </a:r>
            <a:r>
              <a:rPr lang="zh-CN" altLang="en-US" b="1" dirty="0"/>
              <a:t>框架，面对一个全新的语言该如何完成项目是一个问题。由于前面掌握</a:t>
            </a:r>
            <a:r>
              <a:rPr lang="en-US" altLang="zh-CN" b="1" dirty="0"/>
              <a:t>Java</a:t>
            </a:r>
            <a:r>
              <a:rPr lang="zh-CN" altLang="en-US" b="1" dirty="0"/>
              <a:t>等服务端语言，在新语言的学习上没有遇到太多的困难，或者说因为我之后会从事后端开发，因而其实没有时间完整地学习过</a:t>
            </a:r>
            <a:r>
              <a:rPr lang="en-US" altLang="zh-CN" b="1" dirty="0"/>
              <a:t>Ts</a:t>
            </a:r>
            <a:r>
              <a:rPr lang="zh-CN" altLang="en-US" b="1" dirty="0"/>
              <a:t>和</a:t>
            </a:r>
            <a:r>
              <a:rPr lang="en-US" altLang="zh-CN" b="1" dirty="0"/>
              <a:t>React</a:t>
            </a:r>
            <a:r>
              <a:rPr lang="zh-CN" altLang="en-US" b="1" dirty="0"/>
              <a:t>，但在并不影响我能写出代码。软件开发很重要的一点就是会利用现有的资料和工具。学会看开发文档和范例。今后工作可能会用到</a:t>
            </a:r>
            <a:r>
              <a:rPr lang="en-US" altLang="zh-CN" b="1" dirty="0" err="1"/>
              <a:t>golang</a:t>
            </a:r>
            <a:r>
              <a:rPr lang="zh-CN" altLang="en-US" b="1" dirty="0"/>
              <a:t>等没有学过的语言，这时候根本不可能从</a:t>
            </a:r>
            <a:r>
              <a:rPr lang="en-US" altLang="zh-CN" b="1" dirty="0"/>
              <a:t>hello world</a:t>
            </a:r>
            <a:r>
              <a:rPr lang="zh-CN" altLang="en-US" b="1" dirty="0"/>
              <a:t>开始重新学一遍，而是按照需求一点一点模仿着写了。写到后来，很多思想其实是相通的。多设置一些钩子函数能增加代码的可扩展性。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这个项目很重要的一点就是学会利用工具，例如</a:t>
            </a:r>
            <a:r>
              <a:rPr lang="en-US" altLang="zh-CN" b="1" dirty="0" err="1"/>
              <a:t>apifox</a:t>
            </a:r>
            <a:r>
              <a:rPr lang="zh-CN" altLang="en-US" b="1" dirty="0"/>
              <a:t>进行前后端的对接，这对以后的工作也有一定的帮助。此外这是我参加的第一个多人完成的项目，因此在分工，代码合并，解决冲突上也增加了一些经验，学会了更多的</a:t>
            </a:r>
            <a:r>
              <a:rPr lang="en-US" altLang="zh-CN" b="1" dirty="0"/>
              <a:t>git</a:t>
            </a:r>
            <a:r>
              <a:rPr lang="zh-CN" altLang="en-US" b="1" dirty="0"/>
              <a:t>命令。这个项目前端业务部分区区万把行代码，不算多，因而在整体上可以把控。所以也顺利地进行了多次重构。但实际开发的项目远不止这个规模，因而一个良好的开发规范是非常必要的。本次由于经验不足等原因，开发前没有做太多的规范，造成后期增加了一定的工作量。成为架构师还有很长的路要走。最后软件工程里需求分析真的是最难也是最重要的部分。软件开发要保持可扩展性以面对各种需求的变化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085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 dirty="0">
                <a:cs typeface="Arial" panose="020B0604020202020204" pitchFamily="34" charset="0"/>
              </a:rPr>
              <a:t>结语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79AD95-DCD2-544B-BBC1-CBDF19338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434918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	</a:t>
            </a:r>
            <a:endParaRPr lang="en-US" altLang="zh-CN" b="1" dirty="0"/>
          </a:p>
          <a:p>
            <a:r>
              <a:rPr lang="en-US" altLang="zh-CN" dirty="0"/>
              <a:t>	</a:t>
            </a:r>
          </a:p>
          <a:p>
            <a:r>
              <a:rPr lang="en-US" altLang="zh-CN" b="1" dirty="0"/>
              <a:t>		</a:t>
            </a:r>
          </a:p>
          <a:p>
            <a:r>
              <a:rPr lang="en-US" altLang="zh-CN" b="1" dirty="0"/>
              <a:t>	</a:t>
            </a:r>
            <a:r>
              <a:rPr lang="zh-CN" altLang="en-US" sz="2000" b="1" dirty="0"/>
              <a:t>感谢曹老师指导以及帮助。也感谢后端组的成员的配合，感谢小组成员的合作。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20386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功能实现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86A7F2-2C8E-3548-9D09-2A5182CEF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989633" cy="4351338"/>
          </a:xfrm>
        </p:spPr>
        <p:txBody>
          <a:bodyPr/>
          <a:lstStyle/>
          <a:p>
            <a:r>
              <a:rPr lang="zh-CN" altLang="en-US" dirty="0"/>
              <a:t>完成以下功能：</a:t>
            </a:r>
            <a:endParaRPr lang="en-US" altLang="zh-CN" dirty="0"/>
          </a:p>
          <a:p>
            <a:r>
              <a:rPr lang="zh-CN" altLang="en-US" dirty="0"/>
              <a:t>委托管理  </a:t>
            </a:r>
            <a:r>
              <a:rPr lang="en-US" altLang="zh-CN" dirty="0"/>
              <a:t>(</a:t>
            </a:r>
            <a:r>
              <a:rPr lang="zh-CN" altLang="en-US" dirty="0"/>
              <a:t>委托的展示、填写、分配、审核、取消）</a:t>
            </a:r>
            <a:endParaRPr lang="en-US" altLang="zh-CN" dirty="0"/>
          </a:p>
          <a:p>
            <a:r>
              <a:rPr lang="zh-CN" altLang="en-US" dirty="0"/>
              <a:t>合同管理  </a:t>
            </a:r>
            <a:r>
              <a:rPr lang="en-US" altLang="zh-CN" dirty="0"/>
              <a:t>(</a:t>
            </a:r>
            <a:r>
              <a:rPr lang="zh-CN" altLang="en-US" dirty="0"/>
              <a:t>填写、审核，上传）</a:t>
            </a:r>
            <a:endParaRPr lang="en-US" altLang="zh-CN" dirty="0"/>
          </a:p>
          <a:p>
            <a:r>
              <a:rPr lang="zh-CN" altLang="en-US" dirty="0">
                <a:solidFill>
                  <a:schemeClr val="tx1"/>
                </a:solidFill>
              </a:rPr>
              <a:t>样品管理（上传、下载）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测试报告管理 （填写、审核、下载）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表单的保存和下载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前后端的对接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协调前端开发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5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0DC3C-ACB1-F0E6-A7AA-B5F642C5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cs typeface="Arial" panose="020B0604020202020204" pitchFamily="34" charset="0"/>
              </a:rPr>
              <a:t>实现方式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7C9B2-70AE-C48A-5B13-DBC1140F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303275" cy="4351338"/>
          </a:xfrm>
        </p:spPr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后端在</a:t>
            </a:r>
            <a:r>
              <a:rPr lang="en-US" altLang="zh-CN" dirty="0" err="1"/>
              <a:t>apifox</a:t>
            </a:r>
            <a:r>
              <a:rPr lang="zh-CN" altLang="en-US" dirty="0"/>
              <a:t>上定义接口，规定了请求的返回类型是</a:t>
            </a:r>
            <a:r>
              <a:rPr lang="en-US" altLang="zh-CN" dirty="0"/>
              <a:t>{</a:t>
            </a:r>
            <a:r>
              <a:rPr lang="en-US" altLang="zh-CN" dirty="0" err="1"/>
              <a:t>code,data,msg</a:t>
            </a:r>
            <a:r>
              <a:rPr lang="en-US" altLang="zh-CN" dirty="0"/>
              <a:t>}</a:t>
            </a:r>
            <a:r>
              <a:rPr lang="zh-CN" altLang="en-US" dirty="0"/>
              <a:t>，因此每次前端请求，通过</a:t>
            </a:r>
            <a:r>
              <a:rPr lang="en-US" altLang="zh-CN" dirty="0" err="1"/>
              <a:t>resp.data</a:t>
            </a:r>
            <a:r>
              <a:rPr lang="zh-CN" altLang="en-US" dirty="0"/>
              <a:t>即可拿到返回的数据，发送请求时，规定了</a:t>
            </a:r>
            <a:r>
              <a:rPr lang="en-US" altLang="zh-CN" dirty="0"/>
              <a:t>GET</a:t>
            </a:r>
            <a:r>
              <a:rPr lang="zh-CN" altLang="en-US" dirty="0"/>
              <a:t>参数请求放在</a:t>
            </a:r>
            <a:r>
              <a:rPr lang="en-US" altLang="zh-CN" dirty="0"/>
              <a:t>param</a:t>
            </a:r>
            <a:r>
              <a:rPr lang="zh-CN" altLang="en-US" dirty="0"/>
              <a:t>里，也就是</a:t>
            </a:r>
            <a:r>
              <a:rPr lang="en-US" altLang="zh-CN" dirty="0" err="1"/>
              <a:t>url</a:t>
            </a:r>
            <a:r>
              <a:rPr lang="zh-CN" altLang="en-US" dirty="0"/>
              <a:t>后面</a:t>
            </a:r>
            <a:r>
              <a:rPr lang="en-US" altLang="zh-CN" dirty="0"/>
              <a:t>,PUT,POST</a:t>
            </a:r>
            <a:r>
              <a:rPr lang="zh-CN" altLang="en-US" dirty="0"/>
              <a:t>请求的参数放在</a:t>
            </a:r>
            <a:r>
              <a:rPr lang="en-US" altLang="zh-CN" dirty="0"/>
              <a:t>body</a:t>
            </a:r>
            <a:r>
              <a:rPr lang="zh-CN" altLang="en-US" dirty="0"/>
              <a:t>里，方便前后端的对接。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对于展示委托</a:t>
            </a:r>
            <a:r>
              <a:rPr lang="en-US" altLang="zh-CN" dirty="0"/>
              <a:t>/</a:t>
            </a:r>
            <a:r>
              <a:rPr lang="zh-CN" altLang="en-US" dirty="0"/>
              <a:t>项目列表，使用</a:t>
            </a:r>
            <a:r>
              <a:rPr lang="en-US" altLang="zh-CN" dirty="0" err="1"/>
              <a:t>ProTable</a:t>
            </a:r>
            <a:r>
              <a:rPr lang="zh-CN" altLang="en-US" dirty="0"/>
              <a:t>的相关组件即可。这里留出了一些钩子函数，可以定义请求的参数，如，状态，用户限制等。这样不同的页面可以筛选不同的委托或项目用于展示，有比较好的可复用性。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文件上传返回的</a:t>
            </a:r>
            <a:r>
              <a:rPr lang="en-US" altLang="zh-CN" dirty="0" err="1"/>
              <a:t>url</a:t>
            </a:r>
            <a:r>
              <a:rPr lang="zh-CN" altLang="en-US" dirty="0"/>
              <a:t>，下载时模拟点击</a:t>
            </a:r>
            <a:r>
              <a:rPr lang="en-US" altLang="zh-CN" dirty="0" err="1"/>
              <a:t>url</a:t>
            </a:r>
            <a:r>
              <a:rPr lang="zh-CN" altLang="en-US" dirty="0"/>
              <a:t>的动作即可完成下载。对于不定行的表格的绘制，使用</a:t>
            </a:r>
            <a:r>
              <a:rPr lang="en-US" altLang="zh-CN" dirty="0" err="1"/>
              <a:t>EditableProTable</a:t>
            </a:r>
            <a:r>
              <a:rPr lang="zh-CN" altLang="en-US" dirty="0"/>
              <a:t>组件，自定义</a:t>
            </a:r>
            <a:r>
              <a:rPr lang="en-US" altLang="zh-CN" dirty="0" err="1"/>
              <a:t>onChange</a:t>
            </a:r>
            <a:r>
              <a:rPr lang="zh-CN" altLang="en-US" dirty="0"/>
              <a:t>事件和</a:t>
            </a:r>
            <a:r>
              <a:rPr lang="en-US" altLang="zh-CN" dirty="0"/>
              <a:t>columns</a:t>
            </a:r>
            <a:r>
              <a:rPr lang="zh-CN" altLang="en-US" dirty="0"/>
              <a:t>，可以实现实时的编辑、修改、删除等。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此外在</a:t>
            </a:r>
            <a:r>
              <a:rPr lang="en-US" altLang="zh-CN" dirty="0" err="1"/>
              <a:t>constant.ts</a:t>
            </a:r>
            <a:r>
              <a:rPr lang="zh-CN" altLang="en-US" dirty="0"/>
              <a:t>中定义了一系列常量，用于增强可维护性。</a:t>
            </a:r>
          </a:p>
        </p:txBody>
      </p:sp>
    </p:spTree>
    <p:extLst>
      <p:ext uri="{BB962C8B-B14F-4D97-AF65-F5344CB8AC3E}">
        <p14:creationId xmlns:p14="http://schemas.microsoft.com/office/powerpoint/2010/main" val="255067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工作量统计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8199" y="1571105"/>
            <a:ext cx="998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78F263-28EB-0335-1C56-7534763BBF62}"/>
              </a:ext>
            </a:extLst>
          </p:cNvPr>
          <p:cNvSpPr txBox="1"/>
          <p:nvPr/>
        </p:nvSpPr>
        <p:spPr>
          <a:xfrm>
            <a:off x="1287262" y="2441359"/>
            <a:ext cx="814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</a:t>
            </a:r>
            <a:r>
              <a:rPr lang="en-US" altLang="zh-CN" dirty="0"/>
              <a:t>Typescript: 8623</a:t>
            </a:r>
            <a:r>
              <a:rPr lang="zh-CN" altLang="en-US" dirty="0"/>
              <a:t>行（含注释）</a:t>
            </a:r>
            <a:endParaRPr lang="en-US" altLang="zh-CN" dirty="0"/>
          </a:p>
          <a:p>
            <a:r>
              <a:rPr lang="zh-CN" altLang="en-US" dirty="0"/>
              <a:t>使用说明书（部分内容，</a:t>
            </a:r>
            <a:r>
              <a:rPr lang="en-US" altLang="zh-CN" dirty="0"/>
              <a:t>24</a:t>
            </a:r>
            <a:r>
              <a:rPr lang="zh-CN" altLang="en-US" dirty="0"/>
              <a:t>页）</a:t>
            </a:r>
            <a:endParaRPr lang="en-US" altLang="zh-CN" dirty="0"/>
          </a:p>
          <a:p>
            <a:r>
              <a:rPr lang="zh-CN" altLang="en-US"/>
              <a:t>不宜用代码量衡量</a:t>
            </a:r>
            <a:r>
              <a:rPr lang="zh-CN" altLang="en-US" dirty="0"/>
              <a:t>工作量。好的设计可以减少很多重复性</a:t>
            </a:r>
            <a:r>
              <a:rPr lang="zh-CN" altLang="en-US"/>
              <a:t>的代码。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9A999F-E06B-9007-65D2-F5FE8C8F1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262" y="3588612"/>
            <a:ext cx="10811092" cy="40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8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 dirty="0">
                <a:cs typeface="Arial" panose="020B0604020202020204" pitchFamily="34" charset="0"/>
              </a:rPr>
              <a:t>发现的缺陷及修复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79AD95-DCD2-544B-BBC1-CBDF19338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434918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1.</a:t>
            </a:r>
            <a:r>
              <a:rPr lang="zh-CN" altLang="en-US" dirty="0"/>
              <a:t>软件名称、版本号、委托单位等数据在每轮委托中是固定的，无需重复填写。因此完成了第一次填写后，后面出现相关字段实现自动填写的功能。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2.</a:t>
            </a:r>
            <a:r>
              <a:rPr lang="zh-CN" altLang="en-US" dirty="0"/>
              <a:t>对前端的网络请求格式做了统一的规范。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3.</a:t>
            </a:r>
            <a:r>
              <a:rPr lang="zh-CN" altLang="en-US" dirty="0"/>
              <a:t>和后端对接了表单的</a:t>
            </a:r>
            <a:r>
              <a:rPr lang="en-US" altLang="zh-CN" dirty="0"/>
              <a:t>key</a:t>
            </a:r>
            <a:r>
              <a:rPr lang="zh-CN" altLang="en-US" dirty="0"/>
              <a:t>，最终实现后端根据前端的</a:t>
            </a:r>
            <a:r>
              <a:rPr lang="en-US" altLang="zh-CN" dirty="0" err="1"/>
              <a:t>json</a:t>
            </a:r>
            <a:r>
              <a:rPr lang="zh-CN" altLang="en-US" dirty="0"/>
              <a:t>数据生成对应表单的</a:t>
            </a:r>
            <a:r>
              <a:rPr lang="en-US" altLang="zh-CN" dirty="0"/>
              <a:t>pdf</a:t>
            </a:r>
            <a:r>
              <a:rPr lang="zh-CN" altLang="en-US" dirty="0"/>
              <a:t>，前端进行下载的功能、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4.</a:t>
            </a:r>
            <a:r>
              <a:rPr lang="zh-CN" altLang="en-US" dirty="0"/>
              <a:t>“点击按钮跳转到相关的页面”，需要传递委托或者项目的编号。直接使用</a:t>
            </a:r>
            <a:r>
              <a:rPr lang="en-US" altLang="zh-CN" dirty="0" err="1"/>
              <a:t>url</a:t>
            </a:r>
            <a:r>
              <a:rPr lang="zh-CN" altLang="en-US" dirty="0"/>
              <a:t>传参数不安全，容易伪造。因此放到</a:t>
            </a:r>
            <a:r>
              <a:rPr lang="en-US" altLang="zh-CN" dirty="0"/>
              <a:t>state</a:t>
            </a:r>
            <a:r>
              <a:rPr lang="zh-CN" altLang="en-US" dirty="0"/>
              <a:t>中，避免这个安全隐患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 dirty="0">
                <a:cs typeface="Arial" panose="020B0604020202020204" pitchFamily="34" charset="0"/>
              </a:rPr>
              <a:t>使用的辅助开发工具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79AD95-DCD2-544B-BBC1-CBDF19338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434918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1.apifox:</a:t>
            </a:r>
            <a:r>
              <a:rPr lang="zh-CN" altLang="en-US" dirty="0"/>
              <a:t>用于调试后端接口的调用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2.Github</a:t>
            </a:r>
            <a:r>
              <a:rPr lang="zh-CN" altLang="en-US" dirty="0"/>
              <a:t>：版本管理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3.idea</a:t>
            </a:r>
            <a:r>
              <a:rPr lang="zh-CN" altLang="en-US" dirty="0"/>
              <a:t>：编码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4.npm:</a:t>
            </a:r>
            <a:r>
              <a:rPr lang="zh-CN" altLang="en-US" dirty="0"/>
              <a:t>管理依赖、编译、文档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5.antd,components</a:t>
            </a:r>
            <a:r>
              <a:rPr lang="zh-CN" altLang="en-US" dirty="0"/>
              <a:t>组件库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012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APIfox</a:t>
            </a:r>
            <a:r>
              <a:rPr lang="zh-CN" altLang="en-US" dirty="0"/>
              <a:t>测试实例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7CC6889-C156-3ED6-3F78-FDB95C821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6071"/>
            <a:ext cx="10749366" cy="5422848"/>
          </a:xfrm>
        </p:spPr>
      </p:pic>
    </p:spTree>
    <p:extLst>
      <p:ext uri="{BB962C8B-B14F-4D97-AF65-F5344CB8AC3E}">
        <p14:creationId xmlns:p14="http://schemas.microsoft.com/office/powerpoint/2010/main" val="93394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2B98B-70B5-648D-9257-7077490D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zh-CN" altLang="en-US" dirty="0"/>
              <a:t>热加载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58D16DD-4907-5FE7-B307-14B250B47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07" y="2569137"/>
            <a:ext cx="8982608" cy="2500012"/>
          </a:xfrm>
        </p:spPr>
      </p:pic>
    </p:spTree>
    <p:extLst>
      <p:ext uri="{BB962C8B-B14F-4D97-AF65-F5344CB8AC3E}">
        <p14:creationId xmlns:p14="http://schemas.microsoft.com/office/powerpoint/2010/main" val="57247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 dirty="0">
                <a:cs typeface="Arial" panose="020B0604020202020204" pitchFamily="34" charset="0"/>
              </a:rPr>
              <a:t>合并冲突记录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C66C9D-B20E-AD09-6D37-6A9F6B91B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610"/>
            <a:ext cx="12192000" cy="60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12265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1_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欢迎文档</Template>
  <TotalTime>3104</TotalTime>
  <Words>886</Words>
  <Application>Microsoft Office PowerPoint</Application>
  <PresentationFormat>宽屏</PresentationFormat>
  <Paragraphs>54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Microsoft YaHei UI</vt:lpstr>
      <vt:lpstr>Arial</vt:lpstr>
      <vt:lpstr>欢迎文档</vt:lpstr>
      <vt:lpstr>1_欢迎文档</vt:lpstr>
      <vt:lpstr>软件测试中心——个人报告</vt:lpstr>
      <vt:lpstr>功能实现</vt:lpstr>
      <vt:lpstr>实现方式</vt:lpstr>
      <vt:lpstr>工作量统计</vt:lpstr>
      <vt:lpstr>发现的缺陷及修复</vt:lpstr>
      <vt:lpstr>使用的辅助开发工具</vt:lpstr>
      <vt:lpstr>APIfox测试实例</vt:lpstr>
      <vt:lpstr>npm 热加载</vt:lpstr>
      <vt:lpstr>合并冲突记录</vt:lpstr>
      <vt:lpstr>Git Rebase的使用</vt:lpstr>
      <vt:lpstr>ProComponents组件库的使用</vt:lpstr>
      <vt:lpstr>个人开发感想</vt:lpstr>
      <vt:lpstr>结语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CMA——进度汇报</dc:title>
  <dc:subject/>
  <dc:creator>Chou Jack</dc:creator>
  <cp:keywords/>
  <dc:description/>
  <cp:lastModifiedBy>Administrator</cp:lastModifiedBy>
  <cp:revision>115</cp:revision>
  <dcterms:created xsi:type="dcterms:W3CDTF">2019-07-01T09:32:01Z</dcterms:created>
  <dcterms:modified xsi:type="dcterms:W3CDTF">2022-06-28T09:29:05Z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