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1" r:id="rId10"/>
    <p:sldId id="260"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3D0CE-C544-42DC-ADD4-1030C090C5B8}" v="410" dt="2022-06-25T18:54:05.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7" autoAdjust="0"/>
    <p:restoredTop sz="94660"/>
  </p:normalViewPr>
  <p:slideViewPr>
    <p:cSldViewPr snapToGrid="0">
      <p:cViewPr varScale="1">
        <p:scale>
          <a:sx n="77" d="100"/>
          <a:sy n="77" d="100"/>
        </p:scale>
        <p:origin x="60"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ping He" userId="e9a56473584b1a11" providerId="LiveId" clId="{4B43D0CE-C544-42DC-ADD4-1030C090C5B8}"/>
    <pc:docChg chg="undo redo custSel addSld modSld addMainMaster delMainMaster">
      <pc:chgData name="Jianping He" userId="e9a56473584b1a11" providerId="LiveId" clId="{4B43D0CE-C544-42DC-ADD4-1030C090C5B8}" dt="2022-06-25T18:54:14.862" v="3866" actId="26606"/>
      <pc:docMkLst>
        <pc:docMk/>
      </pc:docMkLst>
      <pc:sldChg chg="addSp delSp modSp mod setBg modClrScheme addAnim delAnim chgLayout">
        <pc:chgData name="Jianping He" userId="e9a56473584b1a11" providerId="LiveId" clId="{4B43D0CE-C544-42DC-ADD4-1030C090C5B8}" dt="2022-06-25T18:54:14.862" v="3866" actId="26606"/>
        <pc:sldMkLst>
          <pc:docMk/>
          <pc:sldMk cId="3338785625" sldId="256"/>
        </pc:sldMkLst>
        <pc:spChg chg="mod">
          <ac:chgData name="Jianping He" userId="e9a56473584b1a11" providerId="LiveId" clId="{4B43D0CE-C544-42DC-ADD4-1030C090C5B8}" dt="2022-06-25T18:54:14.851" v="3865" actId="26606"/>
          <ac:spMkLst>
            <pc:docMk/>
            <pc:sldMk cId="3338785625" sldId="256"/>
            <ac:spMk id="2" creationId="{0968491B-2A11-7405-2BE6-24C7CD041677}"/>
          </ac:spMkLst>
        </pc:spChg>
        <pc:spChg chg="mod">
          <ac:chgData name="Jianping He" userId="e9a56473584b1a11" providerId="LiveId" clId="{4B43D0CE-C544-42DC-ADD4-1030C090C5B8}" dt="2022-06-25T18:54:14.851" v="3865" actId="26606"/>
          <ac:spMkLst>
            <pc:docMk/>
            <pc:sldMk cId="3338785625" sldId="256"/>
            <ac:spMk id="3" creationId="{BD0E9A4E-DC01-5E11-D939-696BC1AFF479}"/>
          </ac:spMkLst>
        </pc:spChg>
        <pc:spChg chg="add del">
          <ac:chgData name="Jianping He" userId="e9a56473584b1a11" providerId="LiveId" clId="{4B43D0CE-C544-42DC-ADD4-1030C090C5B8}" dt="2022-06-25T14:45:47.271" v="24" actId="26606"/>
          <ac:spMkLst>
            <pc:docMk/>
            <pc:sldMk cId="3338785625" sldId="256"/>
            <ac:spMk id="9" creationId="{13B6DAC6-0186-4D62-AD69-90B9C0411EA3}"/>
          </ac:spMkLst>
        </pc:spChg>
        <pc:spChg chg="add del">
          <ac:chgData name="Jianping He" userId="e9a56473584b1a11" providerId="LiveId" clId="{4B43D0CE-C544-42DC-ADD4-1030C090C5B8}" dt="2022-06-25T14:45:47.271" v="24" actId="26606"/>
          <ac:spMkLst>
            <pc:docMk/>
            <pc:sldMk cId="3338785625" sldId="256"/>
            <ac:spMk id="11" creationId="{BA6285CA-6AFA-4F27-AFB5-1B32CDE09B1A}"/>
          </ac:spMkLst>
        </pc:spChg>
        <pc:spChg chg="add del">
          <ac:chgData name="Jianping He" userId="e9a56473584b1a11" providerId="LiveId" clId="{4B43D0CE-C544-42DC-ADD4-1030C090C5B8}" dt="2022-06-25T14:45:49.655" v="28" actId="26606"/>
          <ac:spMkLst>
            <pc:docMk/>
            <pc:sldMk cId="3338785625" sldId="256"/>
            <ac:spMk id="17" creationId="{D5A56255-4961-41E1-887B-7319F23C909E}"/>
          </ac:spMkLst>
        </pc:spChg>
        <pc:spChg chg="add del">
          <ac:chgData name="Jianping He" userId="e9a56473584b1a11" providerId="LiveId" clId="{4B43D0CE-C544-42DC-ADD4-1030C090C5B8}" dt="2022-06-25T14:45:47.271" v="24" actId="26606"/>
          <ac:spMkLst>
            <pc:docMk/>
            <pc:sldMk cId="3338785625" sldId="256"/>
            <ac:spMk id="44" creationId="{94D786EB-944C-47D5-B631-899F4029B02E}"/>
          </ac:spMkLst>
        </pc:spChg>
        <pc:spChg chg="add del">
          <ac:chgData name="Jianping He" userId="e9a56473584b1a11" providerId="LiveId" clId="{4B43D0CE-C544-42DC-ADD4-1030C090C5B8}" dt="2022-06-25T14:45:48.560" v="26" actId="26606"/>
          <ac:spMkLst>
            <pc:docMk/>
            <pc:sldMk cId="3338785625" sldId="256"/>
            <ac:spMk id="46" creationId="{158B3569-73B2-4D05-8E95-886A6EE17F1F}"/>
          </ac:spMkLst>
        </pc:spChg>
        <pc:spChg chg="add del">
          <ac:chgData name="Jianping He" userId="e9a56473584b1a11" providerId="LiveId" clId="{4B43D0CE-C544-42DC-ADD4-1030C090C5B8}" dt="2022-06-25T14:45:48.560" v="26" actId="26606"/>
          <ac:spMkLst>
            <pc:docMk/>
            <pc:sldMk cId="3338785625" sldId="256"/>
            <ac:spMk id="48" creationId="{B71758F4-3F46-45DA-8AC5-4E508DA080BA}"/>
          </ac:spMkLst>
        </pc:spChg>
        <pc:spChg chg="add del">
          <ac:chgData name="Jianping He" userId="e9a56473584b1a11" providerId="LiveId" clId="{4B43D0CE-C544-42DC-ADD4-1030C090C5B8}" dt="2022-06-25T14:45:48.560" v="26" actId="26606"/>
          <ac:spMkLst>
            <pc:docMk/>
            <pc:sldMk cId="3338785625" sldId="256"/>
            <ac:spMk id="49" creationId="{8550FED7-7C32-42BB-98DB-30272A6331A9}"/>
          </ac:spMkLst>
        </pc:spChg>
        <pc:spChg chg="add del">
          <ac:chgData name="Jianping He" userId="e9a56473584b1a11" providerId="LiveId" clId="{4B43D0CE-C544-42DC-ADD4-1030C090C5B8}" dt="2022-06-25T14:45:49.655" v="28" actId="26606"/>
          <ac:spMkLst>
            <pc:docMk/>
            <pc:sldMk cId="3338785625" sldId="256"/>
            <ac:spMk id="51" creationId="{CA22F210-7186-4074-94C5-FAD2C2EB15B2}"/>
          </ac:spMkLst>
        </pc:spChg>
        <pc:spChg chg="add del">
          <ac:chgData name="Jianping He" userId="e9a56473584b1a11" providerId="LiveId" clId="{4B43D0CE-C544-42DC-ADD4-1030C090C5B8}" dt="2022-06-25T14:45:49.655" v="28" actId="26606"/>
          <ac:spMkLst>
            <pc:docMk/>
            <pc:sldMk cId="3338785625" sldId="256"/>
            <ac:spMk id="52" creationId="{7ED93057-B056-4D1D-B0DA-F1619DAAF5A1}"/>
          </ac:spMkLst>
        </pc:spChg>
        <pc:spChg chg="add del">
          <ac:chgData name="Jianping He" userId="e9a56473584b1a11" providerId="LiveId" clId="{4B43D0CE-C544-42DC-ADD4-1030C090C5B8}" dt="2022-06-25T14:45:49.655" v="28" actId="26606"/>
          <ac:spMkLst>
            <pc:docMk/>
            <pc:sldMk cId="3338785625" sldId="256"/>
            <ac:spMk id="53" creationId="{F5B41592-BC5E-4AE2-8CA7-91C73FD8F744}"/>
          </ac:spMkLst>
        </pc:spChg>
        <pc:spChg chg="add del">
          <ac:chgData name="Jianping He" userId="e9a56473584b1a11" providerId="LiveId" clId="{4B43D0CE-C544-42DC-ADD4-1030C090C5B8}" dt="2022-06-25T14:45:49.655" v="28" actId="26606"/>
          <ac:spMkLst>
            <pc:docMk/>
            <pc:sldMk cId="3338785625" sldId="256"/>
            <ac:spMk id="54" creationId="{CB574A3D-9991-4D4A-91DF-0D0DE47DB31E}"/>
          </ac:spMkLst>
        </pc:spChg>
        <pc:spChg chg="add del">
          <ac:chgData name="Jianping He" userId="e9a56473584b1a11" providerId="LiveId" clId="{4B43D0CE-C544-42DC-ADD4-1030C090C5B8}" dt="2022-06-25T14:45:52.041" v="30" actId="26606"/>
          <ac:spMkLst>
            <pc:docMk/>
            <pc:sldMk cId="3338785625" sldId="256"/>
            <ac:spMk id="57" creationId="{BB3B2C43-5E36-4768-8319-6752D24B47E9}"/>
          </ac:spMkLst>
        </pc:spChg>
        <pc:spChg chg="add del">
          <ac:chgData name="Jianping He" userId="e9a56473584b1a11" providerId="LiveId" clId="{4B43D0CE-C544-42DC-ADD4-1030C090C5B8}" dt="2022-06-25T14:45:52.041" v="30" actId="26606"/>
          <ac:spMkLst>
            <pc:docMk/>
            <pc:sldMk cId="3338785625" sldId="256"/>
            <ac:spMk id="58" creationId="{B044326E-7BB3-4929-BE33-05CA64DBB248}"/>
          </ac:spMkLst>
        </pc:spChg>
        <pc:spChg chg="add del">
          <ac:chgData name="Jianping He" userId="e9a56473584b1a11" providerId="LiveId" clId="{4B43D0CE-C544-42DC-ADD4-1030C090C5B8}" dt="2022-06-25T14:45:52.041" v="30" actId="26606"/>
          <ac:spMkLst>
            <pc:docMk/>
            <pc:sldMk cId="3338785625" sldId="256"/>
            <ac:spMk id="59" creationId="{731CF4E0-AA2D-43CA-A528-C52FB158244A}"/>
          </ac:spMkLst>
        </pc:spChg>
        <pc:spChg chg="add del">
          <ac:chgData name="Jianping He" userId="e9a56473584b1a11" providerId="LiveId" clId="{4B43D0CE-C544-42DC-ADD4-1030C090C5B8}" dt="2022-06-25T14:45:52.041" v="30" actId="26606"/>
          <ac:spMkLst>
            <pc:docMk/>
            <pc:sldMk cId="3338785625" sldId="256"/>
            <ac:spMk id="61" creationId="{3B083774-A903-4B1B-BC6A-94C1F048E82B}"/>
          </ac:spMkLst>
        </pc:spChg>
        <pc:spChg chg="add del">
          <ac:chgData name="Jianping He" userId="e9a56473584b1a11" providerId="LiveId" clId="{4B43D0CE-C544-42DC-ADD4-1030C090C5B8}" dt="2022-06-25T18:54:14.862" v="3866" actId="26606"/>
          <ac:spMkLst>
            <pc:docMk/>
            <pc:sldMk cId="3338785625" sldId="256"/>
            <ac:spMk id="64" creationId="{13B6DAC6-0186-4D62-AD69-90B9C0411EA3}"/>
          </ac:spMkLst>
        </pc:spChg>
        <pc:spChg chg="add del">
          <ac:chgData name="Jianping He" userId="e9a56473584b1a11" providerId="LiveId" clId="{4B43D0CE-C544-42DC-ADD4-1030C090C5B8}" dt="2022-06-25T18:54:14.862" v="3866" actId="26606"/>
          <ac:spMkLst>
            <pc:docMk/>
            <pc:sldMk cId="3338785625" sldId="256"/>
            <ac:spMk id="65" creationId="{BA6285CA-6AFA-4F27-AFB5-1B32CDE09B1A}"/>
          </ac:spMkLst>
        </pc:spChg>
        <pc:spChg chg="add del">
          <ac:chgData name="Jianping He" userId="e9a56473584b1a11" providerId="LiveId" clId="{4B43D0CE-C544-42DC-ADD4-1030C090C5B8}" dt="2022-06-25T18:54:14.862" v="3866" actId="26606"/>
          <ac:spMkLst>
            <pc:docMk/>
            <pc:sldMk cId="3338785625" sldId="256"/>
            <ac:spMk id="71" creationId="{94D786EB-944C-47D5-B631-899F4029B02E}"/>
          </ac:spMkLst>
        </pc:spChg>
        <pc:spChg chg="add del">
          <ac:chgData name="Jianping He" userId="e9a56473584b1a11" providerId="LiveId" clId="{4B43D0CE-C544-42DC-ADD4-1030C090C5B8}" dt="2022-06-25T18:54:12.136" v="3863" actId="26606"/>
          <ac:spMkLst>
            <pc:docMk/>
            <pc:sldMk cId="3338785625" sldId="256"/>
            <ac:spMk id="76" creationId="{BA6285CA-6AFA-4F27-AFB5-1B32CDE09B1A}"/>
          </ac:spMkLst>
        </pc:spChg>
        <pc:spChg chg="add del">
          <ac:chgData name="Jianping He" userId="e9a56473584b1a11" providerId="LiveId" clId="{4B43D0CE-C544-42DC-ADD4-1030C090C5B8}" dt="2022-06-25T18:54:12.136" v="3863" actId="26606"/>
          <ac:spMkLst>
            <pc:docMk/>
            <pc:sldMk cId="3338785625" sldId="256"/>
            <ac:spMk id="78" creationId="{F8DD0EAF-BF73-48D8-A426-3085C4B88FAA}"/>
          </ac:spMkLst>
        </pc:spChg>
        <pc:spChg chg="add del">
          <ac:chgData name="Jianping He" userId="e9a56473584b1a11" providerId="LiveId" clId="{4B43D0CE-C544-42DC-ADD4-1030C090C5B8}" dt="2022-06-25T18:54:12.136" v="3863" actId="26606"/>
          <ac:spMkLst>
            <pc:docMk/>
            <pc:sldMk cId="3338785625" sldId="256"/>
            <ac:spMk id="80" creationId="{7BCC6446-8462-4A63-9B6F-8F57EC40F648}"/>
          </ac:spMkLst>
        </pc:spChg>
        <pc:spChg chg="add del">
          <ac:chgData name="Jianping He" userId="e9a56473584b1a11" providerId="LiveId" clId="{4B43D0CE-C544-42DC-ADD4-1030C090C5B8}" dt="2022-06-25T18:54:14.851" v="3865" actId="26606"/>
          <ac:spMkLst>
            <pc:docMk/>
            <pc:sldMk cId="3338785625" sldId="256"/>
            <ac:spMk id="111" creationId="{94D786EB-944C-47D5-B631-899F4029B02E}"/>
          </ac:spMkLst>
        </pc:spChg>
        <pc:spChg chg="add del">
          <ac:chgData name="Jianping He" userId="e9a56473584b1a11" providerId="LiveId" clId="{4B43D0CE-C544-42DC-ADD4-1030C090C5B8}" dt="2022-06-25T18:54:14.851" v="3865" actId="26606"/>
          <ac:spMkLst>
            <pc:docMk/>
            <pc:sldMk cId="3338785625" sldId="256"/>
            <ac:spMk id="113" creationId="{13B6DAC6-0186-4D62-AD69-90B9C0411EA3}"/>
          </ac:spMkLst>
        </pc:spChg>
        <pc:spChg chg="add del">
          <ac:chgData name="Jianping He" userId="e9a56473584b1a11" providerId="LiveId" clId="{4B43D0CE-C544-42DC-ADD4-1030C090C5B8}" dt="2022-06-25T18:54:14.851" v="3865" actId="26606"/>
          <ac:spMkLst>
            <pc:docMk/>
            <pc:sldMk cId="3338785625" sldId="256"/>
            <ac:spMk id="114" creationId="{BA6285CA-6AFA-4F27-AFB5-1B32CDE09B1A}"/>
          </ac:spMkLst>
        </pc:spChg>
        <pc:spChg chg="add">
          <ac:chgData name="Jianping He" userId="e9a56473584b1a11" providerId="LiveId" clId="{4B43D0CE-C544-42DC-ADD4-1030C090C5B8}" dt="2022-06-25T18:54:14.862" v="3866" actId="26606"/>
          <ac:spMkLst>
            <pc:docMk/>
            <pc:sldMk cId="3338785625" sldId="256"/>
            <ac:spMk id="118" creationId="{13B6DAC6-0186-4D62-AD69-90B9C0411EA3}"/>
          </ac:spMkLst>
        </pc:spChg>
        <pc:spChg chg="add">
          <ac:chgData name="Jianping He" userId="e9a56473584b1a11" providerId="LiveId" clId="{4B43D0CE-C544-42DC-ADD4-1030C090C5B8}" dt="2022-06-25T18:54:14.862" v="3866" actId="26606"/>
          <ac:spMkLst>
            <pc:docMk/>
            <pc:sldMk cId="3338785625" sldId="256"/>
            <ac:spMk id="119" creationId="{BA6285CA-6AFA-4F27-AFB5-1B32CDE09B1A}"/>
          </ac:spMkLst>
        </pc:spChg>
        <pc:spChg chg="add">
          <ac:chgData name="Jianping He" userId="e9a56473584b1a11" providerId="LiveId" clId="{4B43D0CE-C544-42DC-ADD4-1030C090C5B8}" dt="2022-06-25T18:54:14.862" v="3866" actId="26606"/>
          <ac:spMkLst>
            <pc:docMk/>
            <pc:sldMk cId="3338785625" sldId="256"/>
            <ac:spMk id="122" creationId="{94D786EB-944C-47D5-B631-899F4029B02E}"/>
          </ac:spMkLst>
        </pc:spChg>
        <pc:grpChg chg="add del">
          <ac:chgData name="Jianping He" userId="e9a56473584b1a11" providerId="LiveId" clId="{4B43D0CE-C544-42DC-ADD4-1030C090C5B8}" dt="2022-06-25T14:45:47.271" v="24" actId="26606"/>
          <ac:grpSpMkLst>
            <pc:docMk/>
            <pc:sldMk cId="3338785625" sldId="256"/>
            <ac:grpSpMk id="13" creationId="{91108A0F-8C78-4294-B028-9F09581FC0A3}"/>
          </ac:grpSpMkLst>
        </pc:grpChg>
        <pc:grpChg chg="add del">
          <ac:chgData name="Jianping He" userId="e9a56473584b1a11" providerId="LiveId" clId="{4B43D0CE-C544-42DC-ADD4-1030C090C5B8}" dt="2022-06-25T18:54:14.862" v="3866" actId="26606"/>
          <ac:grpSpMkLst>
            <pc:docMk/>
            <pc:sldMk cId="3338785625" sldId="256"/>
            <ac:grpSpMk id="67" creationId="{91108A0F-8C78-4294-B028-9F09581FC0A3}"/>
          </ac:grpSpMkLst>
        </pc:grpChg>
        <pc:grpChg chg="add del">
          <ac:chgData name="Jianping He" userId="e9a56473584b1a11" providerId="LiveId" clId="{4B43D0CE-C544-42DC-ADD4-1030C090C5B8}" dt="2022-06-25T18:54:12.136" v="3863" actId="26606"/>
          <ac:grpSpMkLst>
            <pc:docMk/>
            <pc:sldMk cId="3338785625" sldId="256"/>
            <ac:grpSpMk id="82" creationId="{8118ECEF-CA6A-4CB6-BCA5-59B2DB40C4AB}"/>
          </ac:grpSpMkLst>
        </pc:grpChg>
        <pc:grpChg chg="add del">
          <ac:chgData name="Jianping He" userId="e9a56473584b1a11" providerId="LiveId" clId="{4B43D0CE-C544-42DC-ADD4-1030C090C5B8}" dt="2022-06-25T18:54:14.851" v="3865" actId="26606"/>
          <ac:grpSpMkLst>
            <pc:docMk/>
            <pc:sldMk cId="3338785625" sldId="256"/>
            <ac:grpSpMk id="115" creationId="{91108A0F-8C78-4294-B028-9F09581FC0A3}"/>
          </ac:grpSpMkLst>
        </pc:grpChg>
        <pc:grpChg chg="add">
          <ac:chgData name="Jianping He" userId="e9a56473584b1a11" providerId="LiveId" clId="{4B43D0CE-C544-42DC-ADD4-1030C090C5B8}" dt="2022-06-25T18:54:14.862" v="3866" actId="26606"/>
          <ac:grpSpMkLst>
            <pc:docMk/>
            <pc:sldMk cId="3338785625" sldId="256"/>
            <ac:grpSpMk id="120" creationId="{91108A0F-8C78-4294-B028-9F09581FC0A3}"/>
          </ac:grpSpMkLst>
        </pc:grpChg>
        <pc:picChg chg="add del">
          <ac:chgData name="Jianping He" userId="e9a56473584b1a11" providerId="LiveId" clId="{4B43D0CE-C544-42DC-ADD4-1030C090C5B8}" dt="2022-06-25T14:45:47.271" v="24" actId="26606"/>
          <ac:picMkLst>
            <pc:docMk/>
            <pc:sldMk cId="3338785625" sldId="256"/>
            <ac:picMk id="4" creationId="{AF80A37F-60A2-B8D2-0E4C-C1879FE6112A}"/>
          </ac:picMkLst>
        </pc:picChg>
        <pc:picChg chg="add del">
          <ac:chgData name="Jianping He" userId="e9a56473584b1a11" providerId="LiveId" clId="{4B43D0CE-C544-42DC-ADD4-1030C090C5B8}" dt="2022-06-25T14:45:48.560" v="26" actId="26606"/>
          <ac:picMkLst>
            <pc:docMk/>
            <pc:sldMk cId="3338785625" sldId="256"/>
            <ac:picMk id="47" creationId="{031DB716-F9CF-6AE6-C63A-AFDCA4845F07}"/>
          </ac:picMkLst>
        </pc:picChg>
        <pc:picChg chg="add del">
          <ac:chgData name="Jianping He" userId="e9a56473584b1a11" providerId="LiveId" clId="{4B43D0CE-C544-42DC-ADD4-1030C090C5B8}" dt="2022-06-25T14:45:49.655" v="28" actId="26606"/>
          <ac:picMkLst>
            <pc:docMk/>
            <pc:sldMk cId="3338785625" sldId="256"/>
            <ac:picMk id="55" creationId="{8B9DEFDD-6735-0876-30CA-93EB58FE99B9}"/>
          </ac:picMkLst>
        </pc:picChg>
        <pc:picChg chg="add del">
          <ac:chgData name="Jianping He" userId="e9a56473584b1a11" providerId="LiveId" clId="{4B43D0CE-C544-42DC-ADD4-1030C090C5B8}" dt="2022-06-25T14:45:52.041" v="30" actId="26606"/>
          <ac:picMkLst>
            <pc:docMk/>
            <pc:sldMk cId="3338785625" sldId="256"/>
            <ac:picMk id="60" creationId="{B2333726-8DEB-DF03-E66C-2DA8739C879B}"/>
          </ac:picMkLst>
        </pc:picChg>
        <pc:picChg chg="add mod ord">
          <ac:chgData name="Jianping He" userId="e9a56473584b1a11" providerId="LiveId" clId="{4B43D0CE-C544-42DC-ADD4-1030C090C5B8}" dt="2022-06-25T18:54:14.862" v="3866" actId="26606"/>
          <ac:picMkLst>
            <pc:docMk/>
            <pc:sldMk cId="3338785625" sldId="256"/>
            <ac:picMk id="66" creationId="{AF80A37F-60A2-B8D2-0E4C-C1879FE6112A}"/>
          </ac:picMkLst>
        </pc:picChg>
        <pc:cxnChg chg="add del">
          <ac:chgData name="Jianping He" userId="e9a56473584b1a11" providerId="LiveId" clId="{4B43D0CE-C544-42DC-ADD4-1030C090C5B8}" dt="2022-06-25T14:45:48.560" v="26" actId="26606"/>
          <ac:cxnSpMkLst>
            <pc:docMk/>
            <pc:sldMk cId="3338785625" sldId="256"/>
            <ac:cxnSpMk id="15" creationId="{56020367-4FD5-4596-8E10-C5F095CD8DBF}"/>
          </ac:cxnSpMkLst>
        </pc:cxnChg>
        <pc:cxnChg chg="add del">
          <ac:chgData name="Jianping He" userId="e9a56473584b1a11" providerId="LiveId" clId="{4B43D0CE-C544-42DC-ADD4-1030C090C5B8}" dt="2022-06-25T14:45:52.041" v="30" actId="26606"/>
          <ac:cxnSpMkLst>
            <pc:docMk/>
            <pc:sldMk cId="3338785625" sldId="256"/>
            <ac:cxnSpMk id="19" creationId="{C5B335DD-3163-4EC5-8B6B-2AB53E64D11A}"/>
          </ac:cxnSpMkLst>
        </pc:cxnChg>
        <pc:cxnChg chg="add del">
          <ac:chgData name="Jianping He" userId="e9a56473584b1a11" providerId="LiveId" clId="{4B43D0CE-C544-42DC-ADD4-1030C090C5B8}" dt="2022-06-25T14:45:52.041" v="30" actId="26606"/>
          <ac:cxnSpMkLst>
            <pc:docMk/>
            <pc:sldMk cId="3338785625" sldId="256"/>
            <ac:cxnSpMk id="62" creationId="{5D5FB189-1F48-4A47-B036-6AF7E11A8E7B}"/>
          </ac:cxnSpMkLst>
        </pc:cxnChg>
      </pc:sldChg>
      <pc:sldChg chg="addSp delSp modSp new mod setBg">
        <pc:chgData name="Jianping He" userId="e9a56473584b1a11" providerId="LiveId" clId="{4B43D0CE-C544-42DC-ADD4-1030C090C5B8}" dt="2022-06-25T18:19:39.917" v="748" actId="26606"/>
        <pc:sldMkLst>
          <pc:docMk/>
          <pc:sldMk cId="1296293720" sldId="257"/>
        </pc:sldMkLst>
        <pc:spChg chg="mod">
          <ac:chgData name="Jianping He" userId="e9a56473584b1a11" providerId="LiveId" clId="{4B43D0CE-C544-42DC-ADD4-1030C090C5B8}" dt="2022-06-25T18:19:39.917" v="748" actId="26606"/>
          <ac:spMkLst>
            <pc:docMk/>
            <pc:sldMk cId="1296293720" sldId="257"/>
            <ac:spMk id="2" creationId="{875F66AC-C6E3-9DC0-4F2B-FB394FF20CFF}"/>
          </ac:spMkLst>
        </pc:spChg>
        <pc:spChg chg="del mod">
          <ac:chgData name="Jianping He" userId="e9a56473584b1a11" providerId="LiveId" clId="{4B43D0CE-C544-42DC-ADD4-1030C090C5B8}" dt="2022-06-25T18:19:39.917" v="748" actId="26606"/>
          <ac:spMkLst>
            <pc:docMk/>
            <pc:sldMk cId="1296293720" sldId="257"/>
            <ac:spMk id="3" creationId="{640C6670-DF2C-8A45-2C25-45D055F6E0E6}"/>
          </ac:spMkLst>
        </pc:spChg>
        <pc:spChg chg="add">
          <ac:chgData name="Jianping He" userId="e9a56473584b1a11" providerId="LiveId" clId="{4B43D0CE-C544-42DC-ADD4-1030C090C5B8}" dt="2022-06-25T18:19:39.917" v="748" actId="26606"/>
          <ac:spMkLst>
            <pc:docMk/>
            <pc:sldMk cId="1296293720" sldId="257"/>
            <ac:spMk id="9" creationId="{8E7E1993-6448-42F8-8FB3-76104F45B344}"/>
          </ac:spMkLst>
        </pc:spChg>
        <pc:spChg chg="add">
          <ac:chgData name="Jianping He" userId="e9a56473584b1a11" providerId="LiveId" clId="{4B43D0CE-C544-42DC-ADD4-1030C090C5B8}" dt="2022-06-25T18:19:39.917" v="748" actId="26606"/>
          <ac:spMkLst>
            <pc:docMk/>
            <pc:sldMk cId="1296293720" sldId="257"/>
            <ac:spMk id="11" creationId="{5B62175A-9061-4508-B024-671E2C3C3AAD}"/>
          </ac:spMkLst>
        </pc:spChg>
        <pc:spChg chg="add">
          <ac:chgData name="Jianping He" userId="e9a56473584b1a11" providerId="LiveId" clId="{4B43D0CE-C544-42DC-ADD4-1030C090C5B8}" dt="2022-06-25T18:19:39.917" v="748" actId="26606"/>
          <ac:spMkLst>
            <pc:docMk/>
            <pc:sldMk cId="1296293720" sldId="257"/>
            <ac:spMk id="13" creationId="{2391C84E-C2EA-44FC-A7D1-FAE3E2850552}"/>
          </ac:spMkLst>
        </pc:spChg>
        <pc:spChg chg="add">
          <ac:chgData name="Jianping He" userId="e9a56473584b1a11" providerId="LiveId" clId="{4B43D0CE-C544-42DC-ADD4-1030C090C5B8}" dt="2022-06-25T18:19:39.917" v="748" actId="26606"/>
          <ac:spMkLst>
            <pc:docMk/>
            <pc:sldMk cId="1296293720" sldId="257"/>
            <ac:spMk id="46" creationId="{7D7F7755-C305-4B28-8A86-8EA8898124E3}"/>
          </ac:spMkLst>
        </pc:spChg>
        <pc:grpChg chg="add">
          <ac:chgData name="Jianping He" userId="e9a56473584b1a11" providerId="LiveId" clId="{4B43D0CE-C544-42DC-ADD4-1030C090C5B8}" dt="2022-06-25T18:19:39.917" v="748" actId="26606"/>
          <ac:grpSpMkLst>
            <pc:docMk/>
            <pc:sldMk cId="1296293720" sldId="257"/>
            <ac:grpSpMk id="15" creationId="{47B3131A-B518-43E5-A896-E9D654A4863F}"/>
          </ac:grpSpMkLst>
        </pc:grpChg>
        <pc:graphicFrameChg chg="add">
          <ac:chgData name="Jianping He" userId="e9a56473584b1a11" providerId="LiveId" clId="{4B43D0CE-C544-42DC-ADD4-1030C090C5B8}" dt="2022-06-25T18:19:39.917" v="748" actId="26606"/>
          <ac:graphicFrameMkLst>
            <pc:docMk/>
            <pc:sldMk cId="1296293720" sldId="257"/>
            <ac:graphicFrameMk id="5" creationId="{6DF44F68-5669-BE8E-C37F-298770484601}"/>
          </ac:graphicFrameMkLst>
        </pc:graphicFrameChg>
      </pc:sldChg>
      <pc:sldChg chg="addSp delSp modSp new mod setBg">
        <pc:chgData name="Jianping He" userId="e9a56473584b1a11" providerId="LiveId" clId="{4B43D0CE-C544-42DC-ADD4-1030C090C5B8}" dt="2022-06-25T18:19:36.965" v="747" actId="26606"/>
        <pc:sldMkLst>
          <pc:docMk/>
          <pc:sldMk cId="1675140398" sldId="258"/>
        </pc:sldMkLst>
        <pc:spChg chg="mod">
          <ac:chgData name="Jianping He" userId="e9a56473584b1a11" providerId="LiveId" clId="{4B43D0CE-C544-42DC-ADD4-1030C090C5B8}" dt="2022-06-25T18:19:36.965" v="747" actId="26606"/>
          <ac:spMkLst>
            <pc:docMk/>
            <pc:sldMk cId="1675140398" sldId="258"/>
            <ac:spMk id="2" creationId="{82931069-493D-8135-03E5-43EA0D4B2C00}"/>
          </ac:spMkLst>
        </pc:spChg>
        <pc:spChg chg="del mod">
          <ac:chgData name="Jianping He" userId="e9a56473584b1a11" providerId="LiveId" clId="{4B43D0CE-C544-42DC-ADD4-1030C090C5B8}" dt="2022-06-25T18:19:36.965" v="747" actId="26606"/>
          <ac:spMkLst>
            <pc:docMk/>
            <pc:sldMk cId="1675140398" sldId="258"/>
            <ac:spMk id="3" creationId="{43EB3529-41B3-405D-F4F0-D19793020DD3}"/>
          </ac:spMkLst>
        </pc:spChg>
        <pc:spChg chg="add">
          <ac:chgData name="Jianping He" userId="e9a56473584b1a11" providerId="LiveId" clId="{4B43D0CE-C544-42DC-ADD4-1030C090C5B8}" dt="2022-06-25T18:19:36.965" v="747" actId="26606"/>
          <ac:spMkLst>
            <pc:docMk/>
            <pc:sldMk cId="1675140398" sldId="258"/>
            <ac:spMk id="9" creationId="{8E7E1993-6448-42F8-8FB3-76104F45B344}"/>
          </ac:spMkLst>
        </pc:spChg>
        <pc:spChg chg="add">
          <ac:chgData name="Jianping He" userId="e9a56473584b1a11" providerId="LiveId" clId="{4B43D0CE-C544-42DC-ADD4-1030C090C5B8}" dt="2022-06-25T18:19:36.965" v="747" actId="26606"/>
          <ac:spMkLst>
            <pc:docMk/>
            <pc:sldMk cId="1675140398" sldId="258"/>
            <ac:spMk id="11" creationId="{942B1D20-D329-4285-AED2-DABDCE9020B6}"/>
          </ac:spMkLst>
        </pc:spChg>
        <pc:spChg chg="add">
          <ac:chgData name="Jianping He" userId="e9a56473584b1a11" providerId="LiveId" clId="{4B43D0CE-C544-42DC-ADD4-1030C090C5B8}" dt="2022-06-25T18:19:36.965" v="747" actId="26606"/>
          <ac:spMkLst>
            <pc:docMk/>
            <pc:sldMk cId="1675140398" sldId="258"/>
            <ac:spMk id="13" creationId="{B9016B79-9C59-4CEA-A85C-3E4C8877BA6F}"/>
          </ac:spMkLst>
        </pc:spChg>
        <pc:spChg chg="add">
          <ac:chgData name="Jianping He" userId="e9a56473584b1a11" providerId="LiveId" clId="{4B43D0CE-C544-42DC-ADD4-1030C090C5B8}" dt="2022-06-25T18:19:36.965" v="747" actId="26606"/>
          <ac:spMkLst>
            <pc:docMk/>
            <pc:sldMk cId="1675140398" sldId="258"/>
            <ac:spMk id="15" creationId="{2391C84E-C2EA-44FC-A7D1-FAE3E2850552}"/>
          </ac:spMkLst>
        </pc:spChg>
        <pc:spChg chg="add">
          <ac:chgData name="Jianping He" userId="e9a56473584b1a11" providerId="LiveId" clId="{4B43D0CE-C544-42DC-ADD4-1030C090C5B8}" dt="2022-06-25T18:19:36.965" v="747" actId="26606"/>
          <ac:spMkLst>
            <pc:docMk/>
            <pc:sldMk cId="1675140398" sldId="258"/>
            <ac:spMk id="48" creationId="{6B91DA8E-00B5-4214-AFE5-535E47051D31}"/>
          </ac:spMkLst>
        </pc:spChg>
        <pc:grpChg chg="add">
          <ac:chgData name="Jianping He" userId="e9a56473584b1a11" providerId="LiveId" clId="{4B43D0CE-C544-42DC-ADD4-1030C090C5B8}" dt="2022-06-25T18:19:36.965" v="747" actId="26606"/>
          <ac:grpSpMkLst>
            <pc:docMk/>
            <pc:sldMk cId="1675140398" sldId="258"/>
            <ac:grpSpMk id="17" creationId="{47B3131A-B518-43E5-A896-E9D654A4863F}"/>
          </ac:grpSpMkLst>
        </pc:grpChg>
        <pc:graphicFrameChg chg="add">
          <ac:chgData name="Jianping He" userId="e9a56473584b1a11" providerId="LiveId" clId="{4B43D0CE-C544-42DC-ADD4-1030C090C5B8}" dt="2022-06-25T18:19:36.965" v="747" actId="26606"/>
          <ac:graphicFrameMkLst>
            <pc:docMk/>
            <pc:sldMk cId="1675140398" sldId="258"/>
            <ac:graphicFrameMk id="5" creationId="{AE6DBBD2-DACB-D5C2-1EFD-C50B4A323606}"/>
          </ac:graphicFrameMkLst>
        </pc:graphicFrameChg>
      </pc:sldChg>
      <pc:sldChg chg="addSp delSp modSp new mod setBg">
        <pc:chgData name="Jianping He" userId="e9a56473584b1a11" providerId="LiveId" clId="{4B43D0CE-C544-42DC-ADD4-1030C090C5B8}" dt="2022-06-25T18:35:26.262" v="2579" actId="26606"/>
        <pc:sldMkLst>
          <pc:docMk/>
          <pc:sldMk cId="79471740" sldId="259"/>
        </pc:sldMkLst>
        <pc:spChg chg="mod">
          <ac:chgData name="Jianping He" userId="e9a56473584b1a11" providerId="LiveId" clId="{4B43D0CE-C544-42DC-ADD4-1030C090C5B8}" dt="2022-06-25T18:35:26.262" v="2579" actId="26606"/>
          <ac:spMkLst>
            <pc:docMk/>
            <pc:sldMk cId="79471740" sldId="259"/>
            <ac:spMk id="2" creationId="{3AA0412B-E295-ECFF-E516-C7621DDB9028}"/>
          </ac:spMkLst>
        </pc:spChg>
        <pc:spChg chg="add del mod">
          <ac:chgData name="Jianping He" userId="e9a56473584b1a11" providerId="LiveId" clId="{4B43D0CE-C544-42DC-ADD4-1030C090C5B8}" dt="2022-06-25T18:19:31.883" v="746" actId="26606"/>
          <ac:spMkLst>
            <pc:docMk/>
            <pc:sldMk cId="79471740" sldId="259"/>
            <ac:spMk id="3" creationId="{BBE5592B-D3A6-6676-386A-4FF7BC848524}"/>
          </ac:spMkLst>
        </pc:spChg>
        <pc:spChg chg="add del">
          <ac:chgData name="Jianping He" userId="e9a56473584b1a11" providerId="LiveId" clId="{4B43D0CE-C544-42DC-ADD4-1030C090C5B8}" dt="2022-06-25T18:19:31.859" v="745" actId="26606"/>
          <ac:spMkLst>
            <pc:docMk/>
            <pc:sldMk cId="79471740" sldId="259"/>
            <ac:spMk id="9" creationId="{8E7E1993-6448-42F8-8FB3-76104F45B344}"/>
          </ac:spMkLst>
        </pc:spChg>
        <pc:spChg chg="add del">
          <ac:chgData name="Jianping He" userId="e9a56473584b1a11" providerId="LiveId" clId="{4B43D0CE-C544-42DC-ADD4-1030C090C5B8}" dt="2022-06-25T18:19:28.279" v="741" actId="26606"/>
          <ac:spMkLst>
            <pc:docMk/>
            <pc:sldMk cId="79471740" sldId="259"/>
            <ac:spMk id="10" creationId="{1C582B07-D0F0-4B6B-A5D9-D2F192CB3A4E}"/>
          </ac:spMkLst>
        </pc:spChg>
        <pc:spChg chg="add del">
          <ac:chgData name="Jianping He" userId="e9a56473584b1a11" providerId="LiveId" clId="{4B43D0CE-C544-42DC-ADD4-1030C090C5B8}" dt="2022-06-25T18:19:31.859" v="745" actId="26606"/>
          <ac:spMkLst>
            <pc:docMk/>
            <pc:sldMk cId="79471740" sldId="259"/>
            <ac:spMk id="11" creationId="{3CDAD724-AF32-45EC-B0B9-360C73C9D26E}"/>
          </ac:spMkLst>
        </pc:spChg>
        <pc:spChg chg="add del">
          <ac:chgData name="Jianping He" userId="e9a56473584b1a11" providerId="LiveId" clId="{4B43D0CE-C544-42DC-ADD4-1030C090C5B8}" dt="2022-06-25T18:19:28.279" v="741" actId="26606"/>
          <ac:spMkLst>
            <pc:docMk/>
            <pc:sldMk cId="79471740" sldId="259"/>
            <ac:spMk id="12" creationId="{3712ED8D-807A-4E94-A9AF-C44676151773}"/>
          </ac:spMkLst>
        </pc:spChg>
        <pc:spChg chg="add del">
          <ac:chgData name="Jianping He" userId="e9a56473584b1a11" providerId="LiveId" clId="{4B43D0CE-C544-42DC-ADD4-1030C090C5B8}" dt="2022-06-25T18:19:31.859" v="745" actId="26606"/>
          <ac:spMkLst>
            <pc:docMk/>
            <pc:sldMk cId="79471740" sldId="259"/>
            <ac:spMk id="13" creationId="{2391C84E-C2EA-44FC-A7D1-FAE3E2850552}"/>
          </ac:spMkLst>
        </pc:spChg>
        <pc:spChg chg="add del">
          <ac:chgData name="Jianping He" userId="e9a56473584b1a11" providerId="LiveId" clId="{4B43D0CE-C544-42DC-ADD4-1030C090C5B8}" dt="2022-06-25T18:19:28.279" v="741" actId="26606"/>
          <ac:spMkLst>
            <pc:docMk/>
            <pc:sldMk cId="79471740" sldId="259"/>
            <ac:spMk id="14" creationId="{DA1A4301-6FFC-4C82-A1FA-7634D8CAA8F5}"/>
          </ac:spMkLst>
        </pc:spChg>
        <pc:spChg chg="add del">
          <ac:chgData name="Jianping He" userId="e9a56473584b1a11" providerId="LiveId" clId="{4B43D0CE-C544-42DC-ADD4-1030C090C5B8}" dt="2022-06-25T18:19:31.859" v="745" actId="26606"/>
          <ac:spMkLst>
            <pc:docMk/>
            <pc:sldMk cId="79471740" sldId="259"/>
            <ac:spMk id="46" creationId="{BA4D4000-2689-4306-BBA6-BF744AB5F807}"/>
          </ac:spMkLst>
        </pc:spChg>
        <pc:spChg chg="add del">
          <ac:chgData name="Jianping He" userId="e9a56473584b1a11" providerId="LiveId" clId="{4B43D0CE-C544-42DC-ADD4-1030C090C5B8}" dt="2022-06-25T18:19:28.279" v="741" actId="26606"/>
          <ac:spMkLst>
            <pc:docMk/>
            <pc:sldMk cId="79471740" sldId="259"/>
            <ac:spMk id="47" creationId="{D8667B21-A39C-4ABB-9CED-0DD4CD739502}"/>
          </ac:spMkLst>
        </pc:spChg>
        <pc:spChg chg="add del">
          <ac:chgData name="Jianping He" userId="e9a56473584b1a11" providerId="LiveId" clId="{4B43D0CE-C544-42DC-ADD4-1030C090C5B8}" dt="2022-06-25T18:19:29.592" v="743" actId="26606"/>
          <ac:spMkLst>
            <pc:docMk/>
            <pc:sldMk cId="79471740" sldId="259"/>
            <ac:spMk id="49" creationId="{1C582B07-D0F0-4B6B-A5D9-D2F192CB3A4E}"/>
          </ac:spMkLst>
        </pc:spChg>
        <pc:spChg chg="add del">
          <ac:chgData name="Jianping He" userId="e9a56473584b1a11" providerId="LiveId" clId="{4B43D0CE-C544-42DC-ADD4-1030C090C5B8}" dt="2022-06-25T18:19:29.592" v="743" actId="26606"/>
          <ac:spMkLst>
            <pc:docMk/>
            <pc:sldMk cId="79471740" sldId="259"/>
            <ac:spMk id="50" creationId="{3712ED8D-807A-4E94-A9AF-C44676151773}"/>
          </ac:spMkLst>
        </pc:spChg>
        <pc:spChg chg="add del">
          <ac:chgData name="Jianping He" userId="e9a56473584b1a11" providerId="LiveId" clId="{4B43D0CE-C544-42DC-ADD4-1030C090C5B8}" dt="2022-06-25T18:19:29.592" v="743" actId="26606"/>
          <ac:spMkLst>
            <pc:docMk/>
            <pc:sldMk cId="79471740" sldId="259"/>
            <ac:spMk id="51" creationId="{DA1A4301-6FFC-4C82-A1FA-7634D8CAA8F5}"/>
          </ac:spMkLst>
        </pc:spChg>
        <pc:spChg chg="add del">
          <ac:chgData name="Jianping He" userId="e9a56473584b1a11" providerId="LiveId" clId="{4B43D0CE-C544-42DC-ADD4-1030C090C5B8}" dt="2022-06-25T18:19:29.592" v="743" actId="26606"/>
          <ac:spMkLst>
            <pc:docMk/>
            <pc:sldMk cId="79471740" sldId="259"/>
            <ac:spMk id="53" creationId="{D8667B21-A39C-4ABB-9CED-0DD4CD739502}"/>
          </ac:spMkLst>
        </pc:spChg>
        <pc:spChg chg="add del">
          <ac:chgData name="Jianping He" userId="e9a56473584b1a11" providerId="LiveId" clId="{4B43D0CE-C544-42DC-ADD4-1030C090C5B8}" dt="2022-06-25T18:22:07.001" v="1111" actId="26606"/>
          <ac:spMkLst>
            <pc:docMk/>
            <pc:sldMk cId="79471740" sldId="259"/>
            <ac:spMk id="58" creationId="{8E7E1993-6448-42F8-8FB3-76104F45B344}"/>
          </ac:spMkLst>
        </pc:spChg>
        <pc:spChg chg="add del">
          <ac:chgData name="Jianping He" userId="e9a56473584b1a11" providerId="LiveId" clId="{4B43D0CE-C544-42DC-ADD4-1030C090C5B8}" dt="2022-06-25T18:22:07.001" v="1111" actId="26606"/>
          <ac:spMkLst>
            <pc:docMk/>
            <pc:sldMk cId="79471740" sldId="259"/>
            <ac:spMk id="59" creationId="{5B62175A-9061-4508-B024-671E2C3C3AAD}"/>
          </ac:spMkLst>
        </pc:spChg>
        <pc:spChg chg="add del">
          <ac:chgData name="Jianping He" userId="e9a56473584b1a11" providerId="LiveId" clId="{4B43D0CE-C544-42DC-ADD4-1030C090C5B8}" dt="2022-06-25T18:22:07.001" v="1111" actId="26606"/>
          <ac:spMkLst>
            <pc:docMk/>
            <pc:sldMk cId="79471740" sldId="259"/>
            <ac:spMk id="60" creationId="{2391C84E-C2EA-44FC-A7D1-FAE3E2850552}"/>
          </ac:spMkLst>
        </pc:spChg>
        <pc:spChg chg="add del">
          <ac:chgData name="Jianping He" userId="e9a56473584b1a11" providerId="LiveId" clId="{4B43D0CE-C544-42DC-ADD4-1030C090C5B8}" dt="2022-06-25T18:22:07.001" v="1111" actId="26606"/>
          <ac:spMkLst>
            <pc:docMk/>
            <pc:sldMk cId="79471740" sldId="259"/>
            <ac:spMk id="63" creationId="{7D7F7755-C305-4B28-8A86-8EA8898124E3}"/>
          </ac:spMkLst>
        </pc:spChg>
        <pc:spChg chg="add del">
          <ac:chgData name="Jianping He" userId="e9a56473584b1a11" providerId="LiveId" clId="{4B43D0CE-C544-42DC-ADD4-1030C090C5B8}" dt="2022-06-25T18:24:28.421" v="1358" actId="26606"/>
          <ac:spMkLst>
            <pc:docMk/>
            <pc:sldMk cId="79471740" sldId="259"/>
            <ac:spMk id="69" creationId="{8E7E1993-6448-42F8-8FB3-76104F45B344}"/>
          </ac:spMkLst>
        </pc:spChg>
        <pc:spChg chg="add del">
          <ac:chgData name="Jianping He" userId="e9a56473584b1a11" providerId="LiveId" clId="{4B43D0CE-C544-42DC-ADD4-1030C090C5B8}" dt="2022-06-25T18:24:28.421" v="1358" actId="26606"/>
          <ac:spMkLst>
            <pc:docMk/>
            <pc:sldMk cId="79471740" sldId="259"/>
            <ac:spMk id="71" creationId="{942B1D20-D329-4285-AED2-DABDCE9020B6}"/>
          </ac:spMkLst>
        </pc:spChg>
        <pc:spChg chg="add del">
          <ac:chgData name="Jianping He" userId="e9a56473584b1a11" providerId="LiveId" clId="{4B43D0CE-C544-42DC-ADD4-1030C090C5B8}" dt="2022-06-25T18:24:28.421" v="1358" actId="26606"/>
          <ac:spMkLst>
            <pc:docMk/>
            <pc:sldMk cId="79471740" sldId="259"/>
            <ac:spMk id="73" creationId="{B9016B79-9C59-4CEA-A85C-3E4C8877BA6F}"/>
          </ac:spMkLst>
        </pc:spChg>
        <pc:spChg chg="add del">
          <ac:chgData name="Jianping He" userId="e9a56473584b1a11" providerId="LiveId" clId="{4B43D0CE-C544-42DC-ADD4-1030C090C5B8}" dt="2022-06-25T18:24:28.421" v="1358" actId="26606"/>
          <ac:spMkLst>
            <pc:docMk/>
            <pc:sldMk cId="79471740" sldId="259"/>
            <ac:spMk id="75" creationId="{2391C84E-C2EA-44FC-A7D1-FAE3E2850552}"/>
          </ac:spMkLst>
        </pc:spChg>
        <pc:spChg chg="add del">
          <ac:chgData name="Jianping He" userId="e9a56473584b1a11" providerId="LiveId" clId="{4B43D0CE-C544-42DC-ADD4-1030C090C5B8}" dt="2022-06-25T18:24:28.421" v="1358" actId="26606"/>
          <ac:spMkLst>
            <pc:docMk/>
            <pc:sldMk cId="79471740" sldId="259"/>
            <ac:spMk id="108" creationId="{6B91DA8E-00B5-4214-AFE5-535E47051D31}"/>
          </ac:spMkLst>
        </pc:spChg>
        <pc:spChg chg="add del">
          <ac:chgData name="Jianping He" userId="e9a56473584b1a11" providerId="LiveId" clId="{4B43D0CE-C544-42DC-ADD4-1030C090C5B8}" dt="2022-06-25T18:24:16.295" v="1345" actId="26606"/>
          <ac:spMkLst>
            <pc:docMk/>
            <pc:sldMk cId="79471740" sldId="259"/>
            <ac:spMk id="113" creationId="{A4798C7F-C8CA-4799-BF37-3AB4642CDB66}"/>
          </ac:spMkLst>
        </pc:spChg>
        <pc:spChg chg="add del">
          <ac:chgData name="Jianping He" userId="e9a56473584b1a11" providerId="LiveId" clId="{4B43D0CE-C544-42DC-ADD4-1030C090C5B8}" dt="2022-06-25T18:24:17.848" v="1347" actId="26606"/>
          <ac:spMkLst>
            <pc:docMk/>
            <pc:sldMk cId="79471740" sldId="259"/>
            <ac:spMk id="117" creationId="{DA1A4301-6FFC-4C82-A1FA-7634D8CAA8F5}"/>
          </ac:spMkLst>
        </pc:spChg>
        <pc:spChg chg="add del">
          <ac:chgData name="Jianping He" userId="e9a56473584b1a11" providerId="LiveId" clId="{4B43D0CE-C544-42DC-ADD4-1030C090C5B8}" dt="2022-06-25T18:24:17.848" v="1347" actId="26606"/>
          <ac:spMkLst>
            <pc:docMk/>
            <pc:sldMk cId="79471740" sldId="259"/>
            <ac:spMk id="119" creationId="{BFEC1042-3FDC-47A3-BCD7-CA9D052F987E}"/>
          </ac:spMkLst>
        </pc:spChg>
        <pc:spChg chg="add del">
          <ac:chgData name="Jianping He" userId="e9a56473584b1a11" providerId="LiveId" clId="{4B43D0CE-C544-42DC-ADD4-1030C090C5B8}" dt="2022-06-25T18:24:16.295" v="1345" actId="26606"/>
          <ac:spMkLst>
            <pc:docMk/>
            <pc:sldMk cId="79471740" sldId="259"/>
            <ac:spMk id="146" creationId="{216BB147-20D5-4D93-BDA5-1BC614D6A4B2}"/>
          </ac:spMkLst>
        </pc:spChg>
        <pc:spChg chg="add del">
          <ac:chgData name="Jianping He" userId="e9a56473584b1a11" providerId="LiveId" clId="{4B43D0CE-C544-42DC-ADD4-1030C090C5B8}" dt="2022-06-25T18:24:16.295" v="1345" actId="26606"/>
          <ac:spMkLst>
            <pc:docMk/>
            <pc:sldMk cId="79471740" sldId="259"/>
            <ac:spMk id="148" creationId="{0A253F60-DE40-4508-A37A-61331DF1DD5D}"/>
          </ac:spMkLst>
        </pc:spChg>
        <pc:spChg chg="add del">
          <ac:chgData name="Jianping He" userId="e9a56473584b1a11" providerId="LiveId" clId="{4B43D0CE-C544-42DC-ADD4-1030C090C5B8}" dt="2022-06-25T18:24:16.295" v="1345" actId="26606"/>
          <ac:spMkLst>
            <pc:docMk/>
            <pc:sldMk cId="79471740" sldId="259"/>
            <ac:spMk id="150" creationId="{9A0D6220-3DFE-4182-9152-9135493A6BDA}"/>
          </ac:spMkLst>
        </pc:spChg>
        <pc:spChg chg="add del">
          <ac:chgData name="Jianping He" userId="e9a56473584b1a11" providerId="LiveId" clId="{4B43D0CE-C544-42DC-ADD4-1030C090C5B8}" dt="2022-06-25T18:24:16.295" v="1345" actId="26606"/>
          <ac:spMkLst>
            <pc:docMk/>
            <pc:sldMk cId="79471740" sldId="259"/>
            <ac:spMk id="183" creationId="{BA6285CA-6AFA-4F27-AFB5-1B32CDE09B1A}"/>
          </ac:spMkLst>
        </pc:spChg>
        <pc:spChg chg="add del">
          <ac:chgData name="Jianping He" userId="e9a56473584b1a11" providerId="LiveId" clId="{4B43D0CE-C544-42DC-ADD4-1030C090C5B8}" dt="2022-06-25T18:24:16.295" v="1345" actId="26606"/>
          <ac:spMkLst>
            <pc:docMk/>
            <pc:sldMk cId="79471740" sldId="259"/>
            <ac:spMk id="185" creationId="{1D89589F-37B2-43AC-A5AB-3B428690BFFE}"/>
          </ac:spMkLst>
        </pc:spChg>
        <pc:spChg chg="add del">
          <ac:chgData name="Jianping He" userId="e9a56473584b1a11" providerId="LiveId" clId="{4B43D0CE-C544-42DC-ADD4-1030C090C5B8}" dt="2022-06-25T18:24:16.295" v="1345" actId="26606"/>
          <ac:spMkLst>
            <pc:docMk/>
            <pc:sldMk cId="79471740" sldId="259"/>
            <ac:spMk id="187" creationId="{7BCC6446-8462-4A63-9B6F-8F57EC40F648}"/>
          </ac:spMkLst>
        </pc:spChg>
        <pc:spChg chg="add del">
          <ac:chgData name="Jianping He" userId="e9a56473584b1a11" providerId="LiveId" clId="{4B43D0CE-C544-42DC-ADD4-1030C090C5B8}" dt="2022-06-25T18:24:16.295" v="1345" actId="26606"/>
          <ac:spMkLst>
            <pc:docMk/>
            <pc:sldMk cId="79471740" sldId="259"/>
            <ac:spMk id="189" creationId="{0AF8A919-E589-4841-8662-39A57558C031}"/>
          </ac:spMkLst>
        </pc:spChg>
        <pc:spChg chg="add del">
          <ac:chgData name="Jianping He" userId="e9a56473584b1a11" providerId="LiveId" clId="{4B43D0CE-C544-42DC-ADD4-1030C090C5B8}" dt="2022-06-25T18:24:20.910" v="1351" actId="26606"/>
          <ac:spMkLst>
            <pc:docMk/>
            <pc:sldMk cId="79471740" sldId="259"/>
            <ac:spMk id="216" creationId="{13B6DAC6-0186-4D62-AD69-90B9C0411EA3}"/>
          </ac:spMkLst>
        </pc:spChg>
        <pc:spChg chg="add del">
          <ac:chgData name="Jianping He" userId="e9a56473584b1a11" providerId="LiveId" clId="{4B43D0CE-C544-42DC-ADD4-1030C090C5B8}" dt="2022-06-25T18:24:20.910" v="1351" actId="26606"/>
          <ac:spMkLst>
            <pc:docMk/>
            <pc:sldMk cId="79471740" sldId="259"/>
            <ac:spMk id="218" creationId="{BA6285CA-6AFA-4F27-AFB5-1B32CDE09B1A}"/>
          </ac:spMkLst>
        </pc:spChg>
        <pc:spChg chg="add del">
          <ac:chgData name="Jianping He" userId="e9a56473584b1a11" providerId="LiveId" clId="{4B43D0CE-C544-42DC-ADD4-1030C090C5B8}" dt="2022-06-25T18:24:20.910" v="1351" actId="26606"/>
          <ac:spMkLst>
            <pc:docMk/>
            <pc:sldMk cId="79471740" sldId="259"/>
            <ac:spMk id="220" creationId="{4BE5C09D-B3C1-42F3-B945-39AEDFD19898}"/>
          </ac:spMkLst>
        </pc:spChg>
        <pc:spChg chg="add del">
          <ac:chgData name="Jianping He" userId="e9a56473584b1a11" providerId="LiveId" clId="{4B43D0CE-C544-42DC-ADD4-1030C090C5B8}" dt="2022-06-25T18:24:17.848" v="1347" actId="26606"/>
          <ac:spMkLst>
            <pc:docMk/>
            <pc:sldMk cId="79471740" sldId="259"/>
            <ac:spMk id="222" creationId="{1C582B07-D0F0-4B6B-A5D9-D2F192CB3A4E}"/>
          </ac:spMkLst>
        </pc:spChg>
        <pc:spChg chg="add del">
          <ac:chgData name="Jianping He" userId="e9a56473584b1a11" providerId="LiveId" clId="{4B43D0CE-C544-42DC-ADD4-1030C090C5B8}" dt="2022-06-25T18:24:17.848" v="1347" actId="26606"/>
          <ac:spMkLst>
            <pc:docMk/>
            <pc:sldMk cId="79471740" sldId="259"/>
            <ac:spMk id="223" creationId="{7EE60796-BC52-4154-A3A9-773DE8285501}"/>
          </ac:spMkLst>
        </pc:spChg>
        <pc:spChg chg="add del">
          <ac:chgData name="Jianping He" userId="e9a56473584b1a11" providerId="LiveId" clId="{4B43D0CE-C544-42DC-ADD4-1030C090C5B8}" dt="2022-06-25T18:24:19.616" v="1349" actId="26606"/>
          <ac:spMkLst>
            <pc:docMk/>
            <pc:sldMk cId="79471740" sldId="259"/>
            <ac:spMk id="228" creationId="{1C582B07-D0F0-4B6B-A5D9-D2F192CB3A4E}"/>
          </ac:spMkLst>
        </pc:spChg>
        <pc:spChg chg="add del">
          <ac:chgData name="Jianping He" userId="e9a56473584b1a11" providerId="LiveId" clId="{4B43D0CE-C544-42DC-ADD4-1030C090C5B8}" dt="2022-06-25T18:24:19.616" v="1349" actId="26606"/>
          <ac:spMkLst>
            <pc:docMk/>
            <pc:sldMk cId="79471740" sldId="259"/>
            <ac:spMk id="229" creationId="{7EE60796-BC52-4154-A3A9-773DE8285501}"/>
          </ac:spMkLst>
        </pc:spChg>
        <pc:spChg chg="add del">
          <ac:chgData name="Jianping He" userId="e9a56473584b1a11" providerId="LiveId" clId="{4B43D0CE-C544-42DC-ADD4-1030C090C5B8}" dt="2022-06-25T18:24:19.616" v="1349" actId="26606"/>
          <ac:spMkLst>
            <pc:docMk/>
            <pc:sldMk cId="79471740" sldId="259"/>
            <ac:spMk id="230" creationId="{DA1A4301-6FFC-4C82-A1FA-7634D8CAA8F5}"/>
          </ac:spMkLst>
        </pc:spChg>
        <pc:spChg chg="add del">
          <ac:chgData name="Jianping He" userId="e9a56473584b1a11" providerId="LiveId" clId="{4B43D0CE-C544-42DC-ADD4-1030C090C5B8}" dt="2022-06-25T18:24:19.616" v="1349" actId="26606"/>
          <ac:spMkLst>
            <pc:docMk/>
            <pc:sldMk cId="79471740" sldId="259"/>
            <ac:spMk id="231" creationId="{BFEC1042-3FDC-47A3-BCD7-CA9D052F987E}"/>
          </ac:spMkLst>
        </pc:spChg>
        <pc:spChg chg="add del">
          <ac:chgData name="Jianping He" userId="e9a56473584b1a11" providerId="LiveId" clId="{4B43D0CE-C544-42DC-ADD4-1030C090C5B8}" dt="2022-06-25T18:24:20.910" v="1351" actId="26606"/>
          <ac:spMkLst>
            <pc:docMk/>
            <pc:sldMk cId="79471740" sldId="259"/>
            <ac:spMk id="252" creationId="{A4798C7F-C8CA-4799-BF37-3AB4642CDB66}"/>
          </ac:spMkLst>
        </pc:spChg>
        <pc:spChg chg="add del">
          <ac:chgData name="Jianping He" userId="e9a56473584b1a11" providerId="LiveId" clId="{4B43D0CE-C544-42DC-ADD4-1030C090C5B8}" dt="2022-06-25T18:24:20.910" v="1351" actId="26606"/>
          <ac:spMkLst>
            <pc:docMk/>
            <pc:sldMk cId="79471740" sldId="259"/>
            <ac:spMk id="257" creationId="{216BB147-20D5-4D93-BDA5-1BC614D6A4B2}"/>
          </ac:spMkLst>
        </pc:spChg>
        <pc:spChg chg="add del">
          <ac:chgData name="Jianping He" userId="e9a56473584b1a11" providerId="LiveId" clId="{4B43D0CE-C544-42DC-ADD4-1030C090C5B8}" dt="2022-06-25T18:24:20.910" v="1351" actId="26606"/>
          <ac:spMkLst>
            <pc:docMk/>
            <pc:sldMk cId="79471740" sldId="259"/>
            <ac:spMk id="258" creationId="{0A253F60-DE40-4508-A37A-61331DF1DD5D}"/>
          </ac:spMkLst>
        </pc:spChg>
        <pc:spChg chg="add del">
          <ac:chgData name="Jianping He" userId="e9a56473584b1a11" providerId="LiveId" clId="{4B43D0CE-C544-42DC-ADD4-1030C090C5B8}" dt="2022-06-25T18:24:20.910" v="1351" actId="26606"/>
          <ac:spMkLst>
            <pc:docMk/>
            <pc:sldMk cId="79471740" sldId="259"/>
            <ac:spMk id="259" creationId="{326AD51D-D59E-4689-A5DF-6A9857053BF6}"/>
          </ac:spMkLst>
        </pc:spChg>
        <pc:spChg chg="add del">
          <ac:chgData name="Jianping He" userId="e9a56473584b1a11" providerId="LiveId" clId="{4B43D0CE-C544-42DC-ADD4-1030C090C5B8}" dt="2022-06-25T18:24:20.910" v="1351" actId="26606"/>
          <ac:spMkLst>
            <pc:docMk/>
            <pc:sldMk cId="79471740" sldId="259"/>
            <ac:spMk id="261" creationId="{7A6DA27B-24A2-4FAF-9CB9-A814BF835B9F}"/>
          </ac:spMkLst>
        </pc:spChg>
        <pc:spChg chg="add del">
          <ac:chgData name="Jianping He" userId="e9a56473584b1a11" providerId="LiveId" clId="{4B43D0CE-C544-42DC-ADD4-1030C090C5B8}" dt="2022-06-25T18:24:23.811" v="1353" actId="26606"/>
          <ac:spMkLst>
            <pc:docMk/>
            <pc:sldMk cId="79471740" sldId="259"/>
            <ac:spMk id="274" creationId="{A4798C7F-C8CA-4799-BF37-3AB4642CDB66}"/>
          </ac:spMkLst>
        </pc:spChg>
        <pc:spChg chg="add del">
          <ac:chgData name="Jianping He" userId="e9a56473584b1a11" providerId="LiveId" clId="{4B43D0CE-C544-42DC-ADD4-1030C090C5B8}" dt="2022-06-25T18:24:23.811" v="1353" actId="26606"/>
          <ac:spMkLst>
            <pc:docMk/>
            <pc:sldMk cId="79471740" sldId="259"/>
            <ac:spMk id="279" creationId="{216BB147-20D5-4D93-BDA5-1BC614D6A4B2}"/>
          </ac:spMkLst>
        </pc:spChg>
        <pc:spChg chg="add del">
          <ac:chgData name="Jianping He" userId="e9a56473584b1a11" providerId="LiveId" clId="{4B43D0CE-C544-42DC-ADD4-1030C090C5B8}" dt="2022-06-25T18:24:23.811" v="1353" actId="26606"/>
          <ac:spMkLst>
            <pc:docMk/>
            <pc:sldMk cId="79471740" sldId="259"/>
            <ac:spMk id="280" creationId="{0A253F60-DE40-4508-A37A-61331DF1DD5D}"/>
          </ac:spMkLst>
        </pc:spChg>
        <pc:spChg chg="add del">
          <ac:chgData name="Jianping He" userId="e9a56473584b1a11" providerId="LiveId" clId="{4B43D0CE-C544-42DC-ADD4-1030C090C5B8}" dt="2022-06-25T18:24:23.811" v="1353" actId="26606"/>
          <ac:spMkLst>
            <pc:docMk/>
            <pc:sldMk cId="79471740" sldId="259"/>
            <ac:spMk id="281" creationId="{9A0D6220-3DFE-4182-9152-9135493A6BDA}"/>
          </ac:spMkLst>
        </pc:spChg>
        <pc:spChg chg="add del">
          <ac:chgData name="Jianping He" userId="e9a56473584b1a11" providerId="LiveId" clId="{4B43D0CE-C544-42DC-ADD4-1030C090C5B8}" dt="2022-06-25T18:24:23.811" v="1353" actId="26606"/>
          <ac:spMkLst>
            <pc:docMk/>
            <pc:sldMk cId="79471740" sldId="259"/>
            <ac:spMk id="283" creationId="{BA6285CA-6AFA-4F27-AFB5-1B32CDE09B1A}"/>
          </ac:spMkLst>
        </pc:spChg>
        <pc:spChg chg="add del">
          <ac:chgData name="Jianping He" userId="e9a56473584b1a11" providerId="LiveId" clId="{4B43D0CE-C544-42DC-ADD4-1030C090C5B8}" dt="2022-06-25T18:24:23.811" v="1353" actId="26606"/>
          <ac:spMkLst>
            <pc:docMk/>
            <pc:sldMk cId="79471740" sldId="259"/>
            <ac:spMk id="284" creationId="{1D89589F-37B2-43AC-A5AB-3B428690BFFE}"/>
          </ac:spMkLst>
        </pc:spChg>
        <pc:spChg chg="add del">
          <ac:chgData name="Jianping He" userId="e9a56473584b1a11" providerId="LiveId" clId="{4B43D0CE-C544-42DC-ADD4-1030C090C5B8}" dt="2022-06-25T18:24:23.811" v="1353" actId="26606"/>
          <ac:spMkLst>
            <pc:docMk/>
            <pc:sldMk cId="79471740" sldId="259"/>
            <ac:spMk id="285" creationId="{7BCC6446-8462-4A63-9B6F-8F57EC40F648}"/>
          </ac:spMkLst>
        </pc:spChg>
        <pc:spChg chg="add del">
          <ac:chgData name="Jianping He" userId="e9a56473584b1a11" providerId="LiveId" clId="{4B43D0CE-C544-42DC-ADD4-1030C090C5B8}" dt="2022-06-25T18:24:23.811" v="1353" actId="26606"/>
          <ac:spMkLst>
            <pc:docMk/>
            <pc:sldMk cId="79471740" sldId="259"/>
            <ac:spMk id="286" creationId="{0AF8A919-E589-4841-8662-39A57558C031}"/>
          </ac:spMkLst>
        </pc:spChg>
        <pc:spChg chg="add del">
          <ac:chgData name="Jianping He" userId="e9a56473584b1a11" providerId="LiveId" clId="{4B43D0CE-C544-42DC-ADD4-1030C090C5B8}" dt="2022-06-25T18:24:27.659" v="1355" actId="26606"/>
          <ac:spMkLst>
            <pc:docMk/>
            <pc:sldMk cId="79471740" sldId="259"/>
            <ac:spMk id="292" creationId="{57B73489-D0E4-4C8B-884B-43A00CCD33C7}"/>
          </ac:spMkLst>
        </pc:spChg>
        <pc:spChg chg="add del">
          <ac:chgData name="Jianping He" userId="e9a56473584b1a11" providerId="LiveId" clId="{4B43D0CE-C544-42DC-ADD4-1030C090C5B8}" dt="2022-06-25T18:24:27.659" v="1355" actId="26606"/>
          <ac:spMkLst>
            <pc:docMk/>
            <pc:sldMk cId="79471740" sldId="259"/>
            <ac:spMk id="293" creationId="{1C582B07-D0F0-4B6B-A5D9-D2F192CB3A4E}"/>
          </ac:spMkLst>
        </pc:spChg>
        <pc:spChg chg="add del">
          <ac:chgData name="Jianping He" userId="e9a56473584b1a11" providerId="LiveId" clId="{4B43D0CE-C544-42DC-ADD4-1030C090C5B8}" dt="2022-06-25T18:24:27.659" v="1355" actId="26606"/>
          <ac:spMkLst>
            <pc:docMk/>
            <pc:sldMk cId="79471740" sldId="259"/>
            <ac:spMk id="294" creationId="{DA1A4301-6FFC-4C82-A1FA-7634D8CAA8F5}"/>
          </ac:spMkLst>
        </pc:spChg>
        <pc:spChg chg="add del">
          <ac:chgData name="Jianping He" userId="e9a56473584b1a11" providerId="LiveId" clId="{4B43D0CE-C544-42DC-ADD4-1030C090C5B8}" dt="2022-06-25T18:24:27.659" v="1355" actId="26606"/>
          <ac:spMkLst>
            <pc:docMk/>
            <pc:sldMk cId="79471740" sldId="259"/>
            <ac:spMk id="299" creationId="{A890253F-325A-4AC7-AF5F-06FB890E8F0E}"/>
          </ac:spMkLst>
        </pc:spChg>
        <pc:spChg chg="add del">
          <ac:chgData name="Jianping He" userId="e9a56473584b1a11" providerId="LiveId" clId="{4B43D0CE-C544-42DC-ADD4-1030C090C5B8}" dt="2022-06-25T18:24:28.350" v="1357" actId="26606"/>
          <ac:spMkLst>
            <pc:docMk/>
            <pc:sldMk cId="79471740" sldId="259"/>
            <ac:spMk id="301" creationId="{1C582B07-D0F0-4B6B-A5D9-D2F192CB3A4E}"/>
          </ac:spMkLst>
        </pc:spChg>
        <pc:spChg chg="add del">
          <ac:chgData name="Jianping He" userId="e9a56473584b1a11" providerId="LiveId" clId="{4B43D0CE-C544-42DC-ADD4-1030C090C5B8}" dt="2022-06-25T18:24:28.350" v="1357" actId="26606"/>
          <ac:spMkLst>
            <pc:docMk/>
            <pc:sldMk cId="79471740" sldId="259"/>
            <ac:spMk id="302" creationId="{90B4ACB0-2B52-48C2-9BC9-553BE73567FC}"/>
          </ac:spMkLst>
        </pc:spChg>
        <pc:spChg chg="add del">
          <ac:chgData name="Jianping He" userId="e9a56473584b1a11" providerId="LiveId" clId="{4B43D0CE-C544-42DC-ADD4-1030C090C5B8}" dt="2022-06-25T18:24:28.350" v="1357" actId="26606"/>
          <ac:spMkLst>
            <pc:docMk/>
            <pc:sldMk cId="79471740" sldId="259"/>
            <ac:spMk id="303" creationId="{DA1A4301-6FFC-4C82-A1FA-7634D8CAA8F5}"/>
          </ac:spMkLst>
        </pc:spChg>
        <pc:spChg chg="add del">
          <ac:chgData name="Jianping He" userId="e9a56473584b1a11" providerId="LiveId" clId="{4B43D0CE-C544-42DC-ADD4-1030C090C5B8}" dt="2022-06-25T18:24:37.647" v="1365" actId="26606"/>
          <ac:spMkLst>
            <pc:docMk/>
            <pc:sldMk cId="79471740" sldId="259"/>
            <ac:spMk id="309" creationId="{1C582B07-D0F0-4B6B-A5D9-D2F192CB3A4E}"/>
          </ac:spMkLst>
        </pc:spChg>
        <pc:spChg chg="add del">
          <ac:chgData name="Jianping He" userId="e9a56473584b1a11" providerId="LiveId" clId="{4B43D0CE-C544-42DC-ADD4-1030C090C5B8}" dt="2022-06-25T18:24:37.647" v="1365" actId="26606"/>
          <ac:spMkLst>
            <pc:docMk/>
            <pc:sldMk cId="79471740" sldId="259"/>
            <ac:spMk id="310" creationId="{5839FC30-63C9-4643-98EF-7B1C31BE3906}"/>
          </ac:spMkLst>
        </pc:spChg>
        <pc:spChg chg="add del">
          <ac:chgData name="Jianping He" userId="e9a56473584b1a11" providerId="LiveId" clId="{4B43D0CE-C544-42DC-ADD4-1030C090C5B8}" dt="2022-06-25T18:24:37.647" v="1365" actId="26606"/>
          <ac:spMkLst>
            <pc:docMk/>
            <pc:sldMk cId="79471740" sldId="259"/>
            <ac:spMk id="311" creationId="{2B76B338-5C91-48AF-BFFC-93C8AAD6D5C4}"/>
          </ac:spMkLst>
        </pc:spChg>
        <pc:spChg chg="add del">
          <ac:chgData name="Jianping He" userId="e9a56473584b1a11" providerId="LiveId" clId="{4B43D0CE-C544-42DC-ADD4-1030C090C5B8}" dt="2022-06-25T18:24:37.647" v="1365" actId="26606"/>
          <ac:spMkLst>
            <pc:docMk/>
            <pc:sldMk cId="79471740" sldId="259"/>
            <ac:spMk id="312" creationId="{07FE80B3-9970-48B3-8883-81ED2FE4A3FB}"/>
          </ac:spMkLst>
        </pc:spChg>
        <pc:spChg chg="add del">
          <ac:chgData name="Jianping He" userId="e9a56473584b1a11" providerId="LiveId" clId="{4B43D0CE-C544-42DC-ADD4-1030C090C5B8}" dt="2022-06-25T18:24:35.871" v="1360" actId="26606"/>
          <ac:spMkLst>
            <pc:docMk/>
            <pc:sldMk cId="79471740" sldId="259"/>
            <ac:spMk id="321" creationId="{8E7E1993-6448-42F8-8FB3-76104F45B344}"/>
          </ac:spMkLst>
        </pc:spChg>
        <pc:spChg chg="add del">
          <ac:chgData name="Jianping He" userId="e9a56473584b1a11" providerId="LiveId" clId="{4B43D0CE-C544-42DC-ADD4-1030C090C5B8}" dt="2022-06-25T18:24:35.871" v="1360" actId="26606"/>
          <ac:spMkLst>
            <pc:docMk/>
            <pc:sldMk cId="79471740" sldId="259"/>
            <ac:spMk id="323" creationId="{3CDAD724-AF32-45EC-B0B9-360C73C9D26E}"/>
          </ac:spMkLst>
        </pc:spChg>
        <pc:spChg chg="add del">
          <ac:chgData name="Jianping He" userId="e9a56473584b1a11" providerId="LiveId" clId="{4B43D0CE-C544-42DC-ADD4-1030C090C5B8}" dt="2022-06-25T18:24:35.871" v="1360" actId="26606"/>
          <ac:spMkLst>
            <pc:docMk/>
            <pc:sldMk cId="79471740" sldId="259"/>
            <ac:spMk id="325" creationId="{2391C84E-C2EA-44FC-A7D1-FAE3E2850552}"/>
          </ac:spMkLst>
        </pc:spChg>
        <pc:spChg chg="add del">
          <ac:chgData name="Jianping He" userId="e9a56473584b1a11" providerId="LiveId" clId="{4B43D0CE-C544-42DC-ADD4-1030C090C5B8}" dt="2022-06-25T18:24:35.871" v="1360" actId="26606"/>
          <ac:spMkLst>
            <pc:docMk/>
            <pc:sldMk cId="79471740" sldId="259"/>
            <ac:spMk id="358" creationId="{BA4D4000-2689-4306-BBA6-BF744AB5F807}"/>
          </ac:spMkLst>
        </pc:spChg>
        <pc:spChg chg="add del">
          <ac:chgData name="Jianping He" userId="e9a56473584b1a11" providerId="LiveId" clId="{4B43D0CE-C544-42DC-ADD4-1030C090C5B8}" dt="2022-06-25T18:24:36.727" v="1362" actId="26606"/>
          <ac:spMkLst>
            <pc:docMk/>
            <pc:sldMk cId="79471740" sldId="259"/>
            <ac:spMk id="360" creationId="{8E7E1993-6448-42F8-8FB3-76104F45B344}"/>
          </ac:spMkLst>
        </pc:spChg>
        <pc:spChg chg="add del">
          <ac:chgData name="Jianping He" userId="e9a56473584b1a11" providerId="LiveId" clId="{4B43D0CE-C544-42DC-ADD4-1030C090C5B8}" dt="2022-06-25T18:24:36.727" v="1362" actId="26606"/>
          <ac:spMkLst>
            <pc:docMk/>
            <pc:sldMk cId="79471740" sldId="259"/>
            <ac:spMk id="361" creationId="{BC3FA84C-8729-4FD0-B361-46AE04B43E92}"/>
          </ac:spMkLst>
        </pc:spChg>
        <pc:spChg chg="add del">
          <ac:chgData name="Jianping He" userId="e9a56473584b1a11" providerId="LiveId" clId="{4B43D0CE-C544-42DC-ADD4-1030C090C5B8}" dt="2022-06-25T18:24:36.727" v="1362" actId="26606"/>
          <ac:spMkLst>
            <pc:docMk/>
            <pc:sldMk cId="79471740" sldId="259"/>
            <ac:spMk id="362" creationId="{2391C84E-C2EA-44FC-A7D1-FAE3E2850552}"/>
          </ac:spMkLst>
        </pc:spChg>
        <pc:spChg chg="add del">
          <ac:chgData name="Jianping He" userId="e9a56473584b1a11" providerId="LiveId" clId="{4B43D0CE-C544-42DC-ADD4-1030C090C5B8}" dt="2022-06-25T18:24:36.727" v="1362" actId="26606"/>
          <ac:spMkLst>
            <pc:docMk/>
            <pc:sldMk cId="79471740" sldId="259"/>
            <ac:spMk id="364" creationId="{EB97ECD4-67DD-4166-9EC5-5D88340058D9}"/>
          </ac:spMkLst>
        </pc:spChg>
        <pc:spChg chg="add del">
          <ac:chgData name="Jianping He" userId="e9a56473584b1a11" providerId="LiveId" clId="{4B43D0CE-C544-42DC-ADD4-1030C090C5B8}" dt="2022-06-25T18:24:37.589" v="1364" actId="26606"/>
          <ac:spMkLst>
            <pc:docMk/>
            <pc:sldMk cId="79471740" sldId="259"/>
            <ac:spMk id="366" creationId="{8E7E1993-6448-42F8-8FB3-76104F45B344}"/>
          </ac:spMkLst>
        </pc:spChg>
        <pc:spChg chg="add del">
          <ac:chgData name="Jianping He" userId="e9a56473584b1a11" providerId="LiveId" clId="{4B43D0CE-C544-42DC-ADD4-1030C090C5B8}" dt="2022-06-25T18:24:37.589" v="1364" actId="26606"/>
          <ac:spMkLst>
            <pc:docMk/>
            <pc:sldMk cId="79471740" sldId="259"/>
            <ac:spMk id="367" creationId="{7FBED9C4-BC33-43BE-B249-F24C980CA4F3}"/>
          </ac:spMkLst>
        </pc:spChg>
        <pc:spChg chg="add del">
          <ac:chgData name="Jianping He" userId="e9a56473584b1a11" providerId="LiveId" clId="{4B43D0CE-C544-42DC-ADD4-1030C090C5B8}" dt="2022-06-25T18:24:37.589" v="1364" actId="26606"/>
          <ac:spMkLst>
            <pc:docMk/>
            <pc:sldMk cId="79471740" sldId="259"/>
            <ac:spMk id="368" creationId="{2391C84E-C2EA-44FC-A7D1-FAE3E2850552}"/>
          </ac:spMkLst>
        </pc:spChg>
        <pc:spChg chg="add del">
          <ac:chgData name="Jianping He" userId="e9a56473584b1a11" providerId="LiveId" clId="{4B43D0CE-C544-42DC-ADD4-1030C090C5B8}" dt="2022-06-25T18:24:37.589" v="1364" actId="26606"/>
          <ac:spMkLst>
            <pc:docMk/>
            <pc:sldMk cId="79471740" sldId="259"/>
            <ac:spMk id="370" creationId="{57C32FE0-E14A-4F1C-B5CD-173456FE4433}"/>
          </ac:spMkLst>
        </pc:spChg>
        <pc:spChg chg="add del">
          <ac:chgData name="Jianping He" userId="e9a56473584b1a11" providerId="LiveId" clId="{4B43D0CE-C544-42DC-ADD4-1030C090C5B8}" dt="2022-06-25T18:35:26.262" v="2579" actId="26606"/>
          <ac:spMkLst>
            <pc:docMk/>
            <pc:sldMk cId="79471740" sldId="259"/>
            <ac:spMk id="372" creationId="{8E7E1993-6448-42F8-8FB3-76104F45B344}"/>
          </ac:spMkLst>
        </pc:spChg>
        <pc:spChg chg="add del">
          <ac:chgData name="Jianping He" userId="e9a56473584b1a11" providerId="LiveId" clId="{4B43D0CE-C544-42DC-ADD4-1030C090C5B8}" dt="2022-06-25T18:35:26.262" v="2579" actId="26606"/>
          <ac:spMkLst>
            <pc:docMk/>
            <pc:sldMk cId="79471740" sldId="259"/>
            <ac:spMk id="373" creationId="{BC3FA84C-8729-4FD0-B361-46AE04B43E92}"/>
          </ac:spMkLst>
        </pc:spChg>
        <pc:spChg chg="add del">
          <ac:chgData name="Jianping He" userId="e9a56473584b1a11" providerId="LiveId" clId="{4B43D0CE-C544-42DC-ADD4-1030C090C5B8}" dt="2022-06-25T18:35:26.262" v="2579" actId="26606"/>
          <ac:spMkLst>
            <pc:docMk/>
            <pc:sldMk cId="79471740" sldId="259"/>
            <ac:spMk id="374" creationId="{2391C84E-C2EA-44FC-A7D1-FAE3E2850552}"/>
          </ac:spMkLst>
        </pc:spChg>
        <pc:spChg chg="add del">
          <ac:chgData name="Jianping He" userId="e9a56473584b1a11" providerId="LiveId" clId="{4B43D0CE-C544-42DC-ADD4-1030C090C5B8}" dt="2022-06-25T18:35:26.262" v="2579" actId="26606"/>
          <ac:spMkLst>
            <pc:docMk/>
            <pc:sldMk cId="79471740" sldId="259"/>
            <ac:spMk id="376" creationId="{EB97ECD4-67DD-4166-9EC5-5D88340058D9}"/>
          </ac:spMkLst>
        </pc:spChg>
        <pc:spChg chg="add del">
          <ac:chgData name="Jianping He" userId="e9a56473584b1a11" providerId="LiveId" clId="{4B43D0CE-C544-42DC-ADD4-1030C090C5B8}" dt="2022-06-25T18:35:26.159" v="2578" actId="26606"/>
          <ac:spMkLst>
            <pc:docMk/>
            <pc:sldMk cId="79471740" sldId="259"/>
            <ac:spMk id="381" creationId="{8E7E1993-6448-42F8-8FB3-76104F45B344}"/>
          </ac:spMkLst>
        </pc:spChg>
        <pc:spChg chg="add del">
          <ac:chgData name="Jianping He" userId="e9a56473584b1a11" providerId="LiveId" clId="{4B43D0CE-C544-42DC-ADD4-1030C090C5B8}" dt="2022-06-25T18:35:26.159" v="2578" actId="26606"/>
          <ac:spMkLst>
            <pc:docMk/>
            <pc:sldMk cId="79471740" sldId="259"/>
            <ac:spMk id="383" creationId="{BC3FA84C-8729-4FD0-B361-46AE04B43E92}"/>
          </ac:spMkLst>
        </pc:spChg>
        <pc:spChg chg="add del">
          <ac:chgData name="Jianping He" userId="e9a56473584b1a11" providerId="LiveId" clId="{4B43D0CE-C544-42DC-ADD4-1030C090C5B8}" dt="2022-06-25T18:35:26.159" v="2578" actId="26606"/>
          <ac:spMkLst>
            <pc:docMk/>
            <pc:sldMk cId="79471740" sldId="259"/>
            <ac:spMk id="385" creationId="{2391C84E-C2EA-44FC-A7D1-FAE3E2850552}"/>
          </ac:spMkLst>
        </pc:spChg>
        <pc:spChg chg="add del">
          <ac:chgData name="Jianping He" userId="e9a56473584b1a11" providerId="LiveId" clId="{4B43D0CE-C544-42DC-ADD4-1030C090C5B8}" dt="2022-06-25T18:35:26.159" v="2578" actId="26606"/>
          <ac:spMkLst>
            <pc:docMk/>
            <pc:sldMk cId="79471740" sldId="259"/>
            <ac:spMk id="418" creationId="{EB97ECD4-67DD-4166-9EC5-5D88340058D9}"/>
          </ac:spMkLst>
        </pc:spChg>
        <pc:spChg chg="add">
          <ac:chgData name="Jianping He" userId="e9a56473584b1a11" providerId="LiveId" clId="{4B43D0CE-C544-42DC-ADD4-1030C090C5B8}" dt="2022-06-25T18:35:26.262" v="2579" actId="26606"/>
          <ac:spMkLst>
            <pc:docMk/>
            <pc:sldMk cId="79471740" sldId="259"/>
            <ac:spMk id="420" creationId="{6B91DA8E-00B5-4214-AFE5-535E47051D31}"/>
          </ac:spMkLst>
        </pc:spChg>
        <pc:spChg chg="add">
          <ac:chgData name="Jianping He" userId="e9a56473584b1a11" providerId="LiveId" clId="{4B43D0CE-C544-42DC-ADD4-1030C090C5B8}" dt="2022-06-25T18:35:26.262" v="2579" actId="26606"/>
          <ac:spMkLst>
            <pc:docMk/>
            <pc:sldMk cId="79471740" sldId="259"/>
            <ac:spMk id="421" creationId="{8E7E1993-6448-42F8-8FB3-76104F45B344}"/>
          </ac:spMkLst>
        </pc:spChg>
        <pc:spChg chg="add">
          <ac:chgData name="Jianping He" userId="e9a56473584b1a11" providerId="LiveId" clId="{4B43D0CE-C544-42DC-ADD4-1030C090C5B8}" dt="2022-06-25T18:35:26.262" v="2579" actId="26606"/>
          <ac:spMkLst>
            <pc:docMk/>
            <pc:sldMk cId="79471740" sldId="259"/>
            <ac:spMk id="422" creationId="{942B1D20-D329-4285-AED2-DABDCE9020B6}"/>
          </ac:spMkLst>
        </pc:spChg>
        <pc:spChg chg="add">
          <ac:chgData name="Jianping He" userId="e9a56473584b1a11" providerId="LiveId" clId="{4B43D0CE-C544-42DC-ADD4-1030C090C5B8}" dt="2022-06-25T18:35:26.262" v="2579" actId="26606"/>
          <ac:spMkLst>
            <pc:docMk/>
            <pc:sldMk cId="79471740" sldId="259"/>
            <ac:spMk id="423" creationId="{B9016B79-9C59-4CEA-A85C-3E4C8877BA6F}"/>
          </ac:spMkLst>
        </pc:spChg>
        <pc:spChg chg="add">
          <ac:chgData name="Jianping He" userId="e9a56473584b1a11" providerId="LiveId" clId="{4B43D0CE-C544-42DC-ADD4-1030C090C5B8}" dt="2022-06-25T18:35:26.262" v="2579" actId="26606"/>
          <ac:spMkLst>
            <pc:docMk/>
            <pc:sldMk cId="79471740" sldId="259"/>
            <ac:spMk id="424" creationId="{2391C84E-C2EA-44FC-A7D1-FAE3E2850552}"/>
          </ac:spMkLst>
        </pc:spChg>
        <pc:grpChg chg="add del">
          <ac:chgData name="Jianping He" userId="e9a56473584b1a11" providerId="LiveId" clId="{4B43D0CE-C544-42DC-ADD4-1030C090C5B8}" dt="2022-06-25T18:19:31.859" v="745" actId="26606"/>
          <ac:grpSpMkLst>
            <pc:docMk/>
            <pc:sldMk cId="79471740" sldId="259"/>
            <ac:grpSpMk id="15" creationId="{47B3131A-B518-43E5-A896-E9D654A4863F}"/>
          </ac:grpSpMkLst>
        </pc:grpChg>
        <pc:grpChg chg="add del">
          <ac:chgData name="Jianping He" userId="e9a56473584b1a11" providerId="LiveId" clId="{4B43D0CE-C544-42DC-ADD4-1030C090C5B8}" dt="2022-06-25T18:19:28.279" v="741" actId="26606"/>
          <ac:grpSpMkLst>
            <pc:docMk/>
            <pc:sldMk cId="79471740" sldId="259"/>
            <ac:grpSpMk id="16" creationId="{8323DD1D-77DE-48B2-A0A0-6265801531E5}"/>
          </ac:grpSpMkLst>
        </pc:grpChg>
        <pc:grpChg chg="add del">
          <ac:chgData name="Jianping He" userId="e9a56473584b1a11" providerId="LiveId" clId="{4B43D0CE-C544-42DC-ADD4-1030C090C5B8}" dt="2022-06-25T18:19:29.592" v="743" actId="26606"/>
          <ac:grpSpMkLst>
            <pc:docMk/>
            <pc:sldMk cId="79471740" sldId="259"/>
            <ac:grpSpMk id="52" creationId="{8323DD1D-77DE-48B2-A0A0-6265801531E5}"/>
          </ac:grpSpMkLst>
        </pc:grpChg>
        <pc:grpChg chg="add del">
          <ac:chgData name="Jianping He" userId="e9a56473584b1a11" providerId="LiveId" clId="{4B43D0CE-C544-42DC-ADD4-1030C090C5B8}" dt="2022-06-25T18:22:07.001" v="1111" actId="26606"/>
          <ac:grpSpMkLst>
            <pc:docMk/>
            <pc:sldMk cId="79471740" sldId="259"/>
            <ac:grpSpMk id="61" creationId="{47B3131A-B518-43E5-A896-E9D654A4863F}"/>
          </ac:grpSpMkLst>
        </pc:grpChg>
        <pc:grpChg chg="add del">
          <ac:chgData name="Jianping He" userId="e9a56473584b1a11" providerId="LiveId" clId="{4B43D0CE-C544-42DC-ADD4-1030C090C5B8}" dt="2022-06-25T18:24:28.421" v="1358" actId="26606"/>
          <ac:grpSpMkLst>
            <pc:docMk/>
            <pc:sldMk cId="79471740" sldId="259"/>
            <ac:grpSpMk id="77" creationId="{47B3131A-B518-43E5-A896-E9D654A4863F}"/>
          </ac:grpSpMkLst>
        </pc:grpChg>
        <pc:grpChg chg="add del">
          <ac:chgData name="Jianping He" userId="e9a56473584b1a11" providerId="LiveId" clId="{4B43D0CE-C544-42DC-ADD4-1030C090C5B8}" dt="2022-06-25T18:24:16.295" v="1345" actId="26606"/>
          <ac:grpSpMkLst>
            <pc:docMk/>
            <pc:sldMk cId="79471740" sldId="259"/>
            <ac:grpSpMk id="115" creationId="{87F0794B-55D3-4D2D-BDE7-4688ED321E42}"/>
          </ac:grpSpMkLst>
        </pc:grpChg>
        <pc:grpChg chg="add del">
          <ac:chgData name="Jianping He" userId="e9a56473584b1a11" providerId="LiveId" clId="{4B43D0CE-C544-42DC-ADD4-1030C090C5B8}" dt="2022-06-25T18:24:17.848" v="1347" actId="26606"/>
          <ac:grpSpMkLst>
            <pc:docMk/>
            <pc:sldMk cId="79471740" sldId="259"/>
            <ac:grpSpMk id="121" creationId="{8323DD1D-77DE-48B2-A0A0-6265801531E5}"/>
          </ac:grpSpMkLst>
        </pc:grpChg>
        <pc:grpChg chg="add del">
          <ac:chgData name="Jianping He" userId="e9a56473584b1a11" providerId="LiveId" clId="{4B43D0CE-C544-42DC-ADD4-1030C090C5B8}" dt="2022-06-25T18:24:16.295" v="1345" actId="26606"/>
          <ac:grpSpMkLst>
            <pc:docMk/>
            <pc:sldMk cId="79471740" sldId="259"/>
            <ac:grpSpMk id="152" creationId="{44C729BC-90F1-4823-A305-F6F124E93A95}"/>
          </ac:grpSpMkLst>
        </pc:grpChg>
        <pc:grpChg chg="add del">
          <ac:chgData name="Jianping He" userId="e9a56473584b1a11" providerId="LiveId" clId="{4B43D0CE-C544-42DC-ADD4-1030C090C5B8}" dt="2022-06-25T18:24:16.295" v="1345" actId="26606"/>
          <ac:grpSpMkLst>
            <pc:docMk/>
            <pc:sldMk cId="79471740" sldId="259"/>
            <ac:grpSpMk id="191" creationId="{8118ECEF-CA6A-4CB6-BCA5-59B2DB40C4AB}"/>
          </ac:grpSpMkLst>
        </pc:grpChg>
        <pc:grpChg chg="add del">
          <ac:chgData name="Jianping He" userId="e9a56473584b1a11" providerId="LiveId" clId="{4B43D0CE-C544-42DC-ADD4-1030C090C5B8}" dt="2022-06-25T18:24:19.616" v="1349" actId="26606"/>
          <ac:grpSpMkLst>
            <pc:docMk/>
            <pc:sldMk cId="79471740" sldId="259"/>
            <ac:grpSpMk id="232" creationId="{8323DD1D-77DE-48B2-A0A0-6265801531E5}"/>
          </ac:grpSpMkLst>
        </pc:grpChg>
        <pc:grpChg chg="add del">
          <ac:chgData name="Jianping He" userId="e9a56473584b1a11" providerId="LiveId" clId="{4B43D0CE-C544-42DC-ADD4-1030C090C5B8}" dt="2022-06-25T18:24:20.910" v="1351" actId="26606"/>
          <ac:grpSpMkLst>
            <pc:docMk/>
            <pc:sldMk cId="79471740" sldId="259"/>
            <ac:grpSpMk id="253" creationId="{87F0794B-55D3-4D2D-BDE7-4688ED321E42}"/>
          </ac:grpSpMkLst>
        </pc:grpChg>
        <pc:grpChg chg="add del">
          <ac:chgData name="Jianping He" userId="e9a56473584b1a11" providerId="LiveId" clId="{4B43D0CE-C544-42DC-ADD4-1030C090C5B8}" dt="2022-06-25T18:24:20.910" v="1351" actId="26606"/>
          <ac:grpSpMkLst>
            <pc:docMk/>
            <pc:sldMk cId="79471740" sldId="259"/>
            <ac:grpSpMk id="260" creationId="{05578CCE-1E06-4634-B7D3-B75915B79B54}"/>
          </ac:grpSpMkLst>
        </pc:grpChg>
        <pc:grpChg chg="add del">
          <ac:chgData name="Jianping He" userId="e9a56473584b1a11" providerId="LiveId" clId="{4B43D0CE-C544-42DC-ADD4-1030C090C5B8}" dt="2022-06-25T18:24:20.910" v="1351" actId="26606"/>
          <ac:grpSpMkLst>
            <pc:docMk/>
            <pc:sldMk cId="79471740" sldId="259"/>
            <ac:grpSpMk id="262" creationId="{ED48258A-6826-4A24-97F8-B65FE4D99A4E}"/>
          </ac:grpSpMkLst>
        </pc:grpChg>
        <pc:grpChg chg="add del">
          <ac:chgData name="Jianping He" userId="e9a56473584b1a11" providerId="LiveId" clId="{4B43D0CE-C544-42DC-ADD4-1030C090C5B8}" dt="2022-06-25T18:24:20.910" v="1351" actId="26606"/>
          <ac:grpSpMkLst>
            <pc:docMk/>
            <pc:sldMk cId="79471740" sldId="259"/>
            <ac:grpSpMk id="266" creationId="{91108A0F-8C78-4294-B028-9F09581FC0A3}"/>
          </ac:grpSpMkLst>
        </pc:grpChg>
        <pc:grpChg chg="add del">
          <ac:chgData name="Jianping He" userId="e9a56473584b1a11" providerId="LiveId" clId="{4B43D0CE-C544-42DC-ADD4-1030C090C5B8}" dt="2022-06-25T18:24:23.811" v="1353" actId="26606"/>
          <ac:grpSpMkLst>
            <pc:docMk/>
            <pc:sldMk cId="79471740" sldId="259"/>
            <ac:grpSpMk id="275" creationId="{87F0794B-55D3-4D2D-BDE7-4688ED321E42}"/>
          </ac:grpSpMkLst>
        </pc:grpChg>
        <pc:grpChg chg="add del">
          <ac:chgData name="Jianping He" userId="e9a56473584b1a11" providerId="LiveId" clId="{4B43D0CE-C544-42DC-ADD4-1030C090C5B8}" dt="2022-06-25T18:24:23.811" v="1353" actId="26606"/>
          <ac:grpSpMkLst>
            <pc:docMk/>
            <pc:sldMk cId="79471740" sldId="259"/>
            <ac:grpSpMk id="282" creationId="{44C729BC-90F1-4823-A305-F6F124E93A95}"/>
          </ac:grpSpMkLst>
        </pc:grpChg>
        <pc:grpChg chg="add del">
          <ac:chgData name="Jianping He" userId="e9a56473584b1a11" providerId="LiveId" clId="{4B43D0CE-C544-42DC-ADD4-1030C090C5B8}" dt="2022-06-25T18:24:23.811" v="1353" actId="26606"/>
          <ac:grpSpMkLst>
            <pc:docMk/>
            <pc:sldMk cId="79471740" sldId="259"/>
            <ac:grpSpMk id="287" creationId="{8118ECEF-CA6A-4CB6-BCA5-59B2DB40C4AB}"/>
          </ac:grpSpMkLst>
        </pc:grpChg>
        <pc:grpChg chg="add del">
          <ac:chgData name="Jianping He" userId="e9a56473584b1a11" providerId="LiveId" clId="{4B43D0CE-C544-42DC-ADD4-1030C090C5B8}" dt="2022-06-25T18:24:27.659" v="1355" actId="26606"/>
          <ac:grpSpMkLst>
            <pc:docMk/>
            <pc:sldMk cId="79471740" sldId="259"/>
            <ac:grpSpMk id="295" creationId="{8323DD1D-77DE-48B2-A0A0-6265801531E5}"/>
          </ac:grpSpMkLst>
        </pc:grpChg>
        <pc:grpChg chg="add del">
          <ac:chgData name="Jianping He" userId="e9a56473584b1a11" providerId="LiveId" clId="{4B43D0CE-C544-42DC-ADD4-1030C090C5B8}" dt="2022-06-25T18:24:28.350" v="1357" actId="26606"/>
          <ac:grpSpMkLst>
            <pc:docMk/>
            <pc:sldMk cId="79471740" sldId="259"/>
            <ac:grpSpMk id="304" creationId="{8323DD1D-77DE-48B2-A0A0-6265801531E5}"/>
          </ac:grpSpMkLst>
        </pc:grpChg>
        <pc:grpChg chg="add del">
          <ac:chgData name="Jianping He" userId="e9a56473584b1a11" providerId="LiveId" clId="{4B43D0CE-C544-42DC-ADD4-1030C090C5B8}" dt="2022-06-25T18:24:37.647" v="1365" actId="26606"/>
          <ac:grpSpMkLst>
            <pc:docMk/>
            <pc:sldMk cId="79471740" sldId="259"/>
            <ac:grpSpMk id="313" creationId="{8323DD1D-77DE-48B2-A0A0-6265801531E5}"/>
          </ac:grpSpMkLst>
        </pc:grpChg>
        <pc:grpChg chg="add del">
          <ac:chgData name="Jianping He" userId="e9a56473584b1a11" providerId="LiveId" clId="{4B43D0CE-C544-42DC-ADD4-1030C090C5B8}" dt="2022-06-25T18:24:35.871" v="1360" actId="26606"/>
          <ac:grpSpMkLst>
            <pc:docMk/>
            <pc:sldMk cId="79471740" sldId="259"/>
            <ac:grpSpMk id="327" creationId="{47B3131A-B518-43E5-A896-E9D654A4863F}"/>
          </ac:grpSpMkLst>
        </pc:grpChg>
        <pc:grpChg chg="add del">
          <ac:chgData name="Jianping He" userId="e9a56473584b1a11" providerId="LiveId" clId="{4B43D0CE-C544-42DC-ADD4-1030C090C5B8}" dt="2022-06-25T18:24:36.727" v="1362" actId="26606"/>
          <ac:grpSpMkLst>
            <pc:docMk/>
            <pc:sldMk cId="79471740" sldId="259"/>
            <ac:grpSpMk id="363" creationId="{47B3131A-B518-43E5-A896-E9D654A4863F}"/>
          </ac:grpSpMkLst>
        </pc:grpChg>
        <pc:grpChg chg="add del">
          <ac:chgData name="Jianping He" userId="e9a56473584b1a11" providerId="LiveId" clId="{4B43D0CE-C544-42DC-ADD4-1030C090C5B8}" dt="2022-06-25T18:24:37.589" v="1364" actId="26606"/>
          <ac:grpSpMkLst>
            <pc:docMk/>
            <pc:sldMk cId="79471740" sldId="259"/>
            <ac:grpSpMk id="369" creationId="{47B3131A-B518-43E5-A896-E9D654A4863F}"/>
          </ac:grpSpMkLst>
        </pc:grpChg>
        <pc:grpChg chg="add del">
          <ac:chgData name="Jianping He" userId="e9a56473584b1a11" providerId="LiveId" clId="{4B43D0CE-C544-42DC-ADD4-1030C090C5B8}" dt="2022-06-25T18:35:26.262" v="2579" actId="26606"/>
          <ac:grpSpMkLst>
            <pc:docMk/>
            <pc:sldMk cId="79471740" sldId="259"/>
            <ac:grpSpMk id="375" creationId="{47B3131A-B518-43E5-A896-E9D654A4863F}"/>
          </ac:grpSpMkLst>
        </pc:grpChg>
        <pc:grpChg chg="add del">
          <ac:chgData name="Jianping He" userId="e9a56473584b1a11" providerId="LiveId" clId="{4B43D0CE-C544-42DC-ADD4-1030C090C5B8}" dt="2022-06-25T18:35:26.159" v="2578" actId="26606"/>
          <ac:grpSpMkLst>
            <pc:docMk/>
            <pc:sldMk cId="79471740" sldId="259"/>
            <ac:grpSpMk id="387" creationId="{47B3131A-B518-43E5-A896-E9D654A4863F}"/>
          </ac:grpSpMkLst>
        </pc:grpChg>
        <pc:grpChg chg="add">
          <ac:chgData name="Jianping He" userId="e9a56473584b1a11" providerId="LiveId" clId="{4B43D0CE-C544-42DC-ADD4-1030C090C5B8}" dt="2022-06-25T18:35:26.262" v="2579" actId="26606"/>
          <ac:grpSpMkLst>
            <pc:docMk/>
            <pc:sldMk cId="79471740" sldId="259"/>
            <ac:grpSpMk id="389" creationId="{47B3131A-B518-43E5-A896-E9D654A4863F}"/>
          </ac:grpSpMkLst>
        </pc:grpChg>
        <pc:graphicFrameChg chg="add del">
          <ac:chgData name="Jianping He" userId="e9a56473584b1a11" providerId="LiveId" clId="{4B43D0CE-C544-42DC-ADD4-1030C090C5B8}" dt="2022-06-25T18:19:31.859" v="745" actId="26606"/>
          <ac:graphicFrameMkLst>
            <pc:docMk/>
            <pc:sldMk cId="79471740" sldId="259"/>
            <ac:graphicFrameMk id="5" creationId="{BDEEFACE-6439-BD64-A8EC-573D51171979}"/>
          </ac:graphicFrameMkLst>
        </pc:graphicFrameChg>
        <pc:graphicFrameChg chg="add mod modGraphic">
          <ac:chgData name="Jianping He" userId="e9a56473584b1a11" providerId="LiveId" clId="{4B43D0CE-C544-42DC-ADD4-1030C090C5B8}" dt="2022-06-25T18:35:26.262" v="2579" actId="26606"/>
          <ac:graphicFrameMkLst>
            <pc:docMk/>
            <pc:sldMk cId="79471740" sldId="259"/>
            <ac:graphicFrameMk id="64" creationId="{9515BCB5-0E37-539E-E4A4-CF8A64E78586}"/>
          </ac:graphicFrameMkLst>
        </pc:graphicFrameChg>
        <pc:picChg chg="add del">
          <ac:chgData name="Jianping He" userId="e9a56473584b1a11" providerId="LiveId" clId="{4B43D0CE-C544-42DC-ADD4-1030C090C5B8}" dt="2022-06-25T18:19:28.279" v="741" actId="26606"/>
          <ac:picMkLst>
            <pc:docMk/>
            <pc:sldMk cId="79471740" sldId="259"/>
            <ac:picMk id="7" creationId="{EB23F3ED-3973-712D-393F-2842C04F51B0}"/>
          </ac:picMkLst>
        </pc:picChg>
        <pc:picChg chg="add del">
          <ac:chgData name="Jianping He" userId="e9a56473584b1a11" providerId="LiveId" clId="{4B43D0CE-C544-42DC-ADD4-1030C090C5B8}" dt="2022-06-25T18:19:29.592" v="743" actId="26606"/>
          <ac:picMkLst>
            <pc:docMk/>
            <pc:sldMk cId="79471740" sldId="259"/>
            <ac:picMk id="54" creationId="{EAA53B98-130A-DB56-1E8F-1D6CABDF35B3}"/>
          </ac:picMkLst>
        </pc:picChg>
      </pc:sldChg>
      <pc:sldChg chg="addSp delSp modSp new mod setBg">
        <pc:chgData name="Jianping He" userId="e9a56473584b1a11" providerId="LiveId" clId="{4B43D0CE-C544-42DC-ADD4-1030C090C5B8}" dt="2022-06-25T18:42:33.108" v="3306" actId="26606"/>
        <pc:sldMkLst>
          <pc:docMk/>
          <pc:sldMk cId="2045656304" sldId="260"/>
        </pc:sldMkLst>
        <pc:spChg chg="mod">
          <ac:chgData name="Jianping He" userId="e9a56473584b1a11" providerId="LiveId" clId="{4B43D0CE-C544-42DC-ADD4-1030C090C5B8}" dt="2022-06-25T18:42:33.108" v="3306" actId="26606"/>
          <ac:spMkLst>
            <pc:docMk/>
            <pc:sldMk cId="2045656304" sldId="260"/>
            <ac:spMk id="2" creationId="{1486664B-4368-3CA8-8D73-715F4E3B780D}"/>
          </ac:spMkLst>
        </pc:spChg>
        <pc:spChg chg="mod">
          <ac:chgData name="Jianping He" userId="e9a56473584b1a11" providerId="LiveId" clId="{4B43D0CE-C544-42DC-ADD4-1030C090C5B8}" dt="2022-06-25T18:42:33.108" v="3306" actId="26606"/>
          <ac:spMkLst>
            <pc:docMk/>
            <pc:sldMk cId="2045656304" sldId="260"/>
            <ac:spMk id="3" creationId="{B7736009-A8AB-F1B2-12FE-1DD947C20301}"/>
          </ac:spMkLst>
        </pc:spChg>
        <pc:spChg chg="add del">
          <ac:chgData name="Jianping He" userId="e9a56473584b1a11" providerId="LiveId" clId="{4B43D0CE-C544-42DC-ADD4-1030C090C5B8}" dt="2022-06-25T18:42:33.108" v="3306" actId="26606"/>
          <ac:spMkLst>
            <pc:docMk/>
            <pc:sldMk cId="2045656304" sldId="260"/>
            <ac:spMk id="10" creationId="{1C582B07-D0F0-4B6B-A5D9-D2F192CB3A4E}"/>
          </ac:spMkLst>
        </pc:spChg>
        <pc:spChg chg="add del">
          <ac:chgData name="Jianping He" userId="e9a56473584b1a11" providerId="LiveId" clId="{4B43D0CE-C544-42DC-ADD4-1030C090C5B8}" dt="2022-06-25T18:42:33.108" v="3306" actId="26606"/>
          <ac:spMkLst>
            <pc:docMk/>
            <pc:sldMk cId="2045656304" sldId="260"/>
            <ac:spMk id="12" creationId="{3712ED8D-807A-4E94-A9AF-C44676151773}"/>
          </ac:spMkLst>
        </pc:spChg>
        <pc:spChg chg="add del">
          <ac:chgData name="Jianping He" userId="e9a56473584b1a11" providerId="LiveId" clId="{4B43D0CE-C544-42DC-ADD4-1030C090C5B8}" dt="2022-06-25T18:42:33.108" v="3306" actId="26606"/>
          <ac:spMkLst>
            <pc:docMk/>
            <pc:sldMk cId="2045656304" sldId="260"/>
            <ac:spMk id="14" creationId="{DA1A4301-6FFC-4C82-A1FA-7634D8CAA8F5}"/>
          </ac:spMkLst>
        </pc:spChg>
        <pc:spChg chg="add del">
          <ac:chgData name="Jianping He" userId="e9a56473584b1a11" providerId="LiveId" clId="{4B43D0CE-C544-42DC-ADD4-1030C090C5B8}" dt="2022-06-25T18:42:33.108" v="3306" actId="26606"/>
          <ac:spMkLst>
            <pc:docMk/>
            <pc:sldMk cId="2045656304" sldId="260"/>
            <ac:spMk id="47" creationId="{D8667B21-A39C-4ABB-9CED-0DD4CD739502}"/>
          </ac:spMkLst>
        </pc:spChg>
        <pc:spChg chg="add">
          <ac:chgData name="Jianping He" userId="e9a56473584b1a11" providerId="LiveId" clId="{4B43D0CE-C544-42DC-ADD4-1030C090C5B8}" dt="2022-06-25T18:42:33.108" v="3306" actId="26606"/>
          <ac:spMkLst>
            <pc:docMk/>
            <pc:sldMk cId="2045656304" sldId="260"/>
            <ac:spMk id="52" creationId="{1C582B07-D0F0-4B6B-A5D9-D2F192CB3A4E}"/>
          </ac:spMkLst>
        </pc:spChg>
        <pc:spChg chg="add">
          <ac:chgData name="Jianping He" userId="e9a56473584b1a11" providerId="LiveId" clId="{4B43D0CE-C544-42DC-ADD4-1030C090C5B8}" dt="2022-06-25T18:42:33.108" v="3306" actId="26606"/>
          <ac:spMkLst>
            <pc:docMk/>
            <pc:sldMk cId="2045656304" sldId="260"/>
            <ac:spMk id="54" creationId="{3712ED8D-807A-4E94-A9AF-C44676151773}"/>
          </ac:spMkLst>
        </pc:spChg>
        <pc:spChg chg="add">
          <ac:chgData name="Jianping He" userId="e9a56473584b1a11" providerId="LiveId" clId="{4B43D0CE-C544-42DC-ADD4-1030C090C5B8}" dt="2022-06-25T18:42:33.108" v="3306" actId="26606"/>
          <ac:spMkLst>
            <pc:docMk/>
            <pc:sldMk cId="2045656304" sldId="260"/>
            <ac:spMk id="56" creationId="{DA1A4301-6FFC-4C82-A1FA-7634D8CAA8F5}"/>
          </ac:spMkLst>
        </pc:spChg>
        <pc:spChg chg="add">
          <ac:chgData name="Jianping He" userId="e9a56473584b1a11" providerId="LiveId" clId="{4B43D0CE-C544-42DC-ADD4-1030C090C5B8}" dt="2022-06-25T18:42:33.108" v="3306" actId="26606"/>
          <ac:spMkLst>
            <pc:docMk/>
            <pc:sldMk cId="2045656304" sldId="260"/>
            <ac:spMk id="58" creationId="{D8667B21-A39C-4ABB-9CED-0DD4CD739502}"/>
          </ac:spMkLst>
        </pc:spChg>
        <pc:grpChg chg="add del">
          <ac:chgData name="Jianping He" userId="e9a56473584b1a11" providerId="LiveId" clId="{4B43D0CE-C544-42DC-ADD4-1030C090C5B8}" dt="2022-06-25T18:42:33.108" v="3306" actId="26606"/>
          <ac:grpSpMkLst>
            <pc:docMk/>
            <pc:sldMk cId="2045656304" sldId="260"/>
            <ac:grpSpMk id="16" creationId="{8323DD1D-77DE-48B2-A0A0-6265801531E5}"/>
          </ac:grpSpMkLst>
        </pc:grpChg>
        <pc:grpChg chg="add">
          <ac:chgData name="Jianping He" userId="e9a56473584b1a11" providerId="LiveId" clId="{4B43D0CE-C544-42DC-ADD4-1030C090C5B8}" dt="2022-06-25T18:42:33.108" v="3306" actId="26606"/>
          <ac:grpSpMkLst>
            <pc:docMk/>
            <pc:sldMk cId="2045656304" sldId="260"/>
            <ac:grpSpMk id="60" creationId="{8323DD1D-77DE-48B2-A0A0-6265801531E5}"/>
          </ac:grpSpMkLst>
        </pc:grpChg>
        <pc:picChg chg="add mod">
          <ac:chgData name="Jianping He" userId="e9a56473584b1a11" providerId="LiveId" clId="{4B43D0CE-C544-42DC-ADD4-1030C090C5B8}" dt="2022-06-25T18:38:33.057" v="2748" actId="27614"/>
          <ac:picMkLst>
            <pc:docMk/>
            <pc:sldMk cId="2045656304" sldId="260"/>
            <ac:picMk id="5" creationId="{3FFFE381-7454-D0A6-BF5A-6CC55CCFE3C9}"/>
          </ac:picMkLst>
        </pc:picChg>
      </pc:sldChg>
      <pc:sldChg chg="addSp delSp modSp new mod setBg">
        <pc:chgData name="Jianping He" userId="e9a56473584b1a11" providerId="LiveId" clId="{4B43D0CE-C544-42DC-ADD4-1030C090C5B8}" dt="2022-06-25T18:49:50.377" v="3851" actId="20577"/>
        <pc:sldMkLst>
          <pc:docMk/>
          <pc:sldMk cId="3917991955" sldId="261"/>
        </pc:sldMkLst>
        <pc:spChg chg="mod">
          <ac:chgData name="Jianping He" userId="e9a56473584b1a11" providerId="LiveId" clId="{4B43D0CE-C544-42DC-ADD4-1030C090C5B8}" dt="2022-06-25T18:35:54.782" v="2590" actId="26606"/>
          <ac:spMkLst>
            <pc:docMk/>
            <pc:sldMk cId="3917991955" sldId="261"/>
            <ac:spMk id="2" creationId="{B3F84BCD-0FDA-23D6-961D-E118DDD516C1}"/>
          </ac:spMkLst>
        </pc:spChg>
        <pc:spChg chg="add del mod">
          <ac:chgData name="Jianping He" userId="e9a56473584b1a11" providerId="LiveId" clId="{4B43D0CE-C544-42DC-ADD4-1030C090C5B8}" dt="2022-06-25T18:34:51.389" v="2502" actId="26606"/>
          <ac:spMkLst>
            <pc:docMk/>
            <pc:sldMk cId="3917991955" sldId="261"/>
            <ac:spMk id="3" creationId="{1AE5DDF4-1F7F-C2B0-E12D-25CA86AD2A83}"/>
          </ac:spMkLst>
        </pc:spChg>
        <pc:spChg chg="add del">
          <ac:chgData name="Jianping He" userId="e9a56473584b1a11" providerId="LiveId" clId="{4B43D0CE-C544-42DC-ADD4-1030C090C5B8}" dt="2022-06-25T18:34:51.360" v="2501" actId="26606"/>
          <ac:spMkLst>
            <pc:docMk/>
            <pc:sldMk cId="3917991955" sldId="261"/>
            <ac:spMk id="8" creationId="{1C582B07-D0F0-4B6B-A5D9-D2F192CB3A4E}"/>
          </ac:spMkLst>
        </pc:spChg>
        <pc:spChg chg="add del">
          <ac:chgData name="Jianping He" userId="e9a56473584b1a11" providerId="LiveId" clId="{4B43D0CE-C544-42DC-ADD4-1030C090C5B8}" dt="2022-06-25T18:34:50.904" v="2499" actId="26606"/>
          <ac:spMkLst>
            <pc:docMk/>
            <pc:sldMk cId="3917991955" sldId="261"/>
            <ac:spMk id="9" creationId="{8E7E1993-6448-42F8-8FB3-76104F45B344}"/>
          </ac:spMkLst>
        </pc:spChg>
        <pc:spChg chg="add del">
          <ac:chgData name="Jianping He" userId="e9a56473584b1a11" providerId="LiveId" clId="{4B43D0CE-C544-42DC-ADD4-1030C090C5B8}" dt="2022-06-25T18:34:51.360" v="2501" actId="26606"/>
          <ac:spMkLst>
            <pc:docMk/>
            <pc:sldMk cId="3917991955" sldId="261"/>
            <ac:spMk id="10" creationId="{181CC2FD-F5D2-4415-8486-46858CC427A4}"/>
          </ac:spMkLst>
        </pc:spChg>
        <pc:spChg chg="add del">
          <ac:chgData name="Jianping He" userId="e9a56473584b1a11" providerId="LiveId" clId="{4B43D0CE-C544-42DC-ADD4-1030C090C5B8}" dt="2022-06-25T18:34:50.904" v="2499" actId="26606"/>
          <ac:spMkLst>
            <pc:docMk/>
            <pc:sldMk cId="3917991955" sldId="261"/>
            <ac:spMk id="11" creationId="{942B1D20-D329-4285-AED2-DABDCE9020B6}"/>
          </ac:spMkLst>
        </pc:spChg>
        <pc:spChg chg="add del">
          <ac:chgData name="Jianping He" userId="e9a56473584b1a11" providerId="LiveId" clId="{4B43D0CE-C544-42DC-ADD4-1030C090C5B8}" dt="2022-06-25T18:34:51.360" v="2501" actId="26606"/>
          <ac:spMkLst>
            <pc:docMk/>
            <pc:sldMk cId="3917991955" sldId="261"/>
            <ac:spMk id="12" creationId="{DA1A4301-6FFC-4C82-A1FA-7634D8CAA8F5}"/>
          </ac:spMkLst>
        </pc:spChg>
        <pc:spChg chg="add del">
          <ac:chgData name="Jianping He" userId="e9a56473584b1a11" providerId="LiveId" clId="{4B43D0CE-C544-42DC-ADD4-1030C090C5B8}" dt="2022-06-25T18:34:50.904" v="2499" actId="26606"/>
          <ac:spMkLst>
            <pc:docMk/>
            <pc:sldMk cId="3917991955" sldId="261"/>
            <ac:spMk id="13" creationId="{B9016B79-9C59-4CEA-A85C-3E4C8877BA6F}"/>
          </ac:spMkLst>
        </pc:spChg>
        <pc:spChg chg="add del">
          <ac:chgData name="Jianping He" userId="e9a56473584b1a11" providerId="LiveId" clId="{4B43D0CE-C544-42DC-ADD4-1030C090C5B8}" dt="2022-06-25T18:34:51.360" v="2501" actId="26606"/>
          <ac:spMkLst>
            <pc:docMk/>
            <pc:sldMk cId="3917991955" sldId="261"/>
            <ac:spMk id="14" creationId="{E1063619-981B-4E62-A26E-E345BB3080BA}"/>
          </ac:spMkLst>
        </pc:spChg>
        <pc:spChg chg="add del">
          <ac:chgData name="Jianping He" userId="e9a56473584b1a11" providerId="LiveId" clId="{4B43D0CE-C544-42DC-ADD4-1030C090C5B8}" dt="2022-06-25T18:34:50.904" v="2499" actId="26606"/>
          <ac:spMkLst>
            <pc:docMk/>
            <pc:sldMk cId="3917991955" sldId="261"/>
            <ac:spMk id="15" creationId="{2391C84E-C2EA-44FC-A7D1-FAE3E2850552}"/>
          </ac:spMkLst>
        </pc:spChg>
        <pc:spChg chg="add del">
          <ac:chgData name="Jianping He" userId="e9a56473584b1a11" providerId="LiveId" clId="{4B43D0CE-C544-42DC-ADD4-1030C090C5B8}" dt="2022-06-25T18:34:50.904" v="2499" actId="26606"/>
          <ac:spMkLst>
            <pc:docMk/>
            <pc:sldMk cId="3917991955" sldId="261"/>
            <ac:spMk id="48" creationId="{6B91DA8E-00B5-4214-AFE5-535E47051D31}"/>
          </ac:spMkLst>
        </pc:spChg>
        <pc:spChg chg="add del">
          <ac:chgData name="Jianping He" userId="e9a56473584b1a11" providerId="LiveId" clId="{4B43D0CE-C544-42DC-ADD4-1030C090C5B8}" dt="2022-06-25T18:34:51.360" v="2501" actId="26606"/>
          <ac:spMkLst>
            <pc:docMk/>
            <pc:sldMk cId="3917991955" sldId="261"/>
            <ac:spMk id="51" creationId="{1AE5DDF4-1F7F-C2B0-E12D-25CA86AD2A83}"/>
          </ac:spMkLst>
        </pc:spChg>
        <pc:spChg chg="add del">
          <ac:chgData name="Jianping He" userId="e9a56473584b1a11" providerId="LiveId" clId="{4B43D0CE-C544-42DC-ADD4-1030C090C5B8}" dt="2022-06-25T18:35:40.940" v="2588" actId="26606"/>
          <ac:spMkLst>
            <pc:docMk/>
            <pc:sldMk cId="3917991955" sldId="261"/>
            <ac:spMk id="53" creationId="{8E7E1993-6448-42F8-8FB3-76104F45B344}"/>
          </ac:spMkLst>
        </pc:spChg>
        <pc:spChg chg="add del">
          <ac:chgData name="Jianping He" userId="e9a56473584b1a11" providerId="LiveId" clId="{4B43D0CE-C544-42DC-ADD4-1030C090C5B8}" dt="2022-06-25T18:35:40.940" v="2588" actId="26606"/>
          <ac:spMkLst>
            <pc:docMk/>
            <pc:sldMk cId="3917991955" sldId="261"/>
            <ac:spMk id="54" creationId="{942B1D20-D329-4285-AED2-DABDCE9020B6}"/>
          </ac:spMkLst>
        </pc:spChg>
        <pc:spChg chg="add del">
          <ac:chgData name="Jianping He" userId="e9a56473584b1a11" providerId="LiveId" clId="{4B43D0CE-C544-42DC-ADD4-1030C090C5B8}" dt="2022-06-25T18:35:40.940" v="2588" actId="26606"/>
          <ac:spMkLst>
            <pc:docMk/>
            <pc:sldMk cId="3917991955" sldId="261"/>
            <ac:spMk id="55" creationId="{B9016B79-9C59-4CEA-A85C-3E4C8877BA6F}"/>
          </ac:spMkLst>
        </pc:spChg>
        <pc:spChg chg="add del">
          <ac:chgData name="Jianping He" userId="e9a56473584b1a11" providerId="LiveId" clId="{4B43D0CE-C544-42DC-ADD4-1030C090C5B8}" dt="2022-06-25T18:35:40.940" v="2588" actId="26606"/>
          <ac:spMkLst>
            <pc:docMk/>
            <pc:sldMk cId="3917991955" sldId="261"/>
            <ac:spMk id="56" creationId="{2391C84E-C2EA-44FC-A7D1-FAE3E2850552}"/>
          </ac:spMkLst>
        </pc:spChg>
        <pc:spChg chg="add del">
          <ac:chgData name="Jianping He" userId="e9a56473584b1a11" providerId="LiveId" clId="{4B43D0CE-C544-42DC-ADD4-1030C090C5B8}" dt="2022-06-25T18:35:40.940" v="2588" actId="26606"/>
          <ac:spMkLst>
            <pc:docMk/>
            <pc:sldMk cId="3917991955" sldId="261"/>
            <ac:spMk id="58" creationId="{6B91DA8E-00B5-4214-AFE5-535E47051D31}"/>
          </ac:spMkLst>
        </pc:spChg>
        <pc:spChg chg="add del">
          <ac:chgData name="Jianping He" userId="e9a56473584b1a11" providerId="LiveId" clId="{4B43D0CE-C544-42DC-ADD4-1030C090C5B8}" dt="2022-06-25T18:35:37.606" v="2581" actId="26606"/>
          <ac:spMkLst>
            <pc:docMk/>
            <pc:sldMk cId="3917991955" sldId="261"/>
            <ac:spMk id="64" creationId="{A4798C7F-C8CA-4799-BF37-3AB4642CDB66}"/>
          </ac:spMkLst>
        </pc:spChg>
        <pc:spChg chg="add del">
          <ac:chgData name="Jianping He" userId="e9a56473584b1a11" providerId="LiveId" clId="{4B43D0CE-C544-42DC-ADD4-1030C090C5B8}" dt="2022-06-25T18:35:38.447" v="2583" actId="26606"/>
          <ac:spMkLst>
            <pc:docMk/>
            <pc:sldMk cId="3917991955" sldId="261"/>
            <ac:spMk id="68" creationId="{DA1A4301-6FFC-4C82-A1FA-7634D8CAA8F5}"/>
          </ac:spMkLst>
        </pc:spChg>
        <pc:spChg chg="add del">
          <ac:chgData name="Jianping He" userId="e9a56473584b1a11" providerId="LiveId" clId="{4B43D0CE-C544-42DC-ADD4-1030C090C5B8}" dt="2022-06-25T18:35:37.606" v="2581" actId="26606"/>
          <ac:spMkLst>
            <pc:docMk/>
            <pc:sldMk cId="3917991955" sldId="261"/>
            <ac:spMk id="97" creationId="{216BB147-20D5-4D93-BDA5-1BC614D6A4B2}"/>
          </ac:spMkLst>
        </pc:spChg>
        <pc:spChg chg="add del">
          <ac:chgData name="Jianping He" userId="e9a56473584b1a11" providerId="LiveId" clId="{4B43D0CE-C544-42DC-ADD4-1030C090C5B8}" dt="2022-06-25T18:35:37.606" v="2581" actId="26606"/>
          <ac:spMkLst>
            <pc:docMk/>
            <pc:sldMk cId="3917991955" sldId="261"/>
            <ac:spMk id="99" creationId="{0A253F60-DE40-4508-A37A-61331DF1DD5D}"/>
          </ac:spMkLst>
        </pc:spChg>
        <pc:spChg chg="add del">
          <ac:chgData name="Jianping He" userId="e9a56473584b1a11" providerId="LiveId" clId="{4B43D0CE-C544-42DC-ADD4-1030C090C5B8}" dt="2022-06-25T18:35:37.606" v="2581" actId="26606"/>
          <ac:spMkLst>
            <pc:docMk/>
            <pc:sldMk cId="3917991955" sldId="261"/>
            <ac:spMk id="101" creationId="{9A0D6220-3DFE-4182-9152-9135493A6BDA}"/>
          </ac:spMkLst>
        </pc:spChg>
        <pc:spChg chg="add del">
          <ac:chgData name="Jianping He" userId="e9a56473584b1a11" providerId="LiveId" clId="{4B43D0CE-C544-42DC-ADD4-1030C090C5B8}" dt="2022-06-25T18:35:37.606" v="2581" actId="26606"/>
          <ac:spMkLst>
            <pc:docMk/>
            <pc:sldMk cId="3917991955" sldId="261"/>
            <ac:spMk id="134" creationId="{4E1EF4E8-5513-4BF5-BC41-04645281C672}"/>
          </ac:spMkLst>
        </pc:spChg>
        <pc:spChg chg="add del">
          <ac:chgData name="Jianping He" userId="e9a56473584b1a11" providerId="LiveId" clId="{4B43D0CE-C544-42DC-ADD4-1030C090C5B8}" dt="2022-06-25T18:35:37.606" v="2581" actId="26606"/>
          <ac:spMkLst>
            <pc:docMk/>
            <pc:sldMk cId="3917991955" sldId="261"/>
            <ac:spMk id="136" creationId="{D22FBD32-C88A-4C1D-BC76-613A93944B72}"/>
          </ac:spMkLst>
        </pc:spChg>
        <pc:spChg chg="add del">
          <ac:chgData name="Jianping He" userId="e9a56473584b1a11" providerId="LiveId" clId="{4B43D0CE-C544-42DC-ADD4-1030C090C5B8}" dt="2022-06-25T18:35:39.736" v="2585" actId="26606"/>
          <ac:spMkLst>
            <pc:docMk/>
            <pc:sldMk cId="3917991955" sldId="261"/>
            <ac:spMk id="140" creationId="{5D3D6E1F-9FE0-47E6-B008-9634F0D0B2D9}"/>
          </ac:spMkLst>
        </pc:spChg>
        <pc:spChg chg="add del">
          <ac:chgData name="Jianping He" userId="e9a56473584b1a11" providerId="LiveId" clId="{4B43D0CE-C544-42DC-ADD4-1030C090C5B8}" dt="2022-06-25T18:35:38.447" v="2583" actId="26606"/>
          <ac:spMkLst>
            <pc:docMk/>
            <pc:sldMk cId="3917991955" sldId="261"/>
            <ac:spMk id="169" creationId="{1C582B07-D0F0-4B6B-A5D9-D2F192CB3A4E}"/>
          </ac:spMkLst>
        </pc:spChg>
        <pc:spChg chg="add del">
          <ac:chgData name="Jianping He" userId="e9a56473584b1a11" providerId="LiveId" clId="{4B43D0CE-C544-42DC-ADD4-1030C090C5B8}" dt="2022-06-25T18:35:38.447" v="2583" actId="26606"/>
          <ac:spMkLst>
            <pc:docMk/>
            <pc:sldMk cId="3917991955" sldId="261"/>
            <ac:spMk id="170" creationId="{3712ED8D-807A-4E94-A9AF-C44676151773}"/>
          </ac:spMkLst>
        </pc:spChg>
        <pc:spChg chg="add del">
          <ac:chgData name="Jianping He" userId="e9a56473584b1a11" providerId="LiveId" clId="{4B43D0CE-C544-42DC-ADD4-1030C090C5B8}" dt="2022-06-25T18:35:38.447" v="2583" actId="26606"/>
          <ac:spMkLst>
            <pc:docMk/>
            <pc:sldMk cId="3917991955" sldId="261"/>
            <ac:spMk id="173" creationId="{D8667B21-A39C-4ABB-9CED-0DD4CD739502}"/>
          </ac:spMkLst>
        </pc:spChg>
        <pc:spChg chg="add del">
          <ac:chgData name="Jianping He" userId="e9a56473584b1a11" providerId="LiveId" clId="{4B43D0CE-C544-42DC-ADD4-1030C090C5B8}" dt="2022-06-25T18:35:39.736" v="2585" actId="26606"/>
          <ac:spMkLst>
            <pc:docMk/>
            <pc:sldMk cId="3917991955" sldId="261"/>
            <ac:spMk id="175" creationId="{A4798C7F-C8CA-4799-BF37-3AB4642CDB66}"/>
          </ac:spMkLst>
        </pc:spChg>
        <pc:spChg chg="add del">
          <ac:chgData name="Jianping He" userId="e9a56473584b1a11" providerId="LiveId" clId="{4B43D0CE-C544-42DC-ADD4-1030C090C5B8}" dt="2022-06-25T18:35:39.736" v="2585" actId="26606"/>
          <ac:spMkLst>
            <pc:docMk/>
            <pc:sldMk cId="3917991955" sldId="261"/>
            <ac:spMk id="179" creationId="{216BB147-20D5-4D93-BDA5-1BC614D6A4B2}"/>
          </ac:spMkLst>
        </pc:spChg>
        <pc:spChg chg="add del">
          <ac:chgData name="Jianping He" userId="e9a56473584b1a11" providerId="LiveId" clId="{4B43D0CE-C544-42DC-ADD4-1030C090C5B8}" dt="2022-06-25T18:35:39.736" v="2585" actId="26606"/>
          <ac:spMkLst>
            <pc:docMk/>
            <pc:sldMk cId="3917991955" sldId="261"/>
            <ac:spMk id="180" creationId="{0A253F60-DE40-4508-A37A-61331DF1DD5D}"/>
          </ac:spMkLst>
        </pc:spChg>
        <pc:spChg chg="add del">
          <ac:chgData name="Jianping He" userId="e9a56473584b1a11" providerId="LiveId" clId="{4B43D0CE-C544-42DC-ADD4-1030C090C5B8}" dt="2022-06-25T18:35:39.736" v="2585" actId="26606"/>
          <ac:spMkLst>
            <pc:docMk/>
            <pc:sldMk cId="3917991955" sldId="261"/>
            <ac:spMk id="181" creationId="{9A0D6220-3DFE-4182-9152-9135493A6BDA}"/>
          </ac:spMkLst>
        </pc:spChg>
        <pc:spChg chg="add del">
          <ac:chgData name="Jianping He" userId="e9a56473584b1a11" providerId="LiveId" clId="{4B43D0CE-C544-42DC-ADD4-1030C090C5B8}" dt="2022-06-25T18:35:39.736" v="2585" actId="26606"/>
          <ac:spMkLst>
            <pc:docMk/>
            <pc:sldMk cId="3917991955" sldId="261"/>
            <ac:spMk id="183" creationId="{13B6DAC6-0186-4D62-AD69-90B9C0411EA3}"/>
          </ac:spMkLst>
        </pc:spChg>
        <pc:spChg chg="add del">
          <ac:chgData name="Jianping He" userId="e9a56473584b1a11" providerId="LiveId" clId="{4B43D0CE-C544-42DC-ADD4-1030C090C5B8}" dt="2022-06-25T18:35:39.736" v="2585" actId="26606"/>
          <ac:spMkLst>
            <pc:docMk/>
            <pc:sldMk cId="3917991955" sldId="261"/>
            <ac:spMk id="184" creationId="{BA6285CA-6AFA-4F27-AFB5-1B32CDE09B1A}"/>
          </ac:spMkLst>
        </pc:spChg>
        <pc:spChg chg="add del">
          <ac:chgData name="Jianping He" userId="e9a56473584b1a11" providerId="LiveId" clId="{4B43D0CE-C544-42DC-ADD4-1030C090C5B8}" dt="2022-06-25T18:35:39.736" v="2585" actId="26606"/>
          <ac:spMkLst>
            <pc:docMk/>
            <pc:sldMk cId="3917991955" sldId="261"/>
            <ac:spMk id="185" creationId="{94D786EB-944C-47D5-B631-899F4029B02E}"/>
          </ac:spMkLst>
        </pc:spChg>
        <pc:spChg chg="add del">
          <ac:chgData name="Jianping He" userId="e9a56473584b1a11" providerId="LiveId" clId="{4B43D0CE-C544-42DC-ADD4-1030C090C5B8}" dt="2022-06-25T18:35:40.915" v="2587" actId="26606"/>
          <ac:spMkLst>
            <pc:docMk/>
            <pc:sldMk cId="3917991955" sldId="261"/>
            <ac:spMk id="189" creationId="{1C582B07-D0F0-4B6B-A5D9-D2F192CB3A4E}"/>
          </ac:spMkLst>
        </pc:spChg>
        <pc:spChg chg="add del">
          <ac:chgData name="Jianping He" userId="e9a56473584b1a11" providerId="LiveId" clId="{4B43D0CE-C544-42DC-ADD4-1030C090C5B8}" dt="2022-06-25T18:35:40.915" v="2587" actId="26606"/>
          <ac:spMkLst>
            <pc:docMk/>
            <pc:sldMk cId="3917991955" sldId="261"/>
            <ac:spMk id="190" creationId="{B205CA4C-4876-4E28-97E0-1162D662A29A}"/>
          </ac:spMkLst>
        </pc:spChg>
        <pc:spChg chg="add del">
          <ac:chgData name="Jianping He" userId="e9a56473584b1a11" providerId="LiveId" clId="{4B43D0CE-C544-42DC-ADD4-1030C090C5B8}" dt="2022-06-25T18:35:40.915" v="2587" actId="26606"/>
          <ac:spMkLst>
            <pc:docMk/>
            <pc:sldMk cId="3917991955" sldId="261"/>
            <ac:spMk id="191" creationId="{2E08B368-A2A8-4357-B416-37C258EFEE08}"/>
          </ac:spMkLst>
        </pc:spChg>
        <pc:spChg chg="add del">
          <ac:chgData name="Jianping He" userId="e9a56473584b1a11" providerId="LiveId" clId="{4B43D0CE-C544-42DC-ADD4-1030C090C5B8}" dt="2022-06-25T18:35:40.915" v="2587" actId="26606"/>
          <ac:spMkLst>
            <pc:docMk/>
            <pc:sldMk cId="3917991955" sldId="261"/>
            <ac:spMk id="192" creationId="{A890253F-325A-4AC7-AF5F-06FB890E8F0E}"/>
          </ac:spMkLst>
        </pc:spChg>
        <pc:spChg chg="add del">
          <ac:chgData name="Jianping He" userId="e9a56473584b1a11" providerId="LiveId" clId="{4B43D0CE-C544-42DC-ADD4-1030C090C5B8}" dt="2022-06-25T18:35:50.284" v="2589" actId="26606"/>
          <ac:spMkLst>
            <pc:docMk/>
            <pc:sldMk cId="3917991955" sldId="261"/>
            <ac:spMk id="197" creationId="{A4798C7F-C8CA-4799-BF37-3AB4642CDB66}"/>
          </ac:spMkLst>
        </pc:spChg>
        <pc:spChg chg="add del">
          <ac:chgData name="Jianping He" userId="e9a56473584b1a11" providerId="LiveId" clId="{4B43D0CE-C544-42DC-ADD4-1030C090C5B8}" dt="2022-06-25T18:35:50.284" v="2589" actId="26606"/>
          <ac:spMkLst>
            <pc:docMk/>
            <pc:sldMk cId="3917991955" sldId="261"/>
            <ac:spMk id="202" creationId="{216BB147-20D5-4D93-BDA5-1BC614D6A4B2}"/>
          </ac:spMkLst>
        </pc:spChg>
        <pc:spChg chg="add del">
          <ac:chgData name="Jianping He" userId="e9a56473584b1a11" providerId="LiveId" clId="{4B43D0CE-C544-42DC-ADD4-1030C090C5B8}" dt="2022-06-25T18:35:50.284" v="2589" actId="26606"/>
          <ac:spMkLst>
            <pc:docMk/>
            <pc:sldMk cId="3917991955" sldId="261"/>
            <ac:spMk id="203" creationId="{0A253F60-DE40-4508-A37A-61331DF1DD5D}"/>
          </ac:spMkLst>
        </pc:spChg>
        <pc:spChg chg="add del">
          <ac:chgData name="Jianping He" userId="e9a56473584b1a11" providerId="LiveId" clId="{4B43D0CE-C544-42DC-ADD4-1030C090C5B8}" dt="2022-06-25T18:35:50.284" v="2589" actId="26606"/>
          <ac:spMkLst>
            <pc:docMk/>
            <pc:sldMk cId="3917991955" sldId="261"/>
            <ac:spMk id="204" creationId="{9A0D6220-3DFE-4182-9152-9135493A6BDA}"/>
          </ac:spMkLst>
        </pc:spChg>
        <pc:spChg chg="add del">
          <ac:chgData name="Jianping He" userId="e9a56473584b1a11" providerId="LiveId" clId="{4B43D0CE-C544-42DC-ADD4-1030C090C5B8}" dt="2022-06-25T18:35:50.284" v="2589" actId="26606"/>
          <ac:spMkLst>
            <pc:docMk/>
            <pc:sldMk cId="3917991955" sldId="261"/>
            <ac:spMk id="206" creationId="{4E1EF4E8-5513-4BF5-BC41-04645281C672}"/>
          </ac:spMkLst>
        </pc:spChg>
        <pc:spChg chg="add del">
          <ac:chgData name="Jianping He" userId="e9a56473584b1a11" providerId="LiveId" clId="{4B43D0CE-C544-42DC-ADD4-1030C090C5B8}" dt="2022-06-25T18:35:50.284" v="2589" actId="26606"/>
          <ac:spMkLst>
            <pc:docMk/>
            <pc:sldMk cId="3917991955" sldId="261"/>
            <ac:spMk id="207" creationId="{D22FBD32-C88A-4C1D-BC76-613A93944B72}"/>
          </ac:spMkLst>
        </pc:spChg>
        <pc:spChg chg="add del">
          <ac:chgData name="Jianping He" userId="e9a56473584b1a11" providerId="LiveId" clId="{4B43D0CE-C544-42DC-ADD4-1030C090C5B8}" dt="2022-06-25T18:35:54.782" v="2590" actId="26606"/>
          <ac:spMkLst>
            <pc:docMk/>
            <pc:sldMk cId="3917991955" sldId="261"/>
            <ac:spMk id="215" creationId="{A4798C7F-C8CA-4799-BF37-3AB4642CDB66}"/>
          </ac:spMkLst>
        </pc:spChg>
        <pc:spChg chg="add del">
          <ac:chgData name="Jianping He" userId="e9a56473584b1a11" providerId="LiveId" clId="{4B43D0CE-C544-42DC-ADD4-1030C090C5B8}" dt="2022-06-25T18:35:54.782" v="2590" actId="26606"/>
          <ac:spMkLst>
            <pc:docMk/>
            <pc:sldMk cId="3917991955" sldId="261"/>
            <ac:spMk id="248" creationId="{216BB147-20D5-4D93-BDA5-1BC614D6A4B2}"/>
          </ac:spMkLst>
        </pc:spChg>
        <pc:spChg chg="add del">
          <ac:chgData name="Jianping He" userId="e9a56473584b1a11" providerId="LiveId" clId="{4B43D0CE-C544-42DC-ADD4-1030C090C5B8}" dt="2022-06-25T18:35:54.782" v="2590" actId="26606"/>
          <ac:spMkLst>
            <pc:docMk/>
            <pc:sldMk cId="3917991955" sldId="261"/>
            <ac:spMk id="250" creationId="{0A253F60-DE40-4508-A37A-61331DF1DD5D}"/>
          </ac:spMkLst>
        </pc:spChg>
        <pc:spChg chg="add del">
          <ac:chgData name="Jianping He" userId="e9a56473584b1a11" providerId="LiveId" clId="{4B43D0CE-C544-42DC-ADD4-1030C090C5B8}" dt="2022-06-25T18:35:54.782" v="2590" actId="26606"/>
          <ac:spMkLst>
            <pc:docMk/>
            <pc:sldMk cId="3917991955" sldId="261"/>
            <ac:spMk id="252" creationId="{9A0D6220-3DFE-4182-9152-9135493A6BDA}"/>
          </ac:spMkLst>
        </pc:spChg>
        <pc:spChg chg="add del">
          <ac:chgData name="Jianping He" userId="e9a56473584b1a11" providerId="LiveId" clId="{4B43D0CE-C544-42DC-ADD4-1030C090C5B8}" dt="2022-06-25T18:35:54.782" v="2590" actId="26606"/>
          <ac:spMkLst>
            <pc:docMk/>
            <pc:sldMk cId="3917991955" sldId="261"/>
            <ac:spMk id="285" creationId="{BA6285CA-6AFA-4F27-AFB5-1B32CDE09B1A}"/>
          </ac:spMkLst>
        </pc:spChg>
        <pc:spChg chg="add del">
          <ac:chgData name="Jianping He" userId="e9a56473584b1a11" providerId="LiveId" clId="{4B43D0CE-C544-42DC-ADD4-1030C090C5B8}" dt="2022-06-25T18:35:54.782" v="2590" actId="26606"/>
          <ac:spMkLst>
            <pc:docMk/>
            <pc:sldMk cId="3917991955" sldId="261"/>
            <ac:spMk id="287" creationId="{F8DD0EAF-BF73-48D8-A426-3085C4B88FAA}"/>
          </ac:spMkLst>
        </pc:spChg>
        <pc:spChg chg="add del">
          <ac:chgData name="Jianping He" userId="e9a56473584b1a11" providerId="LiveId" clId="{4B43D0CE-C544-42DC-ADD4-1030C090C5B8}" dt="2022-06-25T18:35:54.782" v="2590" actId="26606"/>
          <ac:spMkLst>
            <pc:docMk/>
            <pc:sldMk cId="3917991955" sldId="261"/>
            <ac:spMk id="289" creationId="{7BCC6446-8462-4A63-9B6F-8F57EC40F648}"/>
          </ac:spMkLst>
        </pc:spChg>
        <pc:spChg chg="add">
          <ac:chgData name="Jianping He" userId="e9a56473584b1a11" providerId="LiveId" clId="{4B43D0CE-C544-42DC-ADD4-1030C090C5B8}" dt="2022-06-25T18:35:54.782" v="2590" actId="26606"/>
          <ac:spMkLst>
            <pc:docMk/>
            <pc:sldMk cId="3917991955" sldId="261"/>
            <ac:spMk id="325" creationId="{8E7E1993-6448-42F8-8FB3-76104F45B344}"/>
          </ac:spMkLst>
        </pc:spChg>
        <pc:spChg chg="add">
          <ac:chgData name="Jianping He" userId="e9a56473584b1a11" providerId="LiveId" clId="{4B43D0CE-C544-42DC-ADD4-1030C090C5B8}" dt="2022-06-25T18:35:54.782" v="2590" actId="26606"/>
          <ac:spMkLst>
            <pc:docMk/>
            <pc:sldMk cId="3917991955" sldId="261"/>
            <ac:spMk id="327" creationId="{942B1D20-D329-4285-AED2-DABDCE9020B6}"/>
          </ac:spMkLst>
        </pc:spChg>
        <pc:spChg chg="add">
          <ac:chgData name="Jianping He" userId="e9a56473584b1a11" providerId="LiveId" clId="{4B43D0CE-C544-42DC-ADD4-1030C090C5B8}" dt="2022-06-25T18:35:54.782" v="2590" actId="26606"/>
          <ac:spMkLst>
            <pc:docMk/>
            <pc:sldMk cId="3917991955" sldId="261"/>
            <ac:spMk id="329" creationId="{B9016B79-9C59-4CEA-A85C-3E4C8877BA6F}"/>
          </ac:spMkLst>
        </pc:spChg>
        <pc:spChg chg="add">
          <ac:chgData name="Jianping He" userId="e9a56473584b1a11" providerId="LiveId" clId="{4B43D0CE-C544-42DC-ADD4-1030C090C5B8}" dt="2022-06-25T18:35:54.782" v="2590" actId="26606"/>
          <ac:spMkLst>
            <pc:docMk/>
            <pc:sldMk cId="3917991955" sldId="261"/>
            <ac:spMk id="331" creationId="{2391C84E-C2EA-44FC-A7D1-FAE3E2850552}"/>
          </ac:spMkLst>
        </pc:spChg>
        <pc:spChg chg="add">
          <ac:chgData name="Jianping He" userId="e9a56473584b1a11" providerId="LiveId" clId="{4B43D0CE-C544-42DC-ADD4-1030C090C5B8}" dt="2022-06-25T18:35:54.782" v="2590" actId="26606"/>
          <ac:spMkLst>
            <pc:docMk/>
            <pc:sldMk cId="3917991955" sldId="261"/>
            <ac:spMk id="364" creationId="{6B91DA8E-00B5-4214-AFE5-535E47051D31}"/>
          </ac:spMkLst>
        </pc:spChg>
        <pc:grpChg chg="add del">
          <ac:chgData name="Jianping He" userId="e9a56473584b1a11" providerId="LiveId" clId="{4B43D0CE-C544-42DC-ADD4-1030C090C5B8}" dt="2022-06-25T18:34:51.360" v="2501" actId="26606"/>
          <ac:grpSpMkLst>
            <pc:docMk/>
            <pc:sldMk cId="3917991955" sldId="261"/>
            <ac:grpSpMk id="16" creationId="{8323DD1D-77DE-48B2-A0A0-6265801531E5}"/>
          </ac:grpSpMkLst>
        </pc:grpChg>
        <pc:grpChg chg="add del">
          <ac:chgData name="Jianping He" userId="e9a56473584b1a11" providerId="LiveId" clId="{4B43D0CE-C544-42DC-ADD4-1030C090C5B8}" dt="2022-06-25T18:34:50.904" v="2499" actId="26606"/>
          <ac:grpSpMkLst>
            <pc:docMk/>
            <pc:sldMk cId="3917991955" sldId="261"/>
            <ac:grpSpMk id="17" creationId="{47B3131A-B518-43E5-A896-E9D654A4863F}"/>
          </ac:grpSpMkLst>
        </pc:grpChg>
        <pc:grpChg chg="add del">
          <ac:chgData name="Jianping He" userId="e9a56473584b1a11" providerId="LiveId" clId="{4B43D0CE-C544-42DC-ADD4-1030C090C5B8}" dt="2022-06-25T18:35:40.940" v="2588" actId="26606"/>
          <ac:grpSpMkLst>
            <pc:docMk/>
            <pc:sldMk cId="3917991955" sldId="261"/>
            <ac:grpSpMk id="57" creationId="{47B3131A-B518-43E5-A896-E9D654A4863F}"/>
          </ac:grpSpMkLst>
        </pc:grpChg>
        <pc:grpChg chg="add del">
          <ac:chgData name="Jianping He" userId="e9a56473584b1a11" providerId="LiveId" clId="{4B43D0CE-C544-42DC-ADD4-1030C090C5B8}" dt="2022-06-25T18:35:37.606" v="2581" actId="26606"/>
          <ac:grpSpMkLst>
            <pc:docMk/>
            <pc:sldMk cId="3917991955" sldId="261"/>
            <ac:grpSpMk id="66" creationId="{87F0794B-55D3-4D2D-BDE7-4688ED321E42}"/>
          </ac:grpSpMkLst>
        </pc:grpChg>
        <pc:grpChg chg="add del">
          <ac:chgData name="Jianping He" userId="e9a56473584b1a11" providerId="LiveId" clId="{4B43D0CE-C544-42DC-ADD4-1030C090C5B8}" dt="2022-06-25T18:35:38.447" v="2583" actId="26606"/>
          <ac:grpSpMkLst>
            <pc:docMk/>
            <pc:sldMk cId="3917991955" sldId="261"/>
            <ac:grpSpMk id="70" creationId="{8323DD1D-77DE-48B2-A0A0-6265801531E5}"/>
          </ac:grpSpMkLst>
        </pc:grpChg>
        <pc:grpChg chg="add del">
          <ac:chgData name="Jianping He" userId="e9a56473584b1a11" providerId="LiveId" clId="{4B43D0CE-C544-42DC-ADD4-1030C090C5B8}" dt="2022-06-25T18:35:40.915" v="2587" actId="26606"/>
          <ac:grpSpMkLst>
            <pc:docMk/>
            <pc:sldMk cId="3917991955" sldId="261"/>
            <ac:grpSpMk id="72" creationId="{8323DD1D-77DE-48B2-A0A0-6265801531E5}"/>
          </ac:grpSpMkLst>
        </pc:grpChg>
        <pc:grpChg chg="add del">
          <ac:chgData name="Jianping He" userId="e9a56473584b1a11" providerId="LiveId" clId="{4B43D0CE-C544-42DC-ADD4-1030C090C5B8}" dt="2022-06-25T18:35:37.606" v="2581" actId="26606"/>
          <ac:grpSpMkLst>
            <pc:docMk/>
            <pc:sldMk cId="3917991955" sldId="261"/>
            <ac:grpSpMk id="103" creationId="{44C729BC-90F1-4823-A305-F6F124E93A95}"/>
          </ac:grpSpMkLst>
        </pc:grpChg>
        <pc:grpChg chg="add del">
          <ac:chgData name="Jianping He" userId="e9a56473584b1a11" providerId="LiveId" clId="{4B43D0CE-C544-42DC-ADD4-1030C090C5B8}" dt="2022-06-25T18:35:37.606" v="2581" actId="26606"/>
          <ac:grpSpMkLst>
            <pc:docMk/>
            <pc:sldMk cId="3917991955" sldId="261"/>
            <ac:grpSpMk id="138" creationId="{CD79EE37-C3B0-49F1-9785-D0E81CA82B95}"/>
          </ac:grpSpMkLst>
        </pc:grpChg>
        <pc:grpChg chg="add del">
          <ac:chgData name="Jianping He" userId="e9a56473584b1a11" providerId="LiveId" clId="{4B43D0CE-C544-42DC-ADD4-1030C090C5B8}" dt="2022-06-25T18:35:39.736" v="2585" actId="26606"/>
          <ac:grpSpMkLst>
            <pc:docMk/>
            <pc:sldMk cId="3917991955" sldId="261"/>
            <ac:grpSpMk id="142" creationId="{91108A0F-8C78-4294-B028-9F09581FC0A3}"/>
          </ac:grpSpMkLst>
        </pc:grpChg>
        <pc:grpChg chg="add del">
          <ac:chgData name="Jianping He" userId="e9a56473584b1a11" providerId="LiveId" clId="{4B43D0CE-C544-42DC-ADD4-1030C090C5B8}" dt="2022-06-25T18:35:39.736" v="2585" actId="26606"/>
          <ac:grpSpMkLst>
            <pc:docMk/>
            <pc:sldMk cId="3917991955" sldId="261"/>
            <ac:grpSpMk id="176" creationId="{87F0794B-55D3-4D2D-BDE7-4688ED321E42}"/>
          </ac:grpSpMkLst>
        </pc:grpChg>
        <pc:grpChg chg="add del">
          <ac:chgData name="Jianping He" userId="e9a56473584b1a11" providerId="LiveId" clId="{4B43D0CE-C544-42DC-ADD4-1030C090C5B8}" dt="2022-06-25T18:35:39.736" v="2585" actId="26606"/>
          <ac:grpSpMkLst>
            <pc:docMk/>
            <pc:sldMk cId="3917991955" sldId="261"/>
            <ac:grpSpMk id="182" creationId="{44C729BC-90F1-4823-A305-F6F124E93A95}"/>
          </ac:grpSpMkLst>
        </pc:grpChg>
        <pc:grpChg chg="add del">
          <ac:chgData name="Jianping He" userId="e9a56473584b1a11" providerId="LiveId" clId="{4B43D0CE-C544-42DC-ADD4-1030C090C5B8}" dt="2022-06-25T18:35:50.284" v="2589" actId="26606"/>
          <ac:grpSpMkLst>
            <pc:docMk/>
            <pc:sldMk cId="3917991955" sldId="261"/>
            <ac:grpSpMk id="198" creationId="{87F0794B-55D3-4D2D-BDE7-4688ED321E42}"/>
          </ac:grpSpMkLst>
        </pc:grpChg>
        <pc:grpChg chg="add del">
          <ac:chgData name="Jianping He" userId="e9a56473584b1a11" providerId="LiveId" clId="{4B43D0CE-C544-42DC-ADD4-1030C090C5B8}" dt="2022-06-25T18:35:50.284" v="2589" actId="26606"/>
          <ac:grpSpMkLst>
            <pc:docMk/>
            <pc:sldMk cId="3917991955" sldId="261"/>
            <ac:grpSpMk id="205" creationId="{44C729BC-90F1-4823-A305-F6F124E93A95}"/>
          </ac:grpSpMkLst>
        </pc:grpChg>
        <pc:grpChg chg="add del">
          <ac:chgData name="Jianping He" userId="e9a56473584b1a11" providerId="LiveId" clId="{4B43D0CE-C544-42DC-ADD4-1030C090C5B8}" dt="2022-06-25T18:35:50.284" v="2589" actId="26606"/>
          <ac:grpSpMkLst>
            <pc:docMk/>
            <pc:sldMk cId="3917991955" sldId="261"/>
            <ac:grpSpMk id="208" creationId="{CD79EE37-C3B0-49F1-9785-D0E81CA82B95}"/>
          </ac:grpSpMkLst>
        </pc:grpChg>
        <pc:grpChg chg="add del">
          <ac:chgData name="Jianping He" userId="e9a56473584b1a11" providerId="LiveId" clId="{4B43D0CE-C544-42DC-ADD4-1030C090C5B8}" dt="2022-06-25T18:35:54.782" v="2590" actId="26606"/>
          <ac:grpSpMkLst>
            <pc:docMk/>
            <pc:sldMk cId="3917991955" sldId="261"/>
            <ac:grpSpMk id="217" creationId="{87F0794B-55D3-4D2D-BDE7-4688ED321E42}"/>
          </ac:grpSpMkLst>
        </pc:grpChg>
        <pc:grpChg chg="add del">
          <ac:chgData name="Jianping He" userId="e9a56473584b1a11" providerId="LiveId" clId="{4B43D0CE-C544-42DC-ADD4-1030C090C5B8}" dt="2022-06-25T18:35:54.782" v="2590" actId="26606"/>
          <ac:grpSpMkLst>
            <pc:docMk/>
            <pc:sldMk cId="3917991955" sldId="261"/>
            <ac:grpSpMk id="254" creationId="{44C729BC-90F1-4823-A305-F6F124E93A95}"/>
          </ac:grpSpMkLst>
        </pc:grpChg>
        <pc:grpChg chg="add del">
          <ac:chgData name="Jianping He" userId="e9a56473584b1a11" providerId="LiveId" clId="{4B43D0CE-C544-42DC-ADD4-1030C090C5B8}" dt="2022-06-25T18:35:54.782" v="2590" actId="26606"/>
          <ac:grpSpMkLst>
            <pc:docMk/>
            <pc:sldMk cId="3917991955" sldId="261"/>
            <ac:grpSpMk id="291" creationId="{8118ECEF-CA6A-4CB6-BCA5-59B2DB40C4AB}"/>
          </ac:grpSpMkLst>
        </pc:grpChg>
        <pc:grpChg chg="add">
          <ac:chgData name="Jianping He" userId="e9a56473584b1a11" providerId="LiveId" clId="{4B43D0CE-C544-42DC-ADD4-1030C090C5B8}" dt="2022-06-25T18:35:54.782" v="2590" actId="26606"/>
          <ac:grpSpMkLst>
            <pc:docMk/>
            <pc:sldMk cId="3917991955" sldId="261"/>
            <ac:grpSpMk id="333" creationId="{47B3131A-B518-43E5-A896-E9D654A4863F}"/>
          </ac:grpSpMkLst>
        </pc:grpChg>
        <pc:graphicFrameChg chg="add del">
          <ac:chgData name="Jianping He" userId="e9a56473584b1a11" providerId="LiveId" clId="{4B43D0CE-C544-42DC-ADD4-1030C090C5B8}" dt="2022-06-25T18:34:50.904" v="2499" actId="26606"/>
          <ac:graphicFrameMkLst>
            <pc:docMk/>
            <pc:sldMk cId="3917991955" sldId="261"/>
            <ac:graphicFrameMk id="5" creationId="{23F883B2-8CDE-F8A1-E0C8-CCF0F1D7A9B4}"/>
          </ac:graphicFrameMkLst>
        </pc:graphicFrameChg>
        <pc:graphicFrameChg chg="add mod modGraphic">
          <ac:chgData name="Jianping He" userId="e9a56473584b1a11" providerId="LiveId" clId="{4B43D0CE-C544-42DC-ADD4-1030C090C5B8}" dt="2022-06-25T18:49:50.377" v="3851" actId="20577"/>
          <ac:graphicFrameMkLst>
            <pc:docMk/>
            <pc:sldMk cId="3917991955" sldId="261"/>
            <ac:graphicFrameMk id="59" creationId="{2D8CA59D-0625-7D0B-C632-C130E0AA72EE}"/>
          </ac:graphicFrameMkLst>
        </pc:graphicFrameChg>
      </pc:sldChg>
      <pc:sldChg chg="addSp delSp modSp new mod setBg">
        <pc:chgData name="Jianping He" userId="e9a56473584b1a11" providerId="LiveId" clId="{4B43D0CE-C544-42DC-ADD4-1030C090C5B8}" dt="2022-06-25T18:26:04.495" v="1621" actId="27614"/>
        <pc:sldMkLst>
          <pc:docMk/>
          <pc:sldMk cId="3403785008" sldId="262"/>
        </pc:sldMkLst>
        <pc:spChg chg="mod">
          <ac:chgData name="Jianping He" userId="e9a56473584b1a11" providerId="LiveId" clId="{4B43D0CE-C544-42DC-ADD4-1030C090C5B8}" dt="2022-06-25T18:26:01.332" v="1620" actId="26606"/>
          <ac:spMkLst>
            <pc:docMk/>
            <pc:sldMk cId="3403785008" sldId="262"/>
            <ac:spMk id="2" creationId="{85B2CB6B-12AE-6415-DE7A-1B723B66DCE5}"/>
          </ac:spMkLst>
        </pc:spChg>
        <pc:spChg chg="del">
          <ac:chgData name="Jianping He" userId="e9a56473584b1a11" providerId="LiveId" clId="{4B43D0CE-C544-42DC-ADD4-1030C090C5B8}" dt="2022-06-25T18:23:45.454" v="1260" actId="22"/>
          <ac:spMkLst>
            <pc:docMk/>
            <pc:sldMk cId="3403785008" sldId="262"/>
            <ac:spMk id="3" creationId="{AC8B802D-00D7-8A3E-CA86-25979AEB095E}"/>
          </ac:spMkLst>
        </pc:spChg>
        <pc:spChg chg="add mod">
          <ac:chgData name="Jianping He" userId="e9a56473584b1a11" providerId="LiveId" clId="{4B43D0CE-C544-42DC-ADD4-1030C090C5B8}" dt="2022-06-25T18:26:01.332" v="1620" actId="26606"/>
          <ac:spMkLst>
            <pc:docMk/>
            <pc:sldMk cId="3403785008" sldId="262"/>
            <ac:spMk id="9" creationId="{3CE08D5B-7D34-3218-836C-48970DD6AF52}"/>
          </ac:spMkLst>
        </pc:spChg>
        <pc:spChg chg="add del">
          <ac:chgData name="Jianping He" userId="e9a56473584b1a11" providerId="LiveId" clId="{4B43D0CE-C544-42DC-ADD4-1030C090C5B8}" dt="2022-06-25T18:26:01.332" v="1620" actId="26606"/>
          <ac:spMkLst>
            <pc:docMk/>
            <pc:sldMk cId="3403785008" sldId="262"/>
            <ac:spMk id="12" creationId="{1C582B07-D0F0-4B6B-A5D9-D2F192CB3A4E}"/>
          </ac:spMkLst>
        </pc:spChg>
        <pc:spChg chg="add del">
          <ac:chgData name="Jianping He" userId="e9a56473584b1a11" providerId="LiveId" clId="{4B43D0CE-C544-42DC-ADD4-1030C090C5B8}" dt="2022-06-25T18:26:01.332" v="1620" actId="26606"/>
          <ac:spMkLst>
            <pc:docMk/>
            <pc:sldMk cId="3403785008" sldId="262"/>
            <ac:spMk id="14" creationId="{7EE60796-BC52-4154-A3A9-773DE8285501}"/>
          </ac:spMkLst>
        </pc:spChg>
        <pc:spChg chg="add del">
          <ac:chgData name="Jianping He" userId="e9a56473584b1a11" providerId="LiveId" clId="{4B43D0CE-C544-42DC-ADD4-1030C090C5B8}" dt="2022-06-25T18:26:01.332" v="1620" actId="26606"/>
          <ac:spMkLst>
            <pc:docMk/>
            <pc:sldMk cId="3403785008" sldId="262"/>
            <ac:spMk id="16" creationId="{DA1A4301-6FFC-4C82-A1FA-7634D8CAA8F5}"/>
          </ac:spMkLst>
        </pc:spChg>
        <pc:spChg chg="add del">
          <ac:chgData name="Jianping He" userId="e9a56473584b1a11" providerId="LiveId" clId="{4B43D0CE-C544-42DC-ADD4-1030C090C5B8}" dt="2022-06-25T18:26:01.332" v="1620" actId="26606"/>
          <ac:spMkLst>
            <pc:docMk/>
            <pc:sldMk cId="3403785008" sldId="262"/>
            <ac:spMk id="18" creationId="{BFEC1042-3FDC-47A3-BCD7-CA9D052F987E}"/>
          </ac:spMkLst>
        </pc:spChg>
        <pc:spChg chg="add del">
          <ac:chgData name="Jianping He" userId="e9a56473584b1a11" providerId="LiveId" clId="{4B43D0CE-C544-42DC-ADD4-1030C090C5B8}" dt="2022-06-25T18:25:50.282" v="1611" actId="26606"/>
          <ac:spMkLst>
            <pc:docMk/>
            <pc:sldMk cId="3403785008" sldId="262"/>
            <ac:spMk id="54" creationId="{1C582B07-D0F0-4B6B-A5D9-D2F192CB3A4E}"/>
          </ac:spMkLst>
        </pc:spChg>
        <pc:spChg chg="add del">
          <ac:chgData name="Jianping He" userId="e9a56473584b1a11" providerId="LiveId" clId="{4B43D0CE-C544-42DC-ADD4-1030C090C5B8}" dt="2022-06-25T18:25:50.282" v="1611" actId="26606"/>
          <ac:spMkLst>
            <pc:docMk/>
            <pc:sldMk cId="3403785008" sldId="262"/>
            <ac:spMk id="56" creationId="{7EE60796-BC52-4154-A3A9-773DE8285501}"/>
          </ac:spMkLst>
        </pc:spChg>
        <pc:spChg chg="add del">
          <ac:chgData name="Jianping He" userId="e9a56473584b1a11" providerId="LiveId" clId="{4B43D0CE-C544-42DC-ADD4-1030C090C5B8}" dt="2022-06-25T18:25:50.282" v="1611" actId="26606"/>
          <ac:spMkLst>
            <pc:docMk/>
            <pc:sldMk cId="3403785008" sldId="262"/>
            <ac:spMk id="58" creationId="{DA1A4301-6FFC-4C82-A1FA-7634D8CAA8F5}"/>
          </ac:spMkLst>
        </pc:spChg>
        <pc:spChg chg="add del">
          <ac:chgData name="Jianping He" userId="e9a56473584b1a11" providerId="LiveId" clId="{4B43D0CE-C544-42DC-ADD4-1030C090C5B8}" dt="2022-06-25T18:25:50.282" v="1611" actId="26606"/>
          <ac:spMkLst>
            <pc:docMk/>
            <pc:sldMk cId="3403785008" sldId="262"/>
            <ac:spMk id="60" creationId="{BFEC1042-3FDC-47A3-BCD7-CA9D052F987E}"/>
          </ac:spMkLst>
        </pc:spChg>
        <pc:spChg chg="add del">
          <ac:chgData name="Jianping He" userId="e9a56473584b1a11" providerId="LiveId" clId="{4B43D0CE-C544-42DC-ADD4-1030C090C5B8}" dt="2022-06-25T18:25:51.916" v="1613" actId="26606"/>
          <ac:spMkLst>
            <pc:docMk/>
            <pc:sldMk cId="3403785008" sldId="262"/>
            <ac:spMk id="93" creationId="{1C582B07-D0F0-4B6B-A5D9-D2F192CB3A4E}"/>
          </ac:spMkLst>
        </pc:spChg>
        <pc:spChg chg="add del">
          <ac:chgData name="Jianping He" userId="e9a56473584b1a11" providerId="LiveId" clId="{4B43D0CE-C544-42DC-ADD4-1030C090C5B8}" dt="2022-06-25T18:25:51.916" v="1613" actId="26606"/>
          <ac:spMkLst>
            <pc:docMk/>
            <pc:sldMk cId="3403785008" sldId="262"/>
            <ac:spMk id="94" creationId="{3712ED8D-807A-4E94-A9AF-C44676151773}"/>
          </ac:spMkLst>
        </pc:spChg>
        <pc:spChg chg="add del">
          <ac:chgData name="Jianping He" userId="e9a56473584b1a11" providerId="LiveId" clId="{4B43D0CE-C544-42DC-ADD4-1030C090C5B8}" dt="2022-06-25T18:25:51.916" v="1613" actId="26606"/>
          <ac:spMkLst>
            <pc:docMk/>
            <pc:sldMk cId="3403785008" sldId="262"/>
            <ac:spMk id="95" creationId="{DA1A4301-6FFC-4C82-A1FA-7634D8CAA8F5}"/>
          </ac:spMkLst>
        </pc:spChg>
        <pc:spChg chg="add del">
          <ac:chgData name="Jianping He" userId="e9a56473584b1a11" providerId="LiveId" clId="{4B43D0CE-C544-42DC-ADD4-1030C090C5B8}" dt="2022-06-25T18:25:51.916" v="1613" actId="26606"/>
          <ac:spMkLst>
            <pc:docMk/>
            <pc:sldMk cId="3403785008" sldId="262"/>
            <ac:spMk id="96" creationId="{D8667B21-A39C-4ABB-9CED-0DD4CD739502}"/>
          </ac:spMkLst>
        </pc:spChg>
        <pc:spChg chg="add del">
          <ac:chgData name="Jianping He" userId="e9a56473584b1a11" providerId="LiveId" clId="{4B43D0CE-C544-42DC-ADD4-1030C090C5B8}" dt="2022-06-25T18:25:58.523" v="1615" actId="26606"/>
          <ac:spMkLst>
            <pc:docMk/>
            <pc:sldMk cId="3403785008" sldId="262"/>
            <ac:spMk id="99" creationId="{1C582B07-D0F0-4B6B-A5D9-D2F192CB3A4E}"/>
          </ac:spMkLst>
        </pc:spChg>
        <pc:spChg chg="add del">
          <ac:chgData name="Jianping He" userId="e9a56473584b1a11" providerId="LiveId" clId="{4B43D0CE-C544-42DC-ADD4-1030C090C5B8}" dt="2022-06-25T18:25:58.523" v="1615" actId="26606"/>
          <ac:spMkLst>
            <pc:docMk/>
            <pc:sldMk cId="3403785008" sldId="262"/>
            <ac:spMk id="100" creationId="{90B4ACB0-2B52-48C2-9BC9-553BE73567FC}"/>
          </ac:spMkLst>
        </pc:spChg>
        <pc:spChg chg="add del">
          <ac:chgData name="Jianping He" userId="e9a56473584b1a11" providerId="LiveId" clId="{4B43D0CE-C544-42DC-ADD4-1030C090C5B8}" dt="2022-06-25T18:25:58.523" v="1615" actId="26606"/>
          <ac:spMkLst>
            <pc:docMk/>
            <pc:sldMk cId="3403785008" sldId="262"/>
            <ac:spMk id="101" creationId="{DA1A4301-6FFC-4C82-A1FA-7634D8CAA8F5}"/>
          </ac:spMkLst>
        </pc:spChg>
        <pc:spChg chg="add del">
          <ac:chgData name="Jianping He" userId="e9a56473584b1a11" providerId="LiveId" clId="{4B43D0CE-C544-42DC-ADD4-1030C090C5B8}" dt="2022-06-25T18:25:59.933" v="1617" actId="26606"/>
          <ac:spMkLst>
            <pc:docMk/>
            <pc:sldMk cId="3403785008" sldId="262"/>
            <ac:spMk id="105" creationId="{1C582B07-D0F0-4B6B-A5D9-D2F192CB3A4E}"/>
          </ac:spMkLst>
        </pc:spChg>
        <pc:spChg chg="add del">
          <ac:chgData name="Jianping He" userId="e9a56473584b1a11" providerId="LiveId" clId="{4B43D0CE-C544-42DC-ADD4-1030C090C5B8}" dt="2022-06-25T18:25:59.933" v="1617" actId="26606"/>
          <ac:spMkLst>
            <pc:docMk/>
            <pc:sldMk cId="3403785008" sldId="262"/>
            <ac:spMk id="106" creationId="{3712ED8D-807A-4E94-A9AF-C44676151773}"/>
          </ac:spMkLst>
        </pc:spChg>
        <pc:spChg chg="add del">
          <ac:chgData name="Jianping He" userId="e9a56473584b1a11" providerId="LiveId" clId="{4B43D0CE-C544-42DC-ADD4-1030C090C5B8}" dt="2022-06-25T18:25:59.933" v="1617" actId="26606"/>
          <ac:spMkLst>
            <pc:docMk/>
            <pc:sldMk cId="3403785008" sldId="262"/>
            <ac:spMk id="107" creationId="{DA1A4301-6FFC-4C82-A1FA-7634D8CAA8F5}"/>
          </ac:spMkLst>
        </pc:spChg>
        <pc:spChg chg="add del">
          <ac:chgData name="Jianping He" userId="e9a56473584b1a11" providerId="LiveId" clId="{4B43D0CE-C544-42DC-ADD4-1030C090C5B8}" dt="2022-06-25T18:25:59.933" v="1617" actId="26606"/>
          <ac:spMkLst>
            <pc:docMk/>
            <pc:sldMk cId="3403785008" sldId="262"/>
            <ac:spMk id="108" creationId="{D8667B21-A39C-4ABB-9CED-0DD4CD739502}"/>
          </ac:spMkLst>
        </pc:spChg>
        <pc:spChg chg="add del">
          <ac:chgData name="Jianping He" userId="e9a56473584b1a11" providerId="LiveId" clId="{4B43D0CE-C544-42DC-ADD4-1030C090C5B8}" dt="2022-06-25T18:26:01.321" v="1619" actId="26606"/>
          <ac:spMkLst>
            <pc:docMk/>
            <pc:sldMk cId="3403785008" sldId="262"/>
            <ac:spMk id="111" creationId="{1C582B07-D0F0-4B6B-A5D9-D2F192CB3A4E}"/>
          </ac:spMkLst>
        </pc:spChg>
        <pc:spChg chg="add del">
          <ac:chgData name="Jianping He" userId="e9a56473584b1a11" providerId="LiveId" clId="{4B43D0CE-C544-42DC-ADD4-1030C090C5B8}" dt="2022-06-25T18:26:01.321" v="1619" actId="26606"/>
          <ac:spMkLst>
            <pc:docMk/>
            <pc:sldMk cId="3403785008" sldId="262"/>
            <ac:spMk id="112" creationId="{7EE60796-BC52-4154-A3A9-773DE8285501}"/>
          </ac:spMkLst>
        </pc:spChg>
        <pc:spChg chg="add del">
          <ac:chgData name="Jianping He" userId="e9a56473584b1a11" providerId="LiveId" clId="{4B43D0CE-C544-42DC-ADD4-1030C090C5B8}" dt="2022-06-25T18:26:01.321" v="1619" actId="26606"/>
          <ac:spMkLst>
            <pc:docMk/>
            <pc:sldMk cId="3403785008" sldId="262"/>
            <ac:spMk id="113" creationId="{DA1A4301-6FFC-4C82-A1FA-7634D8CAA8F5}"/>
          </ac:spMkLst>
        </pc:spChg>
        <pc:spChg chg="add del">
          <ac:chgData name="Jianping He" userId="e9a56473584b1a11" providerId="LiveId" clId="{4B43D0CE-C544-42DC-ADD4-1030C090C5B8}" dt="2022-06-25T18:26:01.321" v="1619" actId="26606"/>
          <ac:spMkLst>
            <pc:docMk/>
            <pc:sldMk cId="3403785008" sldId="262"/>
            <ac:spMk id="114" creationId="{BFEC1042-3FDC-47A3-BCD7-CA9D052F987E}"/>
          </ac:spMkLst>
        </pc:spChg>
        <pc:spChg chg="add">
          <ac:chgData name="Jianping He" userId="e9a56473584b1a11" providerId="LiveId" clId="{4B43D0CE-C544-42DC-ADD4-1030C090C5B8}" dt="2022-06-25T18:26:01.332" v="1620" actId="26606"/>
          <ac:spMkLst>
            <pc:docMk/>
            <pc:sldMk cId="3403785008" sldId="262"/>
            <ac:spMk id="117" creationId="{40C85150-646B-4AB7-9F43-FC7AB7E6D615}"/>
          </ac:spMkLst>
        </pc:spChg>
        <pc:spChg chg="add">
          <ac:chgData name="Jianping He" userId="e9a56473584b1a11" providerId="LiveId" clId="{4B43D0CE-C544-42DC-ADD4-1030C090C5B8}" dt="2022-06-25T18:26:01.332" v="1620" actId="26606"/>
          <ac:spMkLst>
            <pc:docMk/>
            <pc:sldMk cId="3403785008" sldId="262"/>
            <ac:spMk id="118" creationId="{1C582B07-D0F0-4B6B-A5D9-D2F192CB3A4E}"/>
          </ac:spMkLst>
        </pc:spChg>
        <pc:spChg chg="add">
          <ac:chgData name="Jianping He" userId="e9a56473584b1a11" providerId="LiveId" clId="{4B43D0CE-C544-42DC-ADD4-1030C090C5B8}" dt="2022-06-25T18:26:01.332" v="1620" actId="26606"/>
          <ac:spMkLst>
            <pc:docMk/>
            <pc:sldMk cId="3403785008" sldId="262"/>
            <ac:spMk id="119" creationId="{DA1A4301-6FFC-4C82-A1FA-7634D8CAA8F5}"/>
          </ac:spMkLst>
        </pc:spChg>
        <pc:grpChg chg="add del">
          <ac:chgData name="Jianping He" userId="e9a56473584b1a11" providerId="LiveId" clId="{4B43D0CE-C544-42DC-ADD4-1030C090C5B8}" dt="2022-06-25T18:26:01.332" v="1620" actId="26606"/>
          <ac:grpSpMkLst>
            <pc:docMk/>
            <pc:sldMk cId="3403785008" sldId="262"/>
            <ac:grpSpMk id="20" creationId="{8323DD1D-77DE-48B2-A0A0-6265801531E5}"/>
          </ac:grpSpMkLst>
        </pc:grpChg>
        <pc:grpChg chg="add del">
          <ac:chgData name="Jianping He" userId="e9a56473584b1a11" providerId="LiveId" clId="{4B43D0CE-C544-42DC-ADD4-1030C090C5B8}" dt="2022-06-25T18:25:50.282" v="1611" actId="26606"/>
          <ac:grpSpMkLst>
            <pc:docMk/>
            <pc:sldMk cId="3403785008" sldId="262"/>
            <ac:grpSpMk id="62" creationId="{8323DD1D-77DE-48B2-A0A0-6265801531E5}"/>
          </ac:grpSpMkLst>
        </pc:grpChg>
        <pc:grpChg chg="add del">
          <ac:chgData name="Jianping He" userId="e9a56473584b1a11" providerId="LiveId" clId="{4B43D0CE-C544-42DC-ADD4-1030C090C5B8}" dt="2022-06-25T18:25:51.916" v="1613" actId="26606"/>
          <ac:grpSpMkLst>
            <pc:docMk/>
            <pc:sldMk cId="3403785008" sldId="262"/>
            <ac:grpSpMk id="97" creationId="{8323DD1D-77DE-48B2-A0A0-6265801531E5}"/>
          </ac:grpSpMkLst>
        </pc:grpChg>
        <pc:grpChg chg="add del">
          <ac:chgData name="Jianping He" userId="e9a56473584b1a11" providerId="LiveId" clId="{4B43D0CE-C544-42DC-ADD4-1030C090C5B8}" dt="2022-06-25T18:25:58.523" v="1615" actId="26606"/>
          <ac:grpSpMkLst>
            <pc:docMk/>
            <pc:sldMk cId="3403785008" sldId="262"/>
            <ac:grpSpMk id="102" creationId="{8323DD1D-77DE-48B2-A0A0-6265801531E5}"/>
          </ac:grpSpMkLst>
        </pc:grpChg>
        <pc:grpChg chg="add del">
          <ac:chgData name="Jianping He" userId="e9a56473584b1a11" providerId="LiveId" clId="{4B43D0CE-C544-42DC-ADD4-1030C090C5B8}" dt="2022-06-25T18:25:59.933" v="1617" actId="26606"/>
          <ac:grpSpMkLst>
            <pc:docMk/>
            <pc:sldMk cId="3403785008" sldId="262"/>
            <ac:grpSpMk id="109" creationId="{8323DD1D-77DE-48B2-A0A0-6265801531E5}"/>
          </ac:grpSpMkLst>
        </pc:grpChg>
        <pc:grpChg chg="add del">
          <ac:chgData name="Jianping He" userId="e9a56473584b1a11" providerId="LiveId" clId="{4B43D0CE-C544-42DC-ADD4-1030C090C5B8}" dt="2022-06-25T18:26:01.321" v="1619" actId="26606"/>
          <ac:grpSpMkLst>
            <pc:docMk/>
            <pc:sldMk cId="3403785008" sldId="262"/>
            <ac:grpSpMk id="115" creationId="{8323DD1D-77DE-48B2-A0A0-6265801531E5}"/>
          </ac:grpSpMkLst>
        </pc:grpChg>
        <pc:grpChg chg="add">
          <ac:chgData name="Jianping He" userId="e9a56473584b1a11" providerId="LiveId" clId="{4B43D0CE-C544-42DC-ADD4-1030C090C5B8}" dt="2022-06-25T18:26:01.332" v="1620" actId="26606"/>
          <ac:grpSpMkLst>
            <pc:docMk/>
            <pc:sldMk cId="3403785008" sldId="262"/>
            <ac:grpSpMk id="120" creationId="{8323DD1D-77DE-48B2-A0A0-6265801531E5}"/>
          </ac:grpSpMkLst>
        </pc:grpChg>
        <pc:picChg chg="add mod ord">
          <ac:chgData name="Jianping He" userId="e9a56473584b1a11" providerId="LiveId" clId="{4B43D0CE-C544-42DC-ADD4-1030C090C5B8}" dt="2022-06-25T18:26:04.495" v="1621" actId="27614"/>
          <ac:picMkLst>
            <pc:docMk/>
            <pc:sldMk cId="3403785008" sldId="262"/>
            <ac:picMk id="5" creationId="{926FB3EF-4638-9FF0-67A3-3E2E0F29BA36}"/>
          </ac:picMkLst>
        </pc:picChg>
      </pc:sldChg>
      <pc:sldChg chg="addSp delSp modSp new mod setBg">
        <pc:chgData name="Jianping He" userId="e9a56473584b1a11" providerId="LiveId" clId="{4B43D0CE-C544-42DC-ADD4-1030C090C5B8}" dt="2022-06-25T18:31:41.614" v="2025" actId="26606"/>
        <pc:sldMkLst>
          <pc:docMk/>
          <pc:sldMk cId="936605858" sldId="263"/>
        </pc:sldMkLst>
        <pc:spChg chg="mod">
          <ac:chgData name="Jianping He" userId="e9a56473584b1a11" providerId="LiveId" clId="{4B43D0CE-C544-42DC-ADD4-1030C090C5B8}" dt="2022-06-25T18:31:21.506" v="1968" actId="26606"/>
          <ac:spMkLst>
            <pc:docMk/>
            <pc:sldMk cId="936605858" sldId="263"/>
            <ac:spMk id="2" creationId="{0FABF6B5-0BBA-C8AA-56D5-5C25A52B0976}"/>
          </ac:spMkLst>
        </pc:spChg>
        <pc:spChg chg="mod ord">
          <ac:chgData name="Jianping He" userId="e9a56473584b1a11" providerId="LiveId" clId="{4B43D0CE-C544-42DC-ADD4-1030C090C5B8}" dt="2022-06-25T18:31:37.794" v="2024" actId="20577"/>
          <ac:spMkLst>
            <pc:docMk/>
            <pc:sldMk cId="936605858" sldId="263"/>
            <ac:spMk id="3" creationId="{B07ED5FD-F64F-8E0D-C5A0-D6FCEA13FA73}"/>
          </ac:spMkLst>
        </pc:spChg>
        <pc:spChg chg="add del">
          <ac:chgData name="Jianping He" userId="e9a56473584b1a11" providerId="LiveId" clId="{4B43D0CE-C544-42DC-ADD4-1030C090C5B8}" dt="2022-06-25T18:29:26.283" v="1811" actId="26606"/>
          <ac:spMkLst>
            <pc:docMk/>
            <pc:sldMk cId="936605858" sldId="263"/>
            <ac:spMk id="10" creationId="{1C582B07-D0F0-4B6B-A5D9-D2F192CB3A4E}"/>
          </ac:spMkLst>
        </pc:spChg>
        <pc:spChg chg="add del">
          <ac:chgData name="Jianping He" userId="e9a56473584b1a11" providerId="LiveId" clId="{4B43D0CE-C544-42DC-ADD4-1030C090C5B8}" dt="2022-06-25T18:29:26.283" v="1811" actId="26606"/>
          <ac:spMkLst>
            <pc:docMk/>
            <pc:sldMk cId="936605858" sldId="263"/>
            <ac:spMk id="12" creationId="{3712ED8D-807A-4E94-A9AF-C44676151773}"/>
          </ac:spMkLst>
        </pc:spChg>
        <pc:spChg chg="add del">
          <ac:chgData name="Jianping He" userId="e9a56473584b1a11" providerId="LiveId" clId="{4B43D0CE-C544-42DC-ADD4-1030C090C5B8}" dt="2022-06-25T18:29:26.283" v="1811" actId="26606"/>
          <ac:spMkLst>
            <pc:docMk/>
            <pc:sldMk cId="936605858" sldId="263"/>
            <ac:spMk id="14" creationId="{DA1A4301-6FFC-4C82-A1FA-7634D8CAA8F5}"/>
          </ac:spMkLst>
        </pc:spChg>
        <pc:spChg chg="add del">
          <ac:chgData name="Jianping He" userId="e9a56473584b1a11" providerId="LiveId" clId="{4B43D0CE-C544-42DC-ADD4-1030C090C5B8}" dt="2022-06-25T18:29:26.283" v="1811" actId="26606"/>
          <ac:spMkLst>
            <pc:docMk/>
            <pc:sldMk cId="936605858" sldId="263"/>
            <ac:spMk id="47" creationId="{D8667B21-A39C-4ABB-9CED-0DD4CD739502}"/>
          </ac:spMkLst>
        </pc:spChg>
        <pc:spChg chg="add del">
          <ac:chgData name="Jianping He" userId="e9a56473584b1a11" providerId="LiveId" clId="{4B43D0CE-C544-42DC-ADD4-1030C090C5B8}" dt="2022-06-25T18:29:26.272" v="1810" actId="26606"/>
          <ac:spMkLst>
            <pc:docMk/>
            <pc:sldMk cId="936605858" sldId="263"/>
            <ac:spMk id="52" creationId="{1C582B07-D0F0-4B6B-A5D9-D2F192CB3A4E}"/>
          </ac:spMkLst>
        </pc:spChg>
        <pc:spChg chg="add del">
          <ac:chgData name="Jianping He" userId="e9a56473584b1a11" providerId="LiveId" clId="{4B43D0CE-C544-42DC-ADD4-1030C090C5B8}" dt="2022-06-25T18:29:26.272" v="1810" actId="26606"/>
          <ac:spMkLst>
            <pc:docMk/>
            <pc:sldMk cId="936605858" sldId="263"/>
            <ac:spMk id="54" creationId="{7EE60796-BC52-4154-A3A9-773DE8285501}"/>
          </ac:spMkLst>
        </pc:spChg>
        <pc:spChg chg="add del">
          <ac:chgData name="Jianping He" userId="e9a56473584b1a11" providerId="LiveId" clId="{4B43D0CE-C544-42DC-ADD4-1030C090C5B8}" dt="2022-06-25T18:29:26.272" v="1810" actId="26606"/>
          <ac:spMkLst>
            <pc:docMk/>
            <pc:sldMk cId="936605858" sldId="263"/>
            <ac:spMk id="56" creationId="{DA1A4301-6FFC-4C82-A1FA-7634D8CAA8F5}"/>
          </ac:spMkLst>
        </pc:spChg>
        <pc:spChg chg="add del">
          <ac:chgData name="Jianping He" userId="e9a56473584b1a11" providerId="LiveId" clId="{4B43D0CE-C544-42DC-ADD4-1030C090C5B8}" dt="2022-06-25T18:29:26.272" v="1810" actId="26606"/>
          <ac:spMkLst>
            <pc:docMk/>
            <pc:sldMk cId="936605858" sldId="263"/>
            <ac:spMk id="58" creationId="{BFEC1042-3FDC-47A3-BCD7-CA9D052F987E}"/>
          </ac:spMkLst>
        </pc:spChg>
        <pc:spChg chg="add del">
          <ac:chgData name="Jianping He" userId="e9a56473584b1a11" providerId="LiveId" clId="{4B43D0CE-C544-42DC-ADD4-1030C090C5B8}" dt="2022-06-25T18:31:21.506" v="1968" actId="26606"/>
          <ac:spMkLst>
            <pc:docMk/>
            <pc:sldMk cId="936605858" sldId="263"/>
            <ac:spMk id="89" creationId="{D8667B21-A39C-4ABB-9CED-0DD4CD739502}"/>
          </ac:spMkLst>
        </pc:spChg>
        <pc:spChg chg="add del">
          <ac:chgData name="Jianping He" userId="e9a56473584b1a11" providerId="LiveId" clId="{4B43D0CE-C544-42DC-ADD4-1030C090C5B8}" dt="2022-06-25T18:31:21.506" v="1968" actId="26606"/>
          <ac:spMkLst>
            <pc:docMk/>
            <pc:sldMk cId="936605858" sldId="263"/>
            <ac:spMk id="91" creationId="{1C582B07-D0F0-4B6B-A5D9-D2F192CB3A4E}"/>
          </ac:spMkLst>
        </pc:spChg>
        <pc:spChg chg="add del">
          <ac:chgData name="Jianping He" userId="e9a56473584b1a11" providerId="LiveId" clId="{4B43D0CE-C544-42DC-ADD4-1030C090C5B8}" dt="2022-06-25T18:31:21.506" v="1968" actId="26606"/>
          <ac:spMkLst>
            <pc:docMk/>
            <pc:sldMk cId="936605858" sldId="263"/>
            <ac:spMk id="92" creationId="{3712ED8D-807A-4E94-A9AF-C44676151773}"/>
          </ac:spMkLst>
        </pc:spChg>
        <pc:spChg chg="add del">
          <ac:chgData name="Jianping He" userId="e9a56473584b1a11" providerId="LiveId" clId="{4B43D0CE-C544-42DC-ADD4-1030C090C5B8}" dt="2022-06-25T18:31:21.506" v="1968" actId="26606"/>
          <ac:spMkLst>
            <pc:docMk/>
            <pc:sldMk cId="936605858" sldId="263"/>
            <ac:spMk id="93" creationId="{DA1A4301-6FFC-4C82-A1FA-7634D8CAA8F5}"/>
          </ac:spMkLst>
        </pc:spChg>
        <pc:spChg chg="add del">
          <ac:chgData name="Jianping He" userId="e9a56473584b1a11" providerId="LiveId" clId="{4B43D0CE-C544-42DC-ADD4-1030C090C5B8}" dt="2022-06-25T18:31:41.614" v="2025" actId="26606"/>
          <ac:spMkLst>
            <pc:docMk/>
            <pc:sldMk cId="936605858" sldId="263"/>
            <ac:spMk id="100" creationId="{A1DEDD41-6D1D-4433-9F7C-7667B51422A6}"/>
          </ac:spMkLst>
        </pc:spChg>
        <pc:spChg chg="add del">
          <ac:chgData name="Jianping He" userId="e9a56473584b1a11" providerId="LiveId" clId="{4B43D0CE-C544-42DC-ADD4-1030C090C5B8}" dt="2022-06-25T18:31:41.614" v="2025" actId="26606"/>
          <ac:spMkLst>
            <pc:docMk/>
            <pc:sldMk cId="936605858" sldId="263"/>
            <ac:spMk id="102" creationId="{18C27C63-BD2A-4520-9061-C7ACB6DED11D}"/>
          </ac:spMkLst>
        </pc:spChg>
        <pc:spChg chg="add del">
          <ac:chgData name="Jianping He" userId="e9a56473584b1a11" providerId="LiveId" clId="{4B43D0CE-C544-42DC-ADD4-1030C090C5B8}" dt="2022-06-25T18:31:41.614" v="2025" actId="26606"/>
          <ac:spMkLst>
            <pc:docMk/>
            <pc:sldMk cId="936605858" sldId="263"/>
            <ac:spMk id="135" creationId="{309FD50C-C421-4491-AD26-9E8AA38B8C3C}"/>
          </ac:spMkLst>
        </pc:spChg>
        <pc:spChg chg="add">
          <ac:chgData name="Jianping He" userId="e9a56473584b1a11" providerId="LiveId" clId="{4B43D0CE-C544-42DC-ADD4-1030C090C5B8}" dt="2022-06-25T18:31:41.614" v="2025" actId="26606"/>
          <ac:spMkLst>
            <pc:docMk/>
            <pc:sldMk cId="936605858" sldId="263"/>
            <ac:spMk id="140" creationId="{A1DEDD41-6D1D-4433-9F7C-7667B51422A6}"/>
          </ac:spMkLst>
        </pc:spChg>
        <pc:spChg chg="add">
          <ac:chgData name="Jianping He" userId="e9a56473584b1a11" providerId="LiveId" clId="{4B43D0CE-C544-42DC-ADD4-1030C090C5B8}" dt="2022-06-25T18:31:41.614" v="2025" actId="26606"/>
          <ac:spMkLst>
            <pc:docMk/>
            <pc:sldMk cId="936605858" sldId="263"/>
            <ac:spMk id="142" creationId="{18C27C63-BD2A-4520-9061-C7ACB6DED11D}"/>
          </ac:spMkLst>
        </pc:spChg>
        <pc:spChg chg="add">
          <ac:chgData name="Jianping He" userId="e9a56473584b1a11" providerId="LiveId" clId="{4B43D0CE-C544-42DC-ADD4-1030C090C5B8}" dt="2022-06-25T18:31:41.614" v="2025" actId="26606"/>
          <ac:spMkLst>
            <pc:docMk/>
            <pc:sldMk cId="936605858" sldId="263"/>
            <ac:spMk id="175" creationId="{309FD50C-C421-4491-AD26-9E8AA38B8C3C}"/>
          </ac:spMkLst>
        </pc:spChg>
        <pc:grpChg chg="add del">
          <ac:chgData name="Jianping He" userId="e9a56473584b1a11" providerId="LiveId" clId="{4B43D0CE-C544-42DC-ADD4-1030C090C5B8}" dt="2022-06-25T18:29:26.283" v="1811" actId="26606"/>
          <ac:grpSpMkLst>
            <pc:docMk/>
            <pc:sldMk cId="936605858" sldId="263"/>
            <ac:grpSpMk id="16" creationId="{8323DD1D-77DE-48B2-A0A0-6265801531E5}"/>
          </ac:grpSpMkLst>
        </pc:grpChg>
        <pc:grpChg chg="add del">
          <ac:chgData name="Jianping He" userId="e9a56473584b1a11" providerId="LiveId" clId="{4B43D0CE-C544-42DC-ADD4-1030C090C5B8}" dt="2022-06-25T18:29:26.272" v="1810" actId="26606"/>
          <ac:grpSpMkLst>
            <pc:docMk/>
            <pc:sldMk cId="936605858" sldId="263"/>
            <ac:grpSpMk id="60" creationId="{8323DD1D-77DE-48B2-A0A0-6265801531E5}"/>
          </ac:grpSpMkLst>
        </pc:grpChg>
        <pc:grpChg chg="add del">
          <ac:chgData name="Jianping He" userId="e9a56473584b1a11" providerId="LiveId" clId="{4B43D0CE-C544-42DC-ADD4-1030C090C5B8}" dt="2022-06-25T18:31:21.506" v="1968" actId="26606"/>
          <ac:grpSpMkLst>
            <pc:docMk/>
            <pc:sldMk cId="936605858" sldId="263"/>
            <ac:grpSpMk id="94" creationId="{8323DD1D-77DE-48B2-A0A0-6265801531E5}"/>
          </ac:grpSpMkLst>
        </pc:grpChg>
        <pc:grpChg chg="add del">
          <ac:chgData name="Jianping He" userId="e9a56473584b1a11" providerId="LiveId" clId="{4B43D0CE-C544-42DC-ADD4-1030C090C5B8}" dt="2022-06-25T18:31:41.614" v="2025" actId="26606"/>
          <ac:grpSpMkLst>
            <pc:docMk/>
            <pc:sldMk cId="936605858" sldId="263"/>
            <ac:grpSpMk id="104" creationId="{39B653E9-2995-461A-9C83-38C4BA6F513D}"/>
          </ac:grpSpMkLst>
        </pc:grpChg>
        <pc:grpChg chg="add">
          <ac:chgData name="Jianping He" userId="e9a56473584b1a11" providerId="LiveId" clId="{4B43D0CE-C544-42DC-ADD4-1030C090C5B8}" dt="2022-06-25T18:31:41.614" v="2025" actId="26606"/>
          <ac:grpSpMkLst>
            <pc:docMk/>
            <pc:sldMk cId="936605858" sldId="263"/>
            <ac:grpSpMk id="144" creationId="{39B653E9-2995-461A-9C83-38C4BA6F513D}"/>
          </ac:grpSpMkLst>
        </pc:grpChg>
        <pc:picChg chg="add mod">
          <ac:chgData name="Jianping He" userId="e9a56473584b1a11" providerId="LiveId" clId="{4B43D0CE-C544-42DC-ADD4-1030C090C5B8}" dt="2022-06-25T18:31:21.506" v="1968" actId="26606"/>
          <ac:picMkLst>
            <pc:docMk/>
            <pc:sldMk cId="936605858" sldId="263"/>
            <ac:picMk id="5" creationId="{BAEEF92C-820D-363E-A1AA-9EBE145E0C31}"/>
          </ac:picMkLst>
        </pc:picChg>
      </pc:sldChg>
      <pc:sldChg chg="addSp delSp modSp new mod setBg">
        <pc:chgData name="Jianping He" userId="e9a56473584b1a11" providerId="LiveId" clId="{4B43D0CE-C544-42DC-ADD4-1030C090C5B8}" dt="2022-06-25T18:31:12.880" v="1967" actId="26606"/>
        <pc:sldMkLst>
          <pc:docMk/>
          <pc:sldMk cId="1917571278" sldId="264"/>
        </pc:sldMkLst>
        <pc:spChg chg="mod">
          <ac:chgData name="Jianping He" userId="e9a56473584b1a11" providerId="LiveId" clId="{4B43D0CE-C544-42DC-ADD4-1030C090C5B8}" dt="2022-06-25T18:31:12.880" v="1967" actId="26606"/>
          <ac:spMkLst>
            <pc:docMk/>
            <pc:sldMk cId="1917571278" sldId="264"/>
            <ac:spMk id="2" creationId="{C2DD7240-5E5B-5778-0856-DC0854C69C84}"/>
          </ac:spMkLst>
        </pc:spChg>
        <pc:spChg chg="add del mod">
          <ac:chgData name="Jianping He" userId="e9a56473584b1a11" providerId="LiveId" clId="{4B43D0CE-C544-42DC-ADD4-1030C090C5B8}" dt="2022-06-25T18:30:35.985" v="1856" actId="26606"/>
          <ac:spMkLst>
            <pc:docMk/>
            <pc:sldMk cId="1917571278" sldId="264"/>
            <ac:spMk id="3" creationId="{E634DDCE-7D77-D49F-E5AE-EAE117412380}"/>
          </ac:spMkLst>
        </pc:spChg>
        <pc:spChg chg="add del">
          <ac:chgData name="Jianping He" userId="e9a56473584b1a11" providerId="LiveId" clId="{4B43D0CE-C544-42DC-ADD4-1030C090C5B8}" dt="2022-06-25T18:30:34.240" v="1851" actId="26606"/>
          <ac:spMkLst>
            <pc:docMk/>
            <pc:sldMk cId="1917571278" sldId="264"/>
            <ac:spMk id="9" creationId="{40C85150-646B-4AB7-9F43-FC7AB7E6D615}"/>
          </ac:spMkLst>
        </pc:spChg>
        <pc:spChg chg="add del">
          <ac:chgData name="Jianping He" userId="e9a56473584b1a11" providerId="LiveId" clId="{4B43D0CE-C544-42DC-ADD4-1030C090C5B8}" dt="2022-06-25T18:30:14.676" v="1847" actId="26606"/>
          <ac:spMkLst>
            <pc:docMk/>
            <pc:sldMk cId="1917571278" sldId="264"/>
            <ac:spMk id="10" creationId="{A4798C7F-C8CA-4799-BF37-3AB4642CDB66}"/>
          </ac:spMkLst>
        </pc:spChg>
        <pc:spChg chg="add del">
          <ac:chgData name="Jianping He" userId="e9a56473584b1a11" providerId="LiveId" clId="{4B43D0CE-C544-42DC-ADD4-1030C090C5B8}" dt="2022-06-25T18:30:34.240" v="1851" actId="26606"/>
          <ac:spMkLst>
            <pc:docMk/>
            <pc:sldMk cId="1917571278" sldId="264"/>
            <ac:spMk id="14" creationId="{1C582B07-D0F0-4B6B-A5D9-D2F192CB3A4E}"/>
          </ac:spMkLst>
        </pc:spChg>
        <pc:spChg chg="add del">
          <ac:chgData name="Jianping He" userId="e9a56473584b1a11" providerId="LiveId" clId="{4B43D0CE-C544-42DC-ADD4-1030C090C5B8}" dt="2022-06-25T18:30:34.240" v="1851" actId="26606"/>
          <ac:spMkLst>
            <pc:docMk/>
            <pc:sldMk cId="1917571278" sldId="264"/>
            <ac:spMk id="16" creationId="{DA1A4301-6FFC-4C82-A1FA-7634D8CAA8F5}"/>
          </ac:spMkLst>
        </pc:spChg>
        <pc:spChg chg="add del">
          <ac:chgData name="Jianping He" userId="e9a56473584b1a11" providerId="LiveId" clId="{4B43D0CE-C544-42DC-ADD4-1030C090C5B8}" dt="2022-06-25T18:30:14.676" v="1847" actId="26606"/>
          <ac:spMkLst>
            <pc:docMk/>
            <pc:sldMk cId="1917571278" sldId="264"/>
            <ac:spMk id="43" creationId="{216BB147-20D5-4D93-BDA5-1BC614D6A4B2}"/>
          </ac:spMkLst>
        </pc:spChg>
        <pc:spChg chg="add del">
          <ac:chgData name="Jianping He" userId="e9a56473584b1a11" providerId="LiveId" clId="{4B43D0CE-C544-42DC-ADD4-1030C090C5B8}" dt="2022-06-25T18:30:14.676" v="1847" actId="26606"/>
          <ac:spMkLst>
            <pc:docMk/>
            <pc:sldMk cId="1917571278" sldId="264"/>
            <ac:spMk id="45" creationId="{0A253F60-DE40-4508-A37A-61331DF1DD5D}"/>
          </ac:spMkLst>
        </pc:spChg>
        <pc:spChg chg="add del">
          <ac:chgData name="Jianping He" userId="e9a56473584b1a11" providerId="LiveId" clId="{4B43D0CE-C544-42DC-ADD4-1030C090C5B8}" dt="2022-06-25T18:30:14.676" v="1847" actId="26606"/>
          <ac:spMkLst>
            <pc:docMk/>
            <pc:sldMk cId="1917571278" sldId="264"/>
            <ac:spMk id="47" creationId="{3BBF3378-C49E-4B97-A883-6393FBF18C0B}"/>
          </ac:spMkLst>
        </pc:spChg>
        <pc:spChg chg="add del">
          <ac:chgData name="Jianping He" userId="e9a56473584b1a11" providerId="LiveId" clId="{4B43D0CE-C544-42DC-ADD4-1030C090C5B8}" dt="2022-06-25T18:30:35.588" v="1853" actId="26606"/>
          <ac:spMkLst>
            <pc:docMk/>
            <pc:sldMk cId="1917571278" sldId="264"/>
            <ac:spMk id="50" creationId="{1C582B07-D0F0-4B6B-A5D9-D2F192CB3A4E}"/>
          </ac:spMkLst>
        </pc:spChg>
        <pc:spChg chg="add del">
          <ac:chgData name="Jianping He" userId="e9a56473584b1a11" providerId="LiveId" clId="{4B43D0CE-C544-42DC-ADD4-1030C090C5B8}" dt="2022-06-25T18:30:35.588" v="1853" actId="26606"/>
          <ac:spMkLst>
            <pc:docMk/>
            <pc:sldMk cId="1917571278" sldId="264"/>
            <ac:spMk id="51" creationId="{7EE60796-BC52-4154-A3A9-773DE8285501}"/>
          </ac:spMkLst>
        </pc:spChg>
        <pc:spChg chg="add del">
          <ac:chgData name="Jianping He" userId="e9a56473584b1a11" providerId="LiveId" clId="{4B43D0CE-C544-42DC-ADD4-1030C090C5B8}" dt="2022-06-25T18:30:35.588" v="1853" actId="26606"/>
          <ac:spMkLst>
            <pc:docMk/>
            <pc:sldMk cId="1917571278" sldId="264"/>
            <ac:spMk id="52" creationId="{DA1A4301-6FFC-4C82-A1FA-7634D8CAA8F5}"/>
          </ac:spMkLst>
        </pc:spChg>
        <pc:spChg chg="add del">
          <ac:chgData name="Jianping He" userId="e9a56473584b1a11" providerId="LiveId" clId="{4B43D0CE-C544-42DC-ADD4-1030C090C5B8}" dt="2022-06-25T18:30:35.588" v="1853" actId="26606"/>
          <ac:spMkLst>
            <pc:docMk/>
            <pc:sldMk cId="1917571278" sldId="264"/>
            <ac:spMk id="53" creationId="{BFEC1042-3FDC-47A3-BCD7-CA9D052F987E}"/>
          </ac:spMkLst>
        </pc:spChg>
        <pc:spChg chg="add del">
          <ac:chgData name="Jianping He" userId="e9a56473584b1a11" providerId="LiveId" clId="{4B43D0CE-C544-42DC-ADD4-1030C090C5B8}" dt="2022-06-25T18:30:14.676" v="1847" actId="26606"/>
          <ac:spMkLst>
            <pc:docMk/>
            <pc:sldMk cId="1917571278" sldId="264"/>
            <ac:spMk id="80" creationId="{EB68BB96-3C54-47CE-A559-16FC5968EE9F}"/>
          </ac:spMkLst>
        </pc:spChg>
        <pc:spChg chg="add del">
          <ac:chgData name="Jianping He" userId="e9a56473584b1a11" providerId="LiveId" clId="{4B43D0CE-C544-42DC-ADD4-1030C090C5B8}" dt="2022-06-25T18:30:35.974" v="1855" actId="26606"/>
          <ac:spMkLst>
            <pc:docMk/>
            <pc:sldMk cId="1917571278" sldId="264"/>
            <ac:spMk id="81" creationId="{A4798C7F-C8CA-4799-BF37-3AB4642CDB66}"/>
          </ac:spMkLst>
        </pc:spChg>
        <pc:spChg chg="add del">
          <ac:chgData name="Jianping He" userId="e9a56473584b1a11" providerId="LiveId" clId="{4B43D0CE-C544-42DC-ADD4-1030C090C5B8}" dt="2022-06-25T18:30:14.676" v="1847" actId="26606"/>
          <ac:spMkLst>
            <pc:docMk/>
            <pc:sldMk cId="1917571278" sldId="264"/>
            <ac:spMk id="113" creationId="{13B6DAC6-0186-4D62-AD69-90B9C0411EA3}"/>
          </ac:spMkLst>
        </pc:spChg>
        <pc:spChg chg="add del">
          <ac:chgData name="Jianping He" userId="e9a56473584b1a11" providerId="LiveId" clId="{4B43D0CE-C544-42DC-ADD4-1030C090C5B8}" dt="2022-06-25T18:30:14.676" v="1847" actId="26606"/>
          <ac:spMkLst>
            <pc:docMk/>
            <pc:sldMk cId="1917571278" sldId="264"/>
            <ac:spMk id="115" creationId="{BA6285CA-6AFA-4F27-AFB5-1B32CDE09B1A}"/>
          </ac:spMkLst>
        </pc:spChg>
        <pc:spChg chg="add del">
          <ac:chgData name="Jianping He" userId="e9a56473584b1a11" providerId="LiveId" clId="{4B43D0CE-C544-42DC-ADD4-1030C090C5B8}" dt="2022-06-25T18:30:14.676" v="1847" actId="26606"/>
          <ac:spMkLst>
            <pc:docMk/>
            <pc:sldMk cId="1917571278" sldId="264"/>
            <ac:spMk id="117" creationId="{94D786EB-944C-47D5-B631-899F4029B02E}"/>
          </ac:spMkLst>
        </pc:spChg>
        <pc:spChg chg="add del">
          <ac:chgData name="Jianping He" userId="e9a56473584b1a11" providerId="LiveId" clId="{4B43D0CE-C544-42DC-ADD4-1030C090C5B8}" dt="2022-06-25T18:30:14.676" v="1847" actId="26606"/>
          <ac:spMkLst>
            <pc:docMk/>
            <pc:sldMk cId="1917571278" sldId="264"/>
            <ac:spMk id="119" creationId="{41FB6F01-9581-4ED4-833E-048E9F3C8BEA}"/>
          </ac:spMkLst>
        </pc:spChg>
        <pc:spChg chg="add del">
          <ac:chgData name="Jianping He" userId="e9a56473584b1a11" providerId="LiveId" clId="{4B43D0CE-C544-42DC-ADD4-1030C090C5B8}" dt="2022-06-25T18:30:35.974" v="1855" actId="26606"/>
          <ac:spMkLst>
            <pc:docMk/>
            <pc:sldMk cId="1917571278" sldId="264"/>
            <ac:spMk id="122" creationId="{216BB147-20D5-4D93-BDA5-1BC614D6A4B2}"/>
          </ac:spMkLst>
        </pc:spChg>
        <pc:spChg chg="add del">
          <ac:chgData name="Jianping He" userId="e9a56473584b1a11" providerId="LiveId" clId="{4B43D0CE-C544-42DC-ADD4-1030C090C5B8}" dt="2022-06-25T18:30:35.974" v="1855" actId="26606"/>
          <ac:spMkLst>
            <pc:docMk/>
            <pc:sldMk cId="1917571278" sldId="264"/>
            <ac:spMk id="153" creationId="{0A253F60-DE40-4508-A37A-61331DF1DD5D}"/>
          </ac:spMkLst>
        </pc:spChg>
        <pc:spChg chg="add del">
          <ac:chgData name="Jianping He" userId="e9a56473584b1a11" providerId="LiveId" clId="{4B43D0CE-C544-42DC-ADD4-1030C090C5B8}" dt="2022-06-25T18:30:35.974" v="1855" actId="26606"/>
          <ac:spMkLst>
            <pc:docMk/>
            <pc:sldMk cId="1917571278" sldId="264"/>
            <ac:spMk id="154" creationId="{3BBF3378-C49E-4B97-A883-6393FBF18C0B}"/>
          </ac:spMkLst>
        </pc:spChg>
        <pc:spChg chg="add del">
          <ac:chgData name="Jianping He" userId="e9a56473584b1a11" providerId="LiveId" clId="{4B43D0CE-C544-42DC-ADD4-1030C090C5B8}" dt="2022-06-25T18:30:35.974" v="1855" actId="26606"/>
          <ac:spMkLst>
            <pc:docMk/>
            <pc:sldMk cId="1917571278" sldId="264"/>
            <ac:spMk id="159" creationId="{EB68BB96-3C54-47CE-A559-16FC5968EE9F}"/>
          </ac:spMkLst>
        </pc:spChg>
        <pc:spChg chg="add del">
          <ac:chgData name="Jianping He" userId="e9a56473584b1a11" providerId="LiveId" clId="{4B43D0CE-C544-42DC-ADD4-1030C090C5B8}" dt="2022-06-25T18:30:35.974" v="1855" actId="26606"/>
          <ac:spMkLst>
            <pc:docMk/>
            <pc:sldMk cId="1917571278" sldId="264"/>
            <ac:spMk id="161" creationId="{BA6285CA-6AFA-4F27-AFB5-1B32CDE09B1A}"/>
          </ac:spMkLst>
        </pc:spChg>
        <pc:spChg chg="add del">
          <ac:chgData name="Jianping He" userId="e9a56473584b1a11" providerId="LiveId" clId="{4B43D0CE-C544-42DC-ADD4-1030C090C5B8}" dt="2022-06-25T18:30:35.974" v="1855" actId="26606"/>
          <ac:spMkLst>
            <pc:docMk/>
            <pc:sldMk cId="1917571278" sldId="264"/>
            <ac:spMk id="162" creationId="{AF152BFE-7BA8-4007-AD9C-F4DC95E437EE}"/>
          </ac:spMkLst>
        </pc:spChg>
        <pc:spChg chg="add del">
          <ac:chgData name="Jianping He" userId="e9a56473584b1a11" providerId="LiveId" clId="{4B43D0CE-C544-42DC-ADD4-1030C090C5B8}" dt="2022-06-25T18:30:35.974" v="1855" actId="26606"/>
          <ac:spMkLst>
            <pc:docMk/>
            <pc:sldMk cId="1917571278" sldId="264"/>
            <ac:spMk id="163" creationId="{7BCC6446-8462-4A63-9B6F-8F57EC40F648}"/>
          </ac:spMkLst>
        </pc:spChg>
        <pc:spChg chg="add del">
          <ac:chgData name="Jianping He" userId="e9a56473584b1a11" providerId="LiveId" clId="{4B43D0CE-C544-42DC-ADD4-1030C090C5B8}" dt="2022-06-25T18:30:35.974" v="1855" actId="26606"/>
          <ac:spMkLst>
            <pc:docMk/>
            <pc:sldMk cId="1917571278" sldId="264"/>
            <ac:spMk id="164" creationId="{B6DE7CCF-F894-44DD-9FA3-8BD0D5CE25AD}"/>
          </ac:spMkLst>
        </pc:spChg>
        <pc:spChg chg="add del">
          <ac:chgData name="Jianping He" userId="e9a56473584b1a11" providerId="LiveId" clId="{4B43D0CE-C544-42DC-ADD4-1030C090C5B8}" dt="2022-06-25T18:31:12.880" v="1967" actId="26606"/>
          <ac:spMkLst>
            <pc:docMk/>
            <pc:sldMk cId="1917571278" sldId="264"/>
            <ac:spMk id="166" creationId="{1C582B07-D0F0-4B6B-A5D9-D2F192CB3A4E}"/>
          </ac:spMkLst>
        </pc:spChg>
        <pc:spChg chg="add del">
          <ac:chgData name="Jianping He" userId="e9a56473584b1a11" providerId="LiveId" clId="{4B43D0CE-C544-42DC-ADD4-1030C090C5B8}" dt="2022-06-25T18:31:12.880" v="1967" actId="26606"/>
          <ac:spMkLst>
            <pc:docMk/>
            <pc:sldMk cId="1917571278" sldId="264"/>
            <ac:spMk id="167" creationId="{7EE60796-BC52-4154-A3A9-773DE8285501}"/>
          </ac:spMkLst>
        </pc:spChg>
        <pc:spChg chg="add del">
          <ac:chgData name="Jianping He" userId="e9a56473584b1a11" providerId="LiveId" clId="{4B43D0CE-C544-42DC-ADD4-1030C090C5B8}" dt="2022-06-25T18:31:12.880" v="1967" actId="26606"/>
          <ac:spMkLst>
            <pc:docMk/>
            <pc:sldMk cId="1917571278" sldId="264"/>
            <ac:spMk id="168" creationId="{DA1A4301-6FFC-4C82-A1FA-7634D8CAA8F5}"/>
          </ac:spMkLst>
        </pc:spChg>
        <pc:spChg chg="add del">
          <ac:chgData name="Jianping He" userId="e9a56473584b1a11" providerId="LiveId" clId="{4B43D0CE-C544-42DC-ADD4-1030C090C5B8}" dt="2022-06-25T18:31:12.880" v="1967" actId="26606"/>
          <ac:spMkLst>
            <pc:docMk/>
            <pc:sldMk cId="1917571278" sldId="264"/>
            <ac:spMk id="169" creationId="{BFEC1042-3FDC-47A3-BCD7-CA9D052F987E}"/>
          </ac:spMkLst>
        </pc:spChg>
        <pc:spChg chg="add mod">
          <ac:chgData name="Jianping He" userId="e9a56473584b1a11" providerId="LiveId" clId="{4B43D0CE-C544-42DC-ADD4-1030C090C5B8}" dt="2022-06-25T18:31:12.880" v="1967" actId="26606"/>
          <ac:spMkLst>
            <pc:docMk/>
            <pc:sldMk cId="1917571278" sldId="264"/>
            <ac:spMk id="175" creationId="{E634DDCE-7D77-D49F-E5AE-EAE117412380}"/>
          </ac:spMkLst>
        </pc:spChg>
        <pc:spChg chg="add">
          <ac:chgData name="Jianping He" userId="e9a56473584b1a11" providerId="LiveId" clId="{4B43D0CE-C544-42DC-ADD4-1030C090C5B8}" dt="2022-06-25T18:31:12.880" v="1967" actId="26606"/>
          <ac:spMkLst>
            <pc:docMk/>
            <pc:sldMk cId="1917571278" sldId="264"/>
            <ac:spMk id="180" creationId="{40C85150-646B-4AB7-9F43-FC7AB7E6D615}"/>
          </ac:spMkLst>
        </pc:spChg>
        <pc:spChg chg="add">
          <ac:chgData name="Jianping He" userId="e9a56473584b1a11" providerId="LiveId" clId="{4B43D0CE-C544-42DC-ADD4-1030C090C5B8}" dt="2022-06-25T18:31:12.880" v="1967" actId="26606"/>
          <ac:spMkLst>
            <pc:docMk/>
            <pc:sldMk cId="1917571278" sldId="264"/>
            <ac:spMk id="182" creationId="{1C582B07-D0F0-4B6B-A5D9-D2F192CB3A4E}"/>
          </ac:spMkLst>
        </pc:spChg>
        <pc:spChg chg="add">
          <ac:chgData name="Jianping He" userId="e9a56473584b1a11" providerId="LiveId" clId="{4B43D0CE-C544-42DC-ADD4-1030C090C5B8}" dt="2022-06-25T18:31:12.880" v="1967" actId="26606"/>
          <ac:spMkLst>
            <pc:docMk/>
            <pc:sldMk cId="1917571278" sldId="264"/>
            <ac:spMk id="184" creationId="{DA1A4301-6FFC-4C82-A1FA-7634D8CAA8F5}"/>
          </ac:spMkLst>
        </pc:spChg>
        <pc:grpChg chg="add del">
          <ac:chgData name="Jianping He" userId="e9a56473584b1a11" providerId="LiveId" clId="{4B43D0CE-C544-42DC-ADD4-1030C090C5B8}" dt="2022-06-25T18:30:14.676" v="1847" actId="26606"/>
          <ac:grpSpMkLst>
            <pc:docMk/>
            <pc:sldMk cId="1917571278" sldId="264"/>
            <ac:grpSpMk id="12" creationId="{87F0794B-55D3-4D2D-BDE7-4688ED321E42}"/>
          </ac:grpSpMkLst>
        </pc:grpChg>
        <pc:grpChg chg="add del">
          <ac:chgData name="Jianping He" userId="e9a56473584b1a11" providerId="LiveId" clId="{4B43D0CE-C544-42DC-ADD4-1030C090C5B8}" dt="2022-06-25T18:30:34.240" v="1851" actId="26606"/>
          <ac:grpSpMkLst>
            <pc:docMk/>
            <pc:sldMk cId="1917571278" sldId="264"/>
            <ac:grpSpMk id="18" creationId="{8323DD1D-77DE-48B2-A0A0-6265801531E5}"/>
          </ac:grpSpMkLst>
        </pc:grpChg>
        <pc:grpChg chg="add del">
          <ac:chgData name="Jianping He" userId="e9a56473584b1a11" providerId="LiveId" clId="{4B43D0CE-C544-42DC-ADD4-1030C090C5B8}" dt="2022-06-25T18:30:35.588" v="1853" actId="26606"/>
          <ac:grpSpMkLst>
            <pc:docMk/>
            <pc:sldMk cId="1917571278" sldId="264"/>
            <ac:grpSpMk id="20" creationId="{8323DD1D-77DE-48B2-A0A0-6265801531E5}"/>
          </ac:grpSpMkLst>
        </pc:grpChg>
        <pc:grpChg chg="add del">
          <ac:chgData name="Jianping He" userId="e9a56473584b1a11" providerId="LiveId" clId="{4B43D0CE-C544-42DC-ADD4-1030C090C5B8}" dt="2022-06-25T18:30:14.676" v="1847" actId="26606"/>
          <ac:grpSpMkLst>
            <pc:docMk/>
            <pc:sldMk cId="1917571278" sldId="264"/>
            <ac:grpSpMk id="49" creationId="{DA3D4001-286E-4CB2-B293-3058BDDC8221}"/>
          </ac:grpSpMkLst>
        </pc:grpChg>
        <pc:grpChg chg="add del">
          <ac:chgData name="Jianping He" userId="e9a56473584b1a11" providerId="LiveId" clId="{4B43D0CE-C544-42DC-ADD4-1030C090C5B8}" dt="2022-06-25T18:30:14.676" v="1847" actId="26606"/>
          <ac:grpSpMkLst>
            <pc:docMk/>
            <pc:sldMk cId="1917571278" sldId="264"/>
            <ac:grpSpMk id="82" creationId="{BDDD9304-3AB6-4BE9-833E-9C1B3EC42182}"/>
          </ac:grpSpMkLst>
        </pc:grpChg>
        <pc:grpChg chg="add del">
          <ac:chgData name="Jianping He" userId="e9a56473584b1a11" providerId="LiveId" clId="{4B43D0CE-C544-42DC-ADD4-1030C090C5B8}" dt="2022-06-25T18:30:35.974" v="1855" actId="26606"/>
          <ac:grpSpMkLst>
            <pc:docMk/>
            <pc:sldMk cId="1917571278" sldId="264"/>
            <ac:grpSpMk id="83" creationId="{87F0794B-55D3-4D2D-BDE7-4688ED321E42}"/>
          </ac:grpSpMkLst>
        </pc:grpChg>
        <pc:grpChg chg="add del">
          <ac:chgData name="Jianping He" userId="e9a56473584b1a11" providerId="LiveId" clId="{4B43D0CE-C544-42DC-ADD4-1030C090C5B8}" dt="2022-06-25T18:30:35.974" v="1855" actId="26606"/>
          <ac:grpSpMkLst>
            <pc:docMk/>
            <pc:sldMk cId="1917571278" sldId="264"/>
            <ac:grpSpMk id="84" creationId="{BDDD9304-3AB6-4BE9-833E-9C1B3EC42182}"/>
          </ac:grpSpMkLst>
        </pc:grpChg>
        <pc:grpChg chg="add del">
          <ac:chgData name="Jianping He" userId="e9a56473584b1a11" providerId="LiveId" clId="{4B43D0CE-C544-42DC-ADD4-1030C090C5B8}" dt="2022-06-25T18:30:14.676" v="1847" actId="26606"/>
          <ac:grpSpMkLst>
            <pc:docMk/>
            <pc:sldMk cId="1917571278" sldId="264"/>
            <ac:grpSpMk id="121" creationId="{91108A0F-8C78-4294-B028-9F09581FC0A3}"/>
          </ac:grpSpMkLst>
        </pc:grpChg>
        <pc:grpChg chg="add del">
          <ac:chgData name="Jianping He" userId="e9a56473584b1a11" providerId="LiveId" clId="{4B43D0CE-C544-42DC-ADD4-1030C090C5B8}" dt="2022-06-25T18:30:35.974" v="1855" actId="26606"/>
          <ac:grpSpMkLst>
            <pc:docMk/>
            <pc:sldMk cId="1917571278" sldId="264"/>
            <ac:grpSpMk id="123" creationId="{8118ECEF-CA6A-4CB6-BCA5-59B2DB40C4AB}"/>
          </ac:grpSpMkLst>
        </pc:grpChg>
        <pc:grpChg chg="add del">
          <ac:chgData name="Jianping He" userId="e9a56473584b1a11" providerId="LiveId" clId="{4B43D0CE-C544-42DC-ADD4-1030C090C5B8}" dt="2022-06-25T18:30:35.974" v="1855" actId="26606"/>
          <ac:grpSpMkLst>
            <pc:docMk/>
            <pc:sldMk cId="1917571278" sldId="264"/>
            <ac:grpSpMk id="155" creationId="{DA3D4001-286E-4CB2-B293-3058BDDC8221}"/>
          </ac:grpSpMkLst>
        </pc:grpChg>
        <pc:grpChg chg="add del">
          <ac:chgData name="Jianping He" userId="e9a56473584b1a11" providerId="LiveId" clId="{4B43D0CE-C544-42DC-ADD4-1030C090C5B8}" dt="2022-06-25T18:31:12.880" v="1967" actId="26606"/>
          <ac:grpSpMkLst>
            <pc:docMk/>
            <pc:sldMk cId="1917571278" sldId="264"/>
            <ac:grpSpMk id="170" creationId="{8323DD1D-77DE-48B2-A0A0-6265801531E5}"/>
          </ac:grpSpMkLst>
        </pc:grpChg>
        <pc:grpChg chg="add">
          <ac:chgData name="Jianping He" userId="e9a56473584b1a11" providerId="LiveId" clId="{4B43D0CE-C544-42DC-ADD4-1030C090C5B8}" dt="2022-06-25T18:31:12.880" v="1967" actId="26606"/>
          <ac:grpSpMkLst>
            <pc:docMk/>
            <pc:sldMk cId="1917571278" sldId="264"/>
            <ac:grpSpMk id="186" creationId="{8323DD1D-77DE-48B2-A0A0-6265801531E5}"/>
          </ac:grpSpMkLst>
        </pc:grpChg>
        <pc:picChg chg="add del mod">
          <ac:chgData name="Jianping He" userId="e9a56473584b1a11" providerId="LiveId" clId="{4B43D0CE-C544-42DC-ADD4-1030C090C5B8}" dt="2022-06-25T18:30:19.906" v="1848" actId="478"/>
          <ac:picMkLst>
            <pc:docMk/>
            <pc:sldMk cId="1917571278" sldId="264"/>
            <ac:picMk id="5" creationId="{7A8797EA-80E2-F7AB-B34B-18C07EE62A50}"/>
          </ac:picMkLst>
        </pc:picChg>
        <pc:picChg chg="add mod">
          <ac:chgData name="Jianping He" userId="e9a56473584b1a11" providerId="LiveId" clId="{4B43D0CE-C544-42DC-ADD4-1030C090C5B8}" dt="2022-06-25T18:31:12.880" v="1967" actId="26606"/>
          <ac:picMkLst>
            <pc:docMk/>
            <pc:sldMk cId="1917571278" sldId="264"/>
            <ac:picMk id="7" creationId="{3C3710E7-10E9-F5D2-36BC-7B585CB8A217}"/>
          </ac:picMkLst>
        </pc:picChg>
      </pc:sldChg>
      <pc:sldChg chg="addSp delSp modSp new mod setBg">
        <pc:chgData name="Jianping He" userId="e9a56473584b1a11" providerId="LiveId" clId="{4B43D0CE-C544-42DC-ADD4-1030C090C5B8}" dt="2022-06-25T18:33:16.596" v="2175" actId="20577"/>
        <pc:sldMkLst>
          <pc:docMk/>
          <pc:sldMk cId="2622900659" sldId="265"/>
        </pc:sldMkLst>
        <pc:spChg chg="mod">
          <ac:chgData name="Jianping He" userId="e9a56473584b1a11" providerId="LiveId" clId="{4B43D0CE-C544-42DC-ADD4-1030C090C5B8}" dt="2022-06-25T18:32:59.187" v="2119" actId="26606"/>
          <ac:spMkLst>
            <pc:docMk/>
            <pc:sldMk cId="2622900659" sldId="265"/>
            <ac:spMk id="2" creationId="{D0ADD3AE-0CE4-CE9C-D453-84D80C5DBD54}"/>
          </ac:spMkLst>
        </pc:spChg>
        <pc:spChg chg="mod">
          <ac:chgData name="Jianping He" userId="e9a56473584b1a11" providerId="LiveId" clId="{4B43D0CE-C544-42DC-ADD4-1030C090C5B8}" dt="2022-06-25T18:33:16.596" v="2175" actId="20577"/>
          <ac:spMkLst>
            <pc:docMk/>
            <pc:sldMk cId="2622900659" sldId="265"/>
            <ac:spMk id="3" creationId="{3F129B92-730D-2176-96FE-5EABF7AD8763}"/>
          </ac:spMkLst>
        </pc:spChg>
        <pc:spChg chg="add del">
          <ac:chgData name="Jianping He" userId="e9a56473584b1a11" providerId="LiveId" clId="{4B43D0CE-C544-42DC-ADD4-1030C090C5B8}" dt="2022-06-25T18:32:55.482" v="2116" actId="26606"/>
          <ac:spMkLst>
            <pc:docMk/>
            <pc:sldMk cId="2622900659" sldId="265"/>
            <ac:spMk id="10" creationId="{A4798C7F-C8CA-4799-BF37-3AB4642CDB66}"/>
          </ac:spMkLst>
        </pc:spChg>
        <pc:spChg chg="add">
          <ac:chgData name="Jianping He" userId="e9a56473584b1a11" providerId="LiveId" clId="{4B43D0CE-C544-42DC-ADD4-1030C090C5B8}" dt="2022-06-25T18:32:59.187" v="2119" actId="26606"/>
          <ac:spMkLst>
            <pc:docMk/>
            <pc:sldMk cId="2622900659" sldId="265"/>
            <ac:spMk id="14" creationId="{DA1A4301-6FFC-4C82-A1FA-7634D8CAA8F5}"/>
          </ac:spMkLst>
        </pc:spChg>
        <pc:spChg chg="add del">
          <ac:chgData name="Jianping He" userId="e9a56473584b1a11" providerId="LiveId" clId="{4B43D0CE-C544-42DC-ADD4-1030C090C5B8}" dt="2022-06-25T18:32:55.482" v="2116" actId="26606"/>
          <ac:spMkLst>
            <pc:docMk/>
            <pc:sldMk cId="2622900659" sldId="265"/>
            <ac:spMk id="43" creationId="{216BB147-20D5-4D93-BDA5-1BC614D6A4B2}"/>
          </ac:spMkLst>
        </pc:spChg>
        <pc:spChg chg="add del">
          <ac:chgData name="Jianping He" userId="e9a56473584b1a11" providerId="LiveId" clId="{4B43D0CE-C544-42DC-ADD4-1030C090C5B8}" dt="2022-06-25T18:32:55.482" v="2116" actId="26606"/>
          <ac:spMkLst>
            <pc:docMk/>
            <pc:sldMk cId="2622900659" sldId="265"/>
            <ac:spMk id="45" creationId="{0A253F60-DE40-4508-A37A-61331DF1DD5D}"/>
          </ac:spMkLst>
        </pc:spChg>
        <pc:spChg chg="add del">
          <ac:chgData name="Jianping He" userId="e9a56473584b1a11" providerId="LiveId" clId="{4B43D0CE-C544-42DC-ADD4-1030C090C5B8}" dt="2022-06-25T18:32:55.482" v="2116" actId="26606"/>
          <ac:spMkLst>
            <pc:docMk/>
            <pc:sldMk cId="2622900659" sldId="265"/>
            <ac:spMk id="47" creationId="{3BBF3378-C49E-4B97-A883-6393FBF18C0B}"/>
          </ac:spMkLst>
        </pc:spChg>
        <pc:spChg chg="add del">
          <ac:chgData name="Jianping He" userId="e9a56473584b1a11" providerId="LiveId" clId="{4B43D0CE-C544-42DC-ADD4-1030C090C5B8}" dt="2022-06-25T18:32:55.482" v="2116" actId="26606"/>
          <ac:spMkLst>
            <pc:docMk/>
            <pc:sldMk cId="2622900659" sldId="265"/>
            <ac:spMk id="80" creationId="{EB68BB96-3C54-47CE-A559-16FC5968EE9F}"/>
          </ac:spMkLst>
        </pc:spChg>
        <pc:spChg chg="add del">
          <ac:chgData name="Jianping He" userId="e9a56473584b1a11" providerId="LiveId" clId="{4B43D0CE-C544-42DC-ADD4-1030C090C5B8}" dt="2022-06-25T18:32:55.482" v="2116" actId="26606"/>
          <ac:spMkLst>
            <pc:docMk/>
            <pc:sldMk cId="2622900659" sldId="265"/>
            <ac:spMk id="113" creationId="{BA6285CA-6AFA-4F27-AFB5-1B32CDE09B1A}"/>
          </ac:spMkLst>
        </pc:spChg>
        <pc:spChg chg="add del">
          <ac:chgData name="Jianping He" userId="e9a56473584b1a11" providerId="LiveId" clId="{4B43D0CE-C544-42DC-ADD4-1030C090C5B8}" dt="2022-06-25T18:32:55.482" v="2116" actId="26606"/>
          <ac:spMkLst>
            <pc:docMk/>
            <pc:sldMk cId="2622900659" sldId="265"/>
            <ac:spMk id="115" creationId="{AF152BFE-7BA8-4007-AD9C-F4DC95E437EE}"/>
          </ac:spMkLst>
        </pc:spChg>
        <pc:spChg chg="add del">
          <ac:chgData name="Jianping He" userId="e9a56473584b1a11" providerId="LiveId" clId="{4B43D0CE-C544-42DC-ADD4-1030C090C5B8}" dt="2022-06-25T18:32:55.482" v="2116" actId="26606"/>
          <ac:spMkLst>
            <pc:docMk/>
            <pc:sldMk cId="2622900659" sldId="265"/>
            <ac:spMk id="117" creationId="{7BCC6446-8462-4A63-9B6F-8F57EC40F648}"/>
          </ac:spMkLst>
        </pc:spChg>
        <pc:spChg chg="add del">
          <ac:chgData name="Jianping He" userId="e9a56473584b1a11" providerId="LiveId" clId="{4B43D0CE-C544-42DC-ADD4-1030C090C5B8}" dt="2022-06-25T18:32:55.482" v="2116" actId="26606"/>
          <ac:spMkLst>
            <pc:docMk/>
            <pc:sldMk cId="2622900659" sldId="265"/>
            <ac:spMk id="119" creationId="{B6DE7CCF-F894-44DD-9FA3-8BD0D5CE25AD}"/>
          </ac:spMkLst>
        </pc:spChg>
        <pc:spChg chg="add del">
          <ac:chgData name="Jianping He" userId="e9a56473584b1a11" providerId="LiveId" clId="{4B43D0CE-C544-42DC-ADD4-1030C090C5B8}" dt="2022-06-25T18:32:59.176" v="2118" actId="26606"/>
          <ac:spMkLst>
            <pc:docMk/>
            <pc:sldMk cId="2622900659" sldId="265"/>
            <ac:spMk id="152" creationId="{A4798C7F-C8CA-4799-BF37-3AB4642CDB66}"/>
          </ac:spMkLst>
        </pc:spChg>
        <pc:spChg chg="add del">
          <ac:chgData name="Jianping He" userId="e9a56473584b1a11" providerId="LiveId" clId="{4B43D0CE-C544-42DC-ADD4-1030C090C5B8}" dt="2022-06-25T18:32:59.176" v="2118" actId="26606"/>
          <ac:spMkLst>
            <pc:docMk/>
            <pc:sldMk cId="2622900659" sldId="265"/>
            <ac:spMk id="154" creationId="{216BB147-20D5-4D93-BDA5-1BC614D6A4B2}"/>
          </ac:spMkLst>
        </pc:spChg>
        <pc:spChg chg="add del">
          <ac:chgData name="Jianping He" userId="e9a56473584b1a11" providerId="LiveId" clId="{4B43D0CE-C544-42DC-ADD4-1030C090C5B8}" dt="2022-06-25T18:32:59.176" v="2118" actId="26606"/>
          <ac:spMkLst>
            <pc:docMk/>
            <pc:sldMk cId="2622900659" sldId="265"/>
            <ac:spMk id="155" creationId="{0A253F60-DE40-4508-A37A-61331DF1DD5D}"/>
          </ac:spMkLst>
        </pc:spChg>
        <pc:spChg chg="add del">
          <ac:chgData name="Jianping He" userId="e9a56473584b1a11" providerId="LiveId" clId="{4B43D0CE-C544-42DC-ADD4-1030C090C5B8}" dt="2022-06-25T18:32:59.176" v="2118" actId="26606"/>
          <ac:spMkLst>
            <pc:docMk/>
            <pc:sldMk cId="2622900659" sldId="265"/>
            <ac:spMk id="156" creationId="{9A0D6220-3DFE-4182-9152-9135493A6BDA}"/>
          </ac:spMkLst>
        </pc:spChg>
        <pc:spChg chg="add del">
          <ac:chgData name="Jianping He" userId="e9a56473584b1a11" providerId="LiveId" clId="{4B43D0CE-C544-42DC-ADD4-1030C090C5B8}" dt="2022-06-25T18:32:59.176" v="2118" actId="26606"/>
          <ac:spMkLst>
            <pc:docMk/>
            <pc:sldMk cId="2622900659" sldId="265"/>
            <ac:spMk id="158" creationId="{4E1EF4E8-5513-4BF5-BC41-04645281C672}"/>
          </ac:spMkLst>
        </pc:spChg>
        <pc:spChg chg="add del">
          <ac:chgData name="Jianping He" userId="e9a56473584b1a11" providerId="LiveId" clId="{4B43D0CE-C544-42DC-ADD4-1030C090C5B8}" dt="2022-06-25T18:32:59.176" v="2118" actId="26606"/>
          <ac:spMkLst>
            <pc:docMk/>
            <pc:sldMk cId="2622900659" sldId="265"/>
            <ac:spMk id="159" creationId="{D22FBD32-C88A-4C1D-BC76-613A93944B72}"/>
          </ac:spMkLst>
        </pc:spChg>
        <pc:spChg chg="add">
          <ac:chgData name="Jianping He" userId="e9a56473584b1a11" providerId="LiveId" clId="{4B43D0CE-C544-42DC-ADD4-1030C090C5B8}" dt="2022-06-25T18:32:59.187" v="2119" actId="26606"/>
          <ac:spMkLst>
            <pc:docMk/>
            <pc:sldMk cId="2622900659" sldId="265"/>
            <ac:spMk id="162" creationId="{40C85150-646B-4AB7-9F43-FC7AB7E6D615}"/>
          </ac:spMkLst>
        </pc:spChg>
        <pc:spChg chg="add">
          <ac:chgData name="Jianping He" userId="e9a56473584b1a11" providerId="LiveId" clId="{4B43D0CE-C544-42DC-ADD4-1030C090C5B8}" dt="2022-06-25T18:32:59.187" v="2119" actId="26606"/>
          <ac:spMkLst>
            <pc:docMk/>
            <pc:sldMk cId="2622900659" sldId="265"/>
            <ac:spMk id="163" creationId="{1C582B07-D0F0-4B6B-A5D9-D2F192CB3A4E}"/>
          </ac:spMkLst>
        </pc:spChg>
        <pc:grpChg chg="add del">
          <ac:chgData name="Jianping He" userId="e9a56473584b1a11" providerId="LiveId" clId="{4B43D0CE-C544-42DC-ADD4-1030C090C5B8}" dt="2022-06-25T18:32:55.482" v="2116" actId="26606"/>
          <ac:grpSpMkLst>
            <pc:docMk/>
            <pc:sldMk cId="2622900659" sldId="265"/>
            <ac:grpSpMk id="12" creationId="{87F0794B-55D3-4D2D-BDE7-4688ED321E42}"/>
          </ac:grpSpMkLst>
        </pc:grpChg>
        <pc:grpChg chg="add">
          <ac:chgData name="Jianping He" userId="e9a56473584b1a11" providerId="LiveId" clId="{4B43D0CE-C544-42DC-ADD4-1030C090C5B8}" dt="2022-06-25T18:32:59.187" v="2119" actId="26606"/>
          <ac:grpSpMkLst>
            <pc:docMk/>
            <pc:sldMk cId="2622900659" sldId="265"/>
            <ac:grpSpMk id="16" creationId="{8323DD1D-77DE-48B2-A0A0-6265801531E5}"/>
          </ac:grpSpMkLst>
        </pc:grpChg>
        <pc:grpChg chg="add del">
          <ac:chgData name="Jianping He" userId="e9a56473584b1a11" providerId="LiveId" clId="{4B43D0CE-C544-42DC-ADD4-1030C090C5B8}" dt="2022-06-25T18:32:55.482" v="2116" actId="26606"/>
          <ac:grpSpMkLst>
            <pc:docMk/>
            <pc:sldMk cId="2622900659" sldId="265"/>
            <ac:grpSpMk id="49" creationId="{DA3D4001-286E-4CB2-B293-3058BDDC8221}"/>
          </ac:grpSpMkLst>
        </pc:grpChg>
        <pc:grpChg chg="add del">
          <ac:chgData name="Jianping He" userId="e9a56473584b1a11" providerId="LiveId" clId="{4B43D0CE-C544-42DC-ADD4-1030C090C5B8}" dt="2022-06-25T18:32:55.482" v="2116" actId="26606"/>
          <ac:grpSpMkLst>
            <pc:docMk/>
            <pc:sldMk cId="2622900659" sldId="265"/>
            <ac:grpSpMk id="82" creationId="{BDDD9304-3AB6-4BE9-833E-9C1B3EC42182}"/>
          </ac:grpSpMkLst>
        </pc:grpChg>
        <pc:grpChg chg="add del">
          <ac:chgData name="Jianping He" userId="e9a56473584b1a11" providerId="LiveId" clId="{4B43D0CE-C544-42DC-ADD4-1030C090C5B8}" dt="2022-06-25T18:32:59.176" v="2118" actId="26606"/>
          <ac:grpSpMkLst>
            <pc:docMk/>
            <pc:sldMk cId="2622900659" sldId="265"/>
            <ac:grpSpMk id="84" creationId="{CD79EE37-C3B0-49F1-9785-D0E81CA82B95}"/>
          </ac:grpSpMkLst>
        </pc:grpChg>
        <pc:grpChg chg="add del">
          <ac:chgData name="Jianping He" userId="e9a56473584b1a11" providerId="LiveId" clId="{4B43D0CE-C544-42DC-ADD4-1030C090C5B8}" dt="2022-06-25T18:32:55.482" v="2116" actId="26606"/>
          <ac:grpSpMkLst>
            <pc:docMk/>
            <pc:sldMk cId="2622900659" sldId="265"/>
            <ac:grpSpMk id="121" creationId="{8118ECEF-CA6A-4CB6-BCA5-59B2DB40C4AB}"/>
          </ac:grpSpMkLst>
        </pc:grpChg>
        <pc:grpChg chg="add del">
          <ac:chgData name="Jianping He" userId="e9a56473584b1a11" providerId="LiveId" clId="{4B43D0CE-C544-42DC-ADD4-1030C090C5B8}" dt="2022-06-25T18:32:59.176" v="2118" actId="26606"/>
          <ac:grpSpMkLst>
            <pc:docMk/>
            <pc:sldMk cId="2622900659" sldId="265"/>
            <ac:grpSpMk id="153" creationId="{87F0794B-55D3-4D2D-BDE7-4688ED321E42}"/>
          </ac:grpSpMkLst>
        </pc:grpChg>
        <pc:grpChg chg="add del">
          <ac:chgData name="Jianping He" userId="e9a56473584b1a11" providerId="LiveId" clId="{4B43D0CE-C544-42DC-ADD4-1030C090C5B8}" dt="2022-06-25T18:32:59.176" v="2118" actId="26606"/>
          <ac:grpSpMkLst>
            <pc:docMk/>
            <pc:sldMk cId="2622900659" sldId="265"/>
            <ac:grpSpMk id="157" creationId="{44C729BC-90F1-4823-A305-F6F124E93A95}"/>
          </ac:grpSpMkLst>
        </pc:grpChg>
        <pc:picChg chg="add mod ord">
          <ac:chgData name="Jianping He" userId="e9a56473584b1a11" providerId="LiveId" clId="{4B43D0CE-C544-42DC-ADD4-1030C090C5B8}" dt="2022-06-25T18:32:59.187" v="2119" actId="26606"/>
          <ac:picMkLst>
            <pc:docMk/>
            <pc:sldMk cId="2622900659" sldId="265"/>
            <ac:picMk id="5" creationId="{9D32BA57-3E05-DC10-0B03-2B0B690F348F}"/>
          </ac:picMkLst>
        </pc:picChg>
      </pc:sldChg>
      <pc:sldChg chg="addSp delSp modSp new mod setBg">
        <pc:chgData name="Jianping He" userId="e9a56473584b1a11" providerId="LiveId" clId="{4B43D0CE-C544-42DC-ADD4-1030C090C5B8}" dt="2022-06-25T18:48:30.075" v="3848" actId="26606"/>
        <pc:sldMkLst>
          <pc:docMk/>
          <pc:sldMk cId="1670740925" sldId="266"/>
        </pc:sldMkLst>
        <pc:spChg chg="mod">
          <ac:chgData name="Jianping He" userId="e9a56473584b1a11" providerId="LiveId" clId="{4B43D0CE-C544-42DC-ADD4-1030C090C5B8}" dt="2022-06-25T18:48:30.075" v="3848" actId="26606"/>
          <ac:spMkLst>
            <pc:docMk/>
            <pc:sldMk cId="1670740925" sldId="266"/>
            <ac:spMk id="2" creationId="{0317D4BB-EBA5-C41A-3AD5-7C828EA1FC47}"/>
          </ac:spMkLst>
        </pc:spChg>
        <pc:spChg chg="add del mod">
          <ac:chgData name="Jianping He" userId="e9a56473584b1a11" providerId="LiveId" clId="{4B43D0CE-C544-42DC-ADD4-1030C090C5B8}" dt="2022-06-25T18:40:56.413" v="3164" actId="26606"/>
          <ac:spMkLst>
            <pc:docMk/>
            <pc:sldMk cId="1670740925" sldId="266"/>
            <ac:spMk id="3" creationId="{6B8DCB4B-B8CA-0E84-972C-7CCEC9723EBE}"/>
          </ac:spMkLst>
        </pc:spChg>
        <pc:spChg chg="add del">
          <ac:chgData name="Jianping He" userId="e9a56473584b1a11" providerId="LiveId" clId="{4B43D0CE-C544-42DC-ADD4-1030C090C5B8}" dt="2022-06-25T18:40:56.382" v="3163" actId="26606"/>
          <ac:spMkLst>
            <pc:docMk/>
            <pc:sldMk cId="1670740925" sldId="266"/>
            <ac:spMk id="9" creationId="{8E7E1993-6448-42F8-8FB3-76104F45B344}"/>
          </ac:spMkLst>
        </pc:spChg>
        <pc:spChg chg="add del">
          <ac:chgData name="Jianping He" userId="e9a56473584b1a11" providerId="LiveId" clId="{4B43D0CE-C544-42DC-ADD4-1030C090C5B8}" dt="2022-06-25T18:40:56.382" v="3163" actId="26606"/>
          <ac:spMkLst>
            <pc:docMk/>
            <pc:sldMk cId="1670740925" sldId="266"/>
            <ac:spMk id="11" creationId="{942B1D20-D329-4285-AED2-DABDCE9020B6}"/>
          </ac:spMkLst>
        </pc:spChg>
        <pc:spChg chg="add del">
          <ac:chgData name="Jianping He" userId="e9a56473584b1a11" providerId="LiveId" clId="{4B43D0CE-C544-42DC-ADD4-1030C090C5B8}" dt="2022-06-25T18:40:56.382" v="3163" actId="26606"/>
          <ac:spMkLst>
            <pc:docMk/>
            <pc:sldMk cId="1670740925" sldId="266"/>
            <ac:spMk id="13" creationId="{B9016B79-9C59-4CEA-A85C-3E4C8877BA6F}"/>
          </ac:spMkLst>
        </pc:spChg>
        <pc:spChg chg="add del">
          <ac:chgData name="Jianping He" userId="e9a56473584b1a11" providerId="LiveId" clId="{4B43D0CE-C544-42DC-ADD4-1030C090C5B8}" dt="2022-06-25T18:40:56.382" v="3163" actId="26606"/>
          <ac:spMkLst>
            <pc:docMk/>
            <pc:sldMk cId="1670740925" sldId="266"/>
            <ac:spMk id="15" creationId="{2391C84E-C2EA-44FC-A7D1-FAE3E2850552}"/>
          </ac:spMkLst>
        </pc:spChg>
        <pc:spChg chg="add del">
          <ac:chgData name="Jianping He" userId="e9a56473584b1a11" providerId="LiveId" clId="{4B43D0CE-C544-42DC-ADD4-1030C090C5B8}" dt="2022-06-25T18:48:30.075" v="3848" actId="26606"/>
          <ac:spMkLst>
            <pc:docMk/>
            <pc:sldMk cId="1670740925" sldId="266"/>
            <ac:spMk id="46" creationId="{57C32FE0-E14A-4F1C-B5CD-173456FE4433}"/>
          </ac:spMkLst>
        </pc:spChg>
        <pc:spChg chg="add del">
          <ac:chgData name="Jianping He" userId="e9a56473584b1a11" providerId="LiveId" clId="{4B43D0CE-C544-42DC-ADD4-1030C090C5B8}" dt="2022-06-25T18:40:56.382" v="3163" actId="26606"/>
          <ac:spMkLst>
            <pc:docMk/>
            <pc:sldMk cId="1670740925" sldId="266"/>
            <ac:spMk id="48" creationId="{6B91DA8E-00B5-4214-AFE5-535E47051D31}"/>
          </ac:spMkLst>
        </pc:spChg>
        <pc:spChg chg="add del">
          <ac:chgData name="Jianping He" userId="e9a56473584b1a11" providerId="LiveId" clId="{4B43D0CE-C544-42DC-ADD4-1030C090C5B8}" dt="2022-06-25T18:48:30.075" v="3848" actId="26606"/>
          <ac:spMkLst>
            <pc:docMk/>
            <pc:sldMk cId="1670740925" sldId="266"/>
            <ac:spMk id="50" creationId="{8E7E1993-6448-42F8-8FB3-76104F45B344}"/>
          </ac:spMkLst>
        </pc:spChg>
        <pc:spChg chg="add del">
          <ac:chgData name="Jianping He" userId="e9a56473584b1a11" providerId="LiveId" clId="{4B43D0CE-C544-42DC-ADD4-1030C090C5B8}" dt="2022-06-25T18:48:30.075" v="3848" actId="26606"/>
          <ac:spMkLst>
            <pc:docMk/>
            <pc:sldMk cId="1670740925" sldId="266"/>
            <ac:spMk id="51" creationId="{7FBED9C4-BC33-43BE-B249-F24C980CA4F3}"/>
          </ac:spMkLst>
        </pc:spChg>
        <pc:spChg chg="add del">
          <ac:chgData name="Jianping He" userId="e9a56473584b1a11" providerId="LiveId" clId="{4B43D0CE-C544-42DC-ADD4-1030C090C5B8}" dt="2022-06-25T18:48:30.075" v="3848" actId="26606"/>
          <ac:spMkLst>
            <pc:docMk/>
            <pc:sldMk cId="1670740925" sldId="266"/>
            <ac:spMk id="52" creationId="{2391C84E-C2EA-44FC-A7D1-FAE3E2850552}"/>
          </ac:spMkLst>
        </pc:spChg>
        <pc:spChg chg="add">
          <ac:chgData name="Jianping He" userId="e9a56473584b1a11" providerId="LiveId" clId="{4B43D0CE-C544-42DC-ADD4-1030C090C5B8}" dt="2022-06-25T18:48:30.075" v="3848" actId="26606"/>
          <ac:spMkLst>
            <pc:docMk/>
            <pc:sldMk cId="1670740925" sldId="266"/>
            <ac:spMk id="60" creationId="{8E7E1993-6448-42F8-8FB3-76104F45B344}"/>
          </ac:spMkLst>
        </pc:spChg>
        <pc:spChg chg="add">
          <ac:chgData name="Jianping He" userId="e9a56473584b1a11" providerId="LiveId" clId="{4B43D0CE-C544-42DC-ADD4-1030C090C5B8}" dt="2022-06-25T18:48:30.075" v="3848" actId="26606"/>
          <ac:spMkLst>
            <pc:docMk/>
            <pc:sldMk cId="1670740925" sldId="266"/>
            <ac:spMk id="62" creationId="{942B1D20-D329-4285-AED2-DABDCE9020B6}"/>
          </ac:spMkLst>
        </pc:spChg>
        <pc:spChg chg="add">
          <ac:chgData name="Jianping He" userId="e9a56473584b1a11" providerId="LiveId" clId="{4B43D0CE-C544-42DC-ADD4-1030C090C5B8}" dt="2022-06-25T18:48:30.075" v="3848" actId="26606"/>
          <ac:spMkLst>
            <pc:docMk/>
            <pc:sldMk cId="1670740925" sldId="266"/>
            <ac:spMk id="64" creationId="{B9016B79-9C59-4CEA-A85C-3E4C8877BA6F}"/>
          </ac:spMkLst>
        </pc:spChg>
        <pc:spChg chg="add">
          <ac:chgData name="Jianping He" userId="e9a56473584b1a11" providerId="LiveId" clId="{4B43D0CE-C544-42DC-ADD4-1030C090C5B8}" dt="2022-06-25T18:48:30.075" v="3848" actId="26606"/>
          <ac:spMkLst>
            <pc:docMk/>
            <pc:sldMk cId="1670740925" sldId="266"/>
            <ac:spMk id="66" creationId="{2391C84E-C2EA-44FC-A7D1-FAE3E2850552}"/>
          </ac:spMkLst>
        </pc:spChg>
        <pc:spChg chg="add">
          <ac:chgData name="Jianping He" userId="e9a56473584b1a11" providerId="LiveId" clId="{4B43D0CE-C544-42DC-ADD4-1030C090C5B8}" dt="2022-06-25T18:48:30.075" v="3848" actId="26606"/>
          <ac:spMkLst>
            <pc:docMk/>
            <pc:sldMk cId="1670740925" sldId="266"/>
            <ac:spMk id="99" creationId="{6B91DA8E-00B5-4214-AFE5-535E47051D31}"/>
          </ac:spMkLst>
        </pc:spChg>
        <pc:grpChg chg="add del">
          <ac:chgData name="Jianping He" userId="e9a56473584b1a11" providerId="LiveId" clId="{4B43D0CE-C544-42DC-ADD4-1030C090C5B8}" dt="2022-06-25T18:40:56.382" v="3163" actId="26606"/>
          <ac:grpSpMkLst>
            <pc:docMk/>
            <pc:sldMk cId="1670740925" sldId="266"/>
            <ac:grpSpMk id="17" creationId="{47B3131A-B518-43E5-A896-E9D654A4863F}"/>
          </ac:grpSpMkLst>
        </pc:grpChg>
        <pc:grpChg chg="add del">
          <ac:chgData name="Jianping He" userId="e9a56473584b1a11" providerId="LiveId" clId="{4B43D0CE-C544-42DC-ADD4-1030C090C5B8}" dt="2022-06-25T18:48:30.075" v="3848" actId="26606"/>
          <ac:grpSpMkLst>
            <pc:docMk/>
            <pc:sldMk cId="1670740925" sldId="266"/>
            <ac:grpSpMk id="53" creationId="{47B3131A-B518-43E5-A896-E9D654A4863F}"/>
          </ac:grpSpMkLst>
        </pc:grpChg>
        <pc:grpChg chg="add">
          <ac:chgData name="Jianping He" userId="e9a56473584b1a11" providerId="LiveId" clId="{4B43D0CE-C544-42DC-ADD4-1030C090C5B8}" dt="2022-06-25T18:48:30.075" v="3848" actId="26606"/>
          <ac:grpSpMkLst>
            <pc:docMk/>
            <pc:sldMk cId="1670740925" sldId="266"/>
            <ac:grpSpMk id="68" creationId="{47B3131A-B518-43E5-A896-E9D654A4863F}"/>
          </ac:grpSpMkLst>
        </pc:grpChg>
        <pc:graphicFrameChg chg="add del">
          <ac:chgData name="Jianping He" userId="e9a56473584b1a11" providerId="LiveId" clId="{4B43D0CE-C544-42DC-ADD4-1030C090C5B8}" dt="2022-06-25T18:40:56.382" v="3163" actId="26606"/>
          <ac:graphicFrameMkLst>
            <pc:docMk/>
            <pc:sldMk cId="1670740925" sldId="266"/>
            <ac:graphicFrameMk id="5" creationId="{D9E6BE8F-75CD-F78E-5E1C-EC6B83902C82}"/>
          </ac:graphicFrameMkLst>
        </pc:graphicFrameChg>
        <pc:graphicFrameChg chg="add mod modGraphic">
          <ac:chgData name="Jianping He" userId="e9a56473584b1a11" providerId="LiveId" clId="{4B43D0CE-C544-42DC-ADD4-1030C090C5B8}" dt="2022-06-25T18:48:30.075" v="3848" actId="26606"/>
          <ac:graphicFrameMkLst>
            <pc:docMk/>
            <pc:sldMk cId="1670740925" sldId="266"/>
            <ac:graphicFrameMk id="55" creationId="{56049A36-B08C-570F-C5B7-F567B3F7E807}"/>
          </ac:graphicFrameMkLst>
        </pc:graphicFrameChg>
      </pc:sldChg>
      <pc:sldChg chg="addSp delSp modSp new mod setBg">
        <pc:chgData name="Jianping He" userId="e9a56473584b1a11" providerId="LiveId" clId="{4B43D0CE-C544-42DC-ADD4-1030C090C5B8}" dt="2022-06-25T18:48:39.947" v="3849" actId="26606"/>
        <pc:sldMkLst>
          <pc:docMk/>
          <pc:sldMk cId="240109798" sldId="267"/>
        </pc:sldMkLst>
        <pc:spChg chg="mod">
          <ac:chgData name="Jianping He" userId="e9a56473584b1a11" providerId="LiveId" clId="{4B43D0CE-C544-42DC-ADD4-1030C090C5B8}" dt="2022-06-25T18:48:24.172" v="3847" actId="26606"/>
          <ac:spMkLst>
            <pc:docMk/>
            <pc:sldMk cId="240109798" sldId="267"/>
            <ac:spMk id="2" creationId="{E722AF79-0A72-95E9-E306-D7EC21229051}"/>
          </ac:spMkLst>
        </pc:spChg>
        <pc:spChg chg="del mod">
          <ac:chgData name="Jianping He" userId="e9a56473584b1a11" providerId="LiveId" clId="{4B43D0CE-C544-42DC-ADD4-1030C090C5B8}" dt="2022-06-25T18:48:24.172" v="3847" actId="26606"/>
          <ac:spMkLst>
            <pc:docMk/>
            <pc:sldMk cId="240109798" sldId="267"/>
            <ac:spMk id="3" creationId="{BD712D19-B7A4-93A5-25CE-E53D3CFC6706}"/>
          </ac:spMkLst>
        </pc:spChg>
        <pc:spChg chg="add">
          <ac:chgData name="Jianping He" userId="e9a56473584b1a11" providerId="LiveId" clId="{4B43D0CE-C544-42DC-ADD4-1030C090C5B8}" dt="2022-06-25T18:48:24.172" v="3847" actId="26606"/>
          <ac:spMkLst>
            <pc:docMk/>
            <pc:sldMk cId="240109798" sldId="267"/>
            <ac:spMk id="9" creationId="{8E7E1993-6448-42F8-8FB3-76104F45B344}"/>
          </ac:spMkLst>
        </pc:spChg>
        <pc:spChg chg="add">
          <ac:chgData name="Jianping He" userId="e9a56473584b1a11" providerId="LiveId" clId="{4B43D0CE-C544-42DC-ADD4-1030C090C5B8}" dt="2022-06-25T18:48:24.172" v="3847" actId="26606"/>
          <ac:spMkLst>
            <pc:docMk/>
            <pc:sldMk cId="240109798" sldId="267"/>
            <ac:spMk id="11" creationId="{942B1D20-D329-4285-AED2-DABDCE9020B6}"/>
          </ac:spMkLst>
        </pc:spChg>
        <pc:spChg chg="add">
          <ac:chgData name="Jianping He" userId="e9a56473584b1a11" providerId="LiveId" clId="{4B43D0CE-C544-42DC-ADD4-1030C090C5B8}" dt="2022-06-25T18:48:24.172" v="3847" actId="26606"/>
          <ac:spMkLst>
            <pc:docMk/>
            <pc:sldMk cId="240109798" sldId="267"/>
            <ac:spMk id="13" creationId="{B9016B79-9C59-4CEA-A85C-3E4C8877BA6F}"/>
          </ac:spMkLst>
        </pc:spChg>
        <pc:spChg chg="add">
          <ac:chgData name="Jianping He" userId="e9a56473584b1a11" providerId="LiveId" clId="{4B43D0CE-C544-42DC-ADD4-1030C090C5B8}" dt="2022-06-25T18:48:24.172" v="3847" actId="26606"/>
          <ac:spMkLst>
            <pc:docMk/>
            <pc:sldMk cId="240109798" sldId="267"/>
            <ac:spMk id="15" creationId="{2391C84E-C2EA-44FC-A7D1-FAE3E2850552}"/>
          </ac:spMkLst>
        </pc:spChg>
        <pc:spChg chg="add">
          <ac:chgData name="Jianping He" userId="e9a56473584b1a11" providerId="LiveId" clId="{4B43D0CE-C544-42DC-ADD4-1030C090C5B8}" dt="2022-06-25T18:48:24.172" v="3847" actId="26606"/>
          <ac:spMkLst>
            <pc:docMk/>
            <pc:sldMk cId="240109798" sldId="267"/>
            <ac:spMk id="48" creationId="{6B91DA8E-00B5-4214-AFE5-535E47051D31}"/>
          </ac:spMkLst>
        </pc:spChg>
        <pc:grpChg chg="add">
          <ac:chgData name="Jianping He" userId="e9a56473584b1a11" providerId="LiveId" clId="{4B43D0CE-C544-42DC-ADD4-1030C090C5B8}" dt="2022-06-25T18:48:24.172" v="3847" actId="26606"/>
          <ac:grpSpMkLst>
            <pc:docMk/>
            <pc:sldMk cId="240109798" sldId="267"/>
            <ac:grpSpMk id="17" creationId="{47B3131A-B518-43E5-A896-E9D654A4863F}"/>
          </ac:grpSpMkLst>
        </pc:grpChg>
        <pc:graphicFrameChg chg="add modGraphic">
          <ac:chgData name="Jianping He" userId="e9a56473584b1a11" providerId="LiveId" clId="{4B43D0CE-C544-42DC-ADD4-1030C090C5B8}" dt="2022-06-25T18:48:39.947" v="3849" actId="26606"/>
          <ac:graphicFrameMkLst>
            <pc:docMk/>
            <pc:sldMk cId="240109798" sldId="267"/>
            <ac:graphicFrameMk id="5" creationId="{52FA6C9C-60B9-A91F-33E8-912368DE4DDD}"/>
          </ac:graphicFrameMkLst>
        </pc:graphicFrameChg>
      </pc:sldChg>
      <pc:sldMasterChg chg="add del addSldLayout delSldLayout">
        <pc:chgData name="Jianping He" userId="e9a56473584b1a11" providerId="LiveId" clId="{4B43D0CE-C544-42DC-ADD4-1030C090C5B8}" dt="2022-06-25T14:45:52.102" v="31" actId="26606"/>
        <pc:sldMasterMkLst>
          <pc:docMk/>
          <pc:sldMasterMk cId="3392797962" sldId="2147483648"/>
        </pc:sldMasterMkLst>
        <pc:sldLayoutChg chg="add del">
          <pc:chgData name="Jianping He" userId="e9a56473584b1a11" providerId="LiveId" clId="{4B43D0CE-C544-42DC-ADD4-1030C090C5B8}" dt="2022-06-25T14:45:52.102" v="31" actId="26606"/>
          <pc:sldLayoutMkLst>
            <pc:docMk/>
            <pc:sldMasterMk cId="3392797962" sldId="2147483648"/>
            <pc:sldLayoutMk cId="1049553550" sldId="2147483649"/>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615455818" sldId="2147483650"/>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3906416320" sldId="2147483651"/>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1065914502" sldId="2147483652"/>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1242145812" sldId="2147483653"/>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95184139" sldId="2147483654"/>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1260702061" sldId="2147483655"/>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3301909302" sldId="2147483656"/>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1236903076" sldId="2147483657"/>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3867890257" sldId="2147483658"/>
          </pc:sldLayoutMkLst>
        </pc:sldLayoutChg>
        <pc:sldLayoutChg chg="add del">
          <pc:chgData name="Jianping He" userId="e9a56473584b1a11" providerId="LiveId" clId="{4B43D0CE-C544-42DC-ADD4-1030C090C5B8}" dt="2022-06-25T14:45:52.102" v="31" actId="26606"/>
          <pc:sldLayoutMkLst>
            <pc:docMk/>
            <pc:sldMasterMk cId="3392797962" sldId="2147483648"/>
            <pc:sldLayoutMk cId="2628291824" sldId="2147483659"/>
          </pc:sldLayoutMkLst>
        </pc:sldLayoutChg>
      </pc:sldMasterChg>
      <pc:sldMasterChg chg="add replId addSldLayout">
        <pc:chgData name="Jianping He" userId="e9a56473584b1a11" providerId="LiveId" clId="{4B43D0CE-C544-42DC-ADD4-1030C090C5B8}" dt="2022-06-25T14:45:52.102" v="31" actId="26606"/>
        <pc:sldMasterMkLst>
          <pc:docMk/>
          <pc:sldMasterMk cId="2284239469" sldId="2147483660"/>
        </pc:sldMasterMkLst>
        <pc:sldLayoutChg chg="add">
          <pc:chgData name="Jianping He" userId="e9a56473584b1a11" providerId="LiveId" clId="{4B43D0CE-C544-42DC-ADD4-1030C090C5B8}" dt="2022-06-25T14:45:52.102" v="31" actId="26606"/>
          <pc:sldLayoutMkLst>
            <pc:docMk/>
            <pc:sldMasterMk cId="2284239469" sldId="2147483660"/>
            <pc:sldLayoutMk cId="802692339" sldId="2147483661"/>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3491858103" sldId="2147483662"/>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1235638287" sldId="2147483663"/>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3849355397" sldId="2147483664"/>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1118333646" sldId="2147483665"/>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3697586262" sldId="2147483666"/>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2973626664" sldId="2147483667"/>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1432838058" sldId="2147483668"/>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488250072" sldId="2147483669"/>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3238579040" sldId="2147483670"/>
          </pc:sldLayoutMkLst>
        </pc:sldLayoutChg>
        <pc:sldLayoutChg chg="add replId">
          <pc:chgData name="Jianping He" userId="e9a56473584b1a11" providerId="LiveId" clId="{4B43D0CE-C544-42DC-ADD4-1030C090C5B8}" dt="2022-06-25T14:45:52.102" v="31" actId="26606"/>
          <pc:sldLayoutMkLst>
            <pc:docMk/>
            <pc:sldMasterMk cId="2284239469" sldId="2147483660"/>
            <pc:sldLayoutMk cId="2392746294" sldId="2147483671"/>
          </pc:sldLayoutMkLst>
        </pc:sldLayoutChg>
      </pc:sldMasterChg>
      <pc:sldMasterChg chg="add del replId addSldLayout delSldLayout">
        <pc:chgData name="Jianping He" userId="e9a56473584b1a11" providerId="LiveId" clId="{4B43D0CE-C544-42DC-ADD4-1030C090C5B8}" dt="2022-06-25T14:45:47.271" v="24" actId="26606"/>
        <pc:sldMasterMkLst>
          <pc:docMk/>
          <pc:sldMasterMk cId="2284239469" sldId="2147483660"/>
        </pc:sldMasterMkLst>
        <pc:sldLayoutChg chg="add del">
          <pc:chgData name="Jianping He" userId="e9a56473584b1a11" providerId="LiveId" clId="{4B43D0CE-C544-42DC-ADD4-1030C090C5B8}" dt="2022-06-25T14:45:47.271" v="24" actId="26606"/>
          <pc:sldLayoutMkLst>
            <pc:docMk/>
            <pc:sldMasterMk cId="2284239469" sldId="2147483660"/>
            <pc:sldLayoutMk cId="802692339" sldId="2147483661"/>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3491858103" sldId="2147483662"/>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1235638287" sldId="2147483663"/>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3849355397" sldId="2147483664"/>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1118333646" sldId="2147483665"/>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3697586262" sldId="2147483666"/>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2973626664" sldId="2147483667"/>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1432838058" sldId="2147483668"/>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488250072" sldId="2147483669"/>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3238579040" sldId="2147483670"/>
          </pc:sldLayoutMkLst>
        </pc:sldLayoutChg>
        <pc:sldLayoutChg chg="add del replId">
          <pc:chgData name="Jianping He" userId="e9a56473584b1a11" providerId="LiveId" clId="{4B43D0CE-C544-42DC-ADD4-1030C090C5B8}" dt="2022-06-25T14:45:47.271" v="24" actId="26606"/>
          <pc:sldLayoutMkLst>
            <pc:docMk/>
            <pc:sldMasterMk cId="2284239469" sldId="2147483660"/>
            <pc:sldLayoutMk cId="2392746294" sldId="2147483671"/>
          </pc:sldLayoutMkLst>
        </pc:sldLayoutChg>
      </pc:sldMasterChg>
      <pc:sldMasterChg chg="add del addSldLayout delSldLayout">
        <pc:chgData name="Jianping He" userId="e9a56473584b1a11" providerId="LiveId" clId="{4B43D0CE-C544-42DC-ADD4-1030C090C5B8}" dt="2022-06-25T14:45:48.560" v="26" actId="26606"/>
        <pc:sldMasterMkLst>
          <pc:docMk/>
          <pc:sldMasterMk cId="2061969999" sldId="2147483699"/>
        </pc:sldMasterMkLst>
        <pc:sldLayoutChg chg="add del">
          <pc:chgData name="Jianping He" userId="e9a56473584b1a11" providerId="LiveId" clId="{4B43D0CE-C544-42DC-ADD4-1030C090C5B8}" dt="2022-06-25T14:45:48.560" v="26" actId="26606"/>
          <pc:sldLayoutMkLst>
            <pc:docMk/>
            <pc:sldMasterMk cId="2061969999" sldId="2147483699"/>
            <pc:sldLayoutMk cId="813538006" sldId="2147483688"/>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2107076813" sldId="2147483689"/>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414975116" sldId="2147483690"/>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1668113713" sldId="2147483691"/>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1086635210" sldId="2147483692"/>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708241415" sldId="2147483693"/>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1936224524" sldId="2147483694"/>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96192144" sldId="2147483695"/>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4251014831" sldId="2147483696"/>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633140603" sldId="2147483697"/>
          </pc:sldLayoutMkLst>
        </pc:sldLayoutChg>
        <pc:sldLayoutChg chg="add del">
          <pc:chgData name="Jianping He" userId="e9a56473584b1a11" providerId="LiveId" clId="{4B43D0CE-C544-42DC-ADD4-1030C090C5B8}" dt="2022-06-25T14:45:48.560" v="26" actId="26606"/>
          <pc:sldLayoutMkLst>
            <pc:docMk/>
            <pc:sldMasterMk cId="2061969999" sldId="2147483699"/>
            <pc:sldLayoutMk cId="3073449801" sldId="2147483698"/>
          </pc:sldLayoutMkLst>
        </pc:sldLayoutChg>
      </pc:sldMasterChg>
      <pc:sldMasterChg chg="add del addSldLayout delSldLayout">
        <pc:chgData name="Jianping He" userId="e9a56473584b1a11" providerId="LiveId" clId="{4B43D0CE-C544-42DC-ADD4-1030C090C5B8}" dt="2022-06-25T14:45:49.655" v="28" actId="26606"/>
        <pc:sldMasterMkLst>
          <pc:docMk/>
          <pc:sldMasterMk cId="2178905092" sldId="2147483738"/>
        </pc:sldMasterMkLst>
        <pc:sldLayoutChg chg="add del">
          <pc:chgData name="Jianping He" userId="e9a56473584b1a11" providerId="LiveId" clId="{4B43D0CE-C544-42DC-ADD4-1030C090C5B8}" dt="2022-06-25T14:45:49.655" v="28" actId="26606"/>
          <pc:sldLayoutMkLst>
            <pc:docMk/>
            <pc:sldMasterMk cId="2178905092" sldId="2147483738"/>
            <pc:sldLayoutMk cId="3511670137" sldId="2147483727"/>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4248182456" sldId="2147483728"/>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2636360485" sldId="2147483729"/>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996885393" sldId="2147483730"/>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2197987819" sldId="2147483731"/>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4123131335" sldId="2147483732"/>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174344831" sldId="2147483733"/>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539503290" sldId="2147483734"/>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341737826" sldId="2147483735"/>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104337521" sldId="2147483736"/>
          </pc:sldLayoutMkLst>
        </pc:sldLayoutChg>
        <pc:sldLayoutChg chg="add del">
          <pc:chgData name="Jianping He" userId="e9a56473584b1a11" providerId="LiveId" clId="{4B43D0CE-C544-42DC-ADD4-1030C090C5B8}" dt="2022-06-25T14:45:49.655" v="28" actId="26606"/>
          <pc:sldLayoutMkLst>
            <pc:docMk/>
            <pc:sldMasterMk cId="2178905092" sldId="2147483738"/>
            <pc:sldLayoutMk cId="4203709343" sldId="2147483737"/>
          </pc:sldLayoutMkLst>
        </pc:sldLayoutChg>
      </pc:sldMasterChg>
      <pc:sldMasterChg chg="add del addSldLayout delSldLayout">
        <pc:chgData name="Jianping He" userId="e9a56473584b1a11" providerId="LiveId" clId="{4B43D0CE-C544-42DC-ADD4-1030C090C5B8}" dt="2022-06-25T14:45:52.041" v="30" actId="26606"/>
        <pc:sldMasterMkLst>
          <pc:docMk/>
          <pc:sldMasterMk cId="3298793907" sldId="2147483751"/>
        </pc:sldMasterMkLst>
        <pc:sldLayoutChg chg="add del">
          <pc:chgData name="Jianping He" userId="e9a56473584b1a11" providerId="LiveId" clId="{4B43D0CE-C544-42DC-ADD4-1030C090C5B8}" dt="2022-06-25T14:45:52.041" v="30" actId="26606"/>
          <pc:sldLayoutMkLst>
            <pc:docMk/>
            <pc:sldMasterMk cId="3298793907" sldId="2147483751"/>
            <pc:sldLayoutMk cId="2932018048" sldId="2147483740"/>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492705481" sldId="2147483741"/>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1791123653" sldId="2147483742"/>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1686885557" sldId="2147483743"/>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2270365394" sldId="2147483744"/>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2199288545" sldId="2147483745"/>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1298358327" sldId="2147483746"/>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897120482" sldId="2147483747"/>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3115854777" sldId="2147483748"/>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1829873939" sldId="2147483749"/>
          </pc:sldLayoutMkLst>
        </pc:sldLayoutChg>
        <pc:sldLayoutChg chg="add del">
          <pc:chgData name="Jianping He" userId="e9a56473584b1a11" providerId="LiveId" clId="{4B43D0CE-C544-42DC-ADD4-1030C090C5B8}" dt="2022-06-25T14:45:52.041" v="30" actId="26606"/>
          <pc:sldLayoutMkLst>
            <pc:docMk/>
            <pc:sldMasterMk cId="3298793907" sldId="2147483751"/>
            <pc:sldLayoutMk cId="588559815" sldId="214748375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F9AF2-CDB6-41A0-AF6B-87AE814FD9F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142EF2F-7851-4712-B95B-BC52A1A5BD62}">
      <dgm:prSet/>
      <dgm:spPr/>
      <dgm:t>
        <a:bodyPr/>
        <a:lstStyle/>
        <a:p>
          <a:r>
            <a:rPr lang="zh-CN"/>
            <a:t>担任组长，每周组织会议、汇报进度。</a:t>
          </a:r>
          <a:endParaRPr lang="en-US"/>
        </a:p>
      </dgm:t>
    </dgm:pt>
    <dgm:pt modelId="{45C2A983-9C81-42DD-A204-31FE6968F437}" type="parTrans" cxnId="{C6B28B7D-6A7E-4D3C-8BF8-C65AB4B6743E}">
      <dgm:prSet/>
      <dgm:spPr/>
      <dgm:t>
        <a:bodyPr/>
        <a:lstStyle/>
        <a:p>
          <a:endParaRPr lang="en-US"/>
        </a:p>
      </dgm:t>
    </dgm:pt>
    <dgm:pt modelId="{F1E9C8FA-1166-48E0-B841-79A1669BA19B}" type="sibTrans" cxnId="{C6B28B7D-6A7E-4D3C-8BF8-C65AB4B6743E}">
      <dgm:prSet/>
      <dgm:spPr/>
      <dgm:t>
        <a:bodyPr/>
        <a:lstStyle/>
        <a:p>
          <a:endParaRPr lang="en-US"/>
        </a:p>
      </dgm:t>
    </dgm:pt>
    <dgm:pt modelId="{DA68AB6E-E12D-48B9-B2AE-9DC664402A32}">
      <dgm:prSet/>
      <dgm:spPr/>
      <dgm:t>
        <a:bodyPr/>
        <a:lstStyle/>
        <a:p>
          <a:r>
            <a:rPr lang="zh-CN"/>
            <a:t>编写</a:t>
          </a:r>
          <a:r>
            <a:rPr lang="en-US"/>
            <a:t>UI</a:t>
          </a:r>
          <a:r>
            <a:rPr lang="zh-CN"/>
            <a:t>测试脚本并对项目进行测试。</a:t>
          </a:r>
          <a:endParaRPr lang="en-US"/>
        </a:p>
      </dgm:t>
    </dgm:pt>
    <dgm:pt modelId="{DCBDCEFB-5537-4F71-A991-AE9CCDD6ADDA}" type="parTrans" cxnId="{2FD8B620-4F5C-4A84-B4C0-15AECBB02AAB}">
      <dgm:prSet/>
      <dgm:spPr/>
      <dgm:t>
        <a:bodyPr/>
        <a:lstStyle/>
        <a:p>
          <a:endParaRPr lang="en-US"/>
        </a:p>
      </dgm:t>
    </dgm:pt>
    <dgm:pt modelId="{BAEE1BEB-6BD5-4D52-940F-158001EF3FA3}" type="sibTrans" cxnId="{2FD8B620-4F5C-4A84-B4C0-15AECBB02AAB}">
      <dgm:prSet/>
      <dgm:spPr/>
      <dgm:t>
        <a:bodyPr/>
        <a:lstStyle/>
        <a:p>
          <a:endParaRPr lang="en-US"/>
        </a:p>
      </dgm:t>
    </dgm:pt>
    <dgm:pt modelId="{9B947433-FF83-473C-85A6-9D5E0D008CD5}">
      <dgm:prSet/>
      <dgm:spPr/>
      <dgm:t>
        <a:bodyPr/>
        <a:lstStyle/>
        <a:p>
          <a:r>
            <a:rPr lang="zh-CN"/>
            <a:t>负责代码文档的生成。</a:t>
          </a:r>
          <a:endParaRPr lang="en-US"/>
        </a:p>
      </dgm:t>
    </dgm:pt>
    <dgm:pt modelId="{02E60985-157A-4B92-B69A-1E1D32E74504}" type="parTrans" cxnId="{B78A6155-31C6-4E5A-B190-DDC0C9AFDC9F}">
      <dgm:prSet/>
      <dgm:spPr/>
      <dgm:t>
        <a:bodyPr/>
        <a:lstStyle/>
        <a:p>
          <a:endParaRPr lang="en-US"/>
        </a:p>
      </dgm:t>
    </dgm:pt>
    <dgm:pt modelId="{EF52808C-A068-4477-8C18-BA69F9EFFCB2}" type="sibTrans" cxnId="{B78A6155-31C6-4E5A-B190-DDC0C9AFDC9F}">
      <dgm:prSet/>
      <dgm:spPr/>
      <dgm:t>
        <a:bodyPr/>
        <a:lstStyle/>
        <a:p>
          <a:endParaRPr lang="en-US"/>
        </a:p>
      </dgm:t>
    </dgm:pt>
    <dgm:pt modelId="{243DFB81-EF0F-4DA7-A216-902153179738}" type="pres">
      <dgm:prSet presAssocID="{54EF9AF2-CDB6-41A0-AF6B-87AE814FD9F8}" presName="vert0" presStyleCnt="0">
        <dgm:presLayoutVars>
          <dgm:dir/>
          <dgm:animOne val="branch"/>
          <dgm:animLvl val="lvl"/>
        </dgm:presLayoutVars>
      </dgm:prSet>
      <dgm:spPr/>
    </dgm:pt>
    <dgm:pt modelId="{EEBFC84F-5AD1-4268-B801-1E0276C11802}" type="pres">
      <dgm:prSet presAssocID="{9142EF2F-7851-4712-B95B-BC52A1A5BD62}" presName="thickLine" presStyleLbl="alignNode1" presStyleIdx="0" presStyleCnt="3"/>
      <dgm:spPr/>
    </dgm:pt>
    <dgm:pt modelId="{9B805E34-80C5-4A52-9E52-C35DD075ED43}" type="pres">
      <dgm:prSet presAssocID="{9142EF2F-7851-4712-B95B-BC52A1A5BD62}" presName="horz1" presStyleCnt="0"/>
      <dgm:spPr/>
    </dgm:pt>
    <dgm:pt modelId="{0FCCBF98-5262-42FD-AA7D-72E99BCD70D3}" type="pres">
      <dgm:prSet presAssocID="{9142EF2F-7851-4712-B95B-BC52A1A5BD62}" presName="tx1" presStyleLbl="revTx" presStyleIdx="0" presStyleCnt="3"/>
      <dgm:spPr/>
    </dgm:pt>
    <dgm:pt modelId="{691F1B34-4A82-4BC3-9A60-F0E036A15D8C}" type="pres">
      <dgm:prSet presAssocID="{9142EF2F-7851-4712-B95B-BC52A1A5BD62}" presName="vert1" presStyleCnt="0"/>
      <dgm:spPr/>
    </dgm:pt>
    <dgm:pt modelId="{455844C6-A6C0-453D-B387-89C4929677FD}" type="pres">
      <dgm:prSet presAssocID="{DA68AB6E-E12D-48B9-B2AE-9DC664402A32}" presName="thickLine" presStyleLbl="alignNode1" presStyleIdx="1" presStyleCnt="3"/>
      <dgm:spPr/>
    </dgm:pt>
    <dgm:pt modelId="{113CB245-B123-4227-9568-4DF86AC9E120}" type="pres">
      <dgm:prSet presAssocID="{DA68AB6E-E12D-48B9-B2AE-9DC664402A32}" presName="horz1" presStyleCnt="0"/>
      <dgm:spPr/>
    </dgm:pt>
    <dgm:pt modelId="{6A4F4600-D7E9-4DEA-A829-65B23FCDB385}" type="pres">
      <dgm:prSet presAssocID="{DA68AB6E-E12D-48B9-B2AE-9DC664402A32}" presName="tx1" presStyleLbl="revTx" presStyleIdx="1" presStyleCnt="3"/>
      <dgm:spPr/>
    </dgm:pt>
    <dgm:pt modelId="{B2B95E02-4249-4B08-A4E2-B92DA4D2933A}" type="pres">
      <dgm:prSet presAssocID="{DA68AB6E-E12D-48B9-B2AE-9DC664402A32}" presName="vert1" presStyleCnt="0"/>
      <dgm:spPr/>
    </dgm:pt>
    <dgm:pt modelId="{85AE4C4D-10CD-47D1-B120-E610BF4E9E4F}" type="pres">
      <dgm:prSet presAssocID="{9B947433-FF83-473C-85A6-9D5E0D008CD5}" presName="thickLine" presStyleLbl="alignNode1" presStyleIdx="2" presStyleCnt="3"/>
      <dgm:spPr/>
    </dgm:pt>
    <dgm:pt modelId="{9DE0E4AB-9DC1-4B81-9552-455A9BC00CB4}" type="pres">
      <dgm:prSet presAssocID="{9B947433-FF83-473C-85A6-9D5E0D008CD5}" presName="horz1" presStyleCnt="0"/>
      <dgm:spPr/>
    </dgm:pt>
    <dgm:pt modelId="{F8378309-94F8-4CA9-A4EE-786F05AEB3F9}" type="pres">
      <dgm:prSet presAssocID="{9B947433-FF83-473C-85A6-9D5E0D008CD5}" presName="tx1" presStyleLbl="revTx" presStyleIdx="2" presStyleCnt="3"/>
      <dgm:spPr/>
    </dgm:pt>
    <dgm:pt modelId="{018BCB93-9E03-4029-A5DB-46413BCF0F3C}" type="pres">
      <dgm:prSet presAssocID="{9B947433-FF83-473C-85A6-9D5E0D008CD5}" presName="vert1" presStyleCnt="0"/>
      <dgm:spPr/>
    </dgm:pt>
  </dgm:ptLst>
  <dgm:cxnLst>
    <dgm:cxn modelId="{2FD8B620-4F5C-4A84-B4C0-15AECBB02AAB}" srcId="{54EF9AF2-CDB6-41A0-AF6B-87AE814FD9F8}" destId="{DA68AB6E-E12D-48B9-B2AE-9DC664402A32}" srcOrd="1" destOrd="0" parTransId="{DCBDCEFB-5537-4F71-A991-AE9CCDD6ADDA}" sibTransId="{BAEE1BEB-6BD5-4D52-940F-158001EF3FA3}"/>
    <dgm:cxn modelId="{E5475F39-CB85-462C-A3F6-343976B6E27B}" type="presOf" srcId="{9142EF2F-7851-4712-B95B-BC52A1A5BD62}" destId="{0FCCBF98-5262-42FD-AA7D-72E99BCD70D3}" srcOrd="0" destOrd="0" presId="urn:microsoft.com/office/officeart/2008/layout/LinedList"/>
    <dgm:cxn modelId="{B78A6155-31C6-4E5A-B190-DDC0C9AFDC9F}" srcId="{54EF9AF2-CDB6-41A0-AF6B-87AE814FD9F8}" destId="{9B947433-FF83-473C-85A6-9D5E0D008CD5}" srcOrd="2" destOrd="0" parTransId="{02E60985-157A-4B92-B69A-1E1D32E74504}" sibTransId="{EF52808C-A068-4477-8C18-BA69F9EFFCB2}"/>
    <dgm:cxn modelId="{C6B28B7D-6A7E-4D3C-8BF8-C65AB4B6743E}" srcId="{54EF9AF2-CDB6-41A0-AF6B-87AE814FD9F8}" destId="{9142EF2F-7851-4712-B95B-BC52A1A5BD62}" srcOrd="0" destOrd="0" parTransId="{45C2A983-9C81-42DD-A204-31FE6968F437}" sibTransId="{F1E9C8FA-1166-48E0-B841-79A1669BA19B}"/>
    <dgm:cxn modelId="{62EE81B2-3D4A-4CFF-8BDA-5C8B0A9AC7F9}" type="presOf" srcId="{54EF9AF2-CDB6-41A0-AF6B-87AE814FD9F8}" destId="{243DFB81-EF0F-4DA7-A216-902153179738}" srcOrd="0" destOrd="0" presId="urn:microsoft.com/office/officeart/2008/layout/LinedList"/>
    <dgm:cxn modelId="{33C08EBE-CFCE-4CFB-B4C7-03A72C41CC49}" type="presOf" srcId="{DA68AB6E-E12D-48B9-B2AE-9DC664402A32}" destId="{6A4F4600-D7E9-4DEA-A829-65B23FCDB385}" srcOrd="0" destOrd="0" presId="urn:microsoft.com/office/officeart/2008/layout/LinedList"/>
    <dgm:cxn modelId="{0F5B14D3-B49C-4F50-AF2A-A72817CD8A86}" type="presOf" srcId="{9B947433-FF83-473C-85A6-9D5E0D008CD5}" destId="{F8378309-94F8-4CA9-A4EE-786F05AEB3F9}" srcOrd="0" destOrd="0" presId="urn:microsoft.com/office/officeart/2008/layout/LinedList"/>
    <dgm:cxn modelId="{D0844AE7-27EC-4965-92E5-9C6CFA9EDC9E}" type="presParOf" srcId="{243DFB81-EF0F-4DA7-A216-902153179738}" destId="{EEBFC84F-5AD1-4268-B801-1E0276C11802}" srcOrd="0" destOrd="0" presId="urn:microsoft.com/office/officeart/2008/layout/LinedList"/>
    <dgm:cxn modelId="{B0794EFE-98C5-4EDD-9F19-8F1642F5CB3A}" type="presParOf" srcId="{243DFB81-EF0F-4DA7-A216-902153179738}" destId="{9B805E34-80C5-4A52-9E52-C35DD075ED43}" srcOrd="1" destOrd="0" presId="urn:microsoft.com/office/officeart/2008/layout/LinedList"/>
    <dgm:cxn modelId="{32CD14D3-0391-459D-A8C7-4624EBE21D09}" type="presParOf" srcId="{9B805E34-80C5-4A52-9E52-C35DD075ED43}" destId="{0FCCBF98-5262-42FD-AA7D-72E99BCD70D3}" srcOrd="0" destOrd="0" presId="urn:microsoft.com/office/officeart/2008/layout/LinedList"/>
    <dgm:cxn modelId="{B2B88E87-0BE9-4354-A6B0-2091A6BBA8F8}" type="presParOf" srcId="{9B805E34-80C5-4A52-9E52-C35DD075ED43}" destId="{691F1B34-4A82-4BC3-9A60-F0E036A15D8C}" srcOrd="1" destOrd="0" presId="urn:microsoft.com/office/officeart/2008/layout/LinedList"/>
    <dgm:cxn modelId="{15CEE418-B080-4FDF-8C06-9C9CA3594B9A}" type="presParOf" srcId="{243DFB81-EF0F-4DA7-A216-902153179738}" destId="{455844C6-A6C0-453D-B387-89C4929677FD}" srcOrd="2" destOrd="0" presId="urn:microsoft.com/office/officeart/2008/layout/LinedList"/>
    <dgm:cxn modelId="{9E9C7DB1-F913-425E-86C0-5CABD5327A73}" type="presParOf" srcId="{243DFB81-EF0F-4DA7-A216-902153179738}" destId="{113CB245-B123-4227-9568-4DF86AC9E120}" srcOrd="3" destOrd="0" presId="urn:microsoft.com/office/officeart/2008/layout/LinedList"/>
    <dgm:cxn modelId="{0D7F007A-AA42-4CBC-84F6-BF07653CA252}" type="presParOf" srcId="{113CB245-B123-4227-9568-4DF86AC9E120}" destId="{6A4F4600-D7E9-4DEA-A829-65B23FCDB385}" srcOrd="0" destOrd="0" presId="urn:microsoft.com/office/officeart/2008/layout/LinedList"/>
    <dgm:cxn modelId="{505E99CF-7463-4C17-842D-029D55426BE4}" type="presParOf" srcId="{113CB245-B123-4227-9568-4DF86AC9E120}" destId="{B2B95E02-4249-4B08-A4E2-B92DA4D2933A}" srcOrd="1" destOrd="0" presId="urn:microsoft.com/office/officeart/2008/layout/LinedList"/>
    <dgm:cxn modelId="{7263D71A-FC47-4861-9056-D79C3A3CE2C9}" type="presParOf" srcId="{243DFB81-EF0F-4DA7-A216-902153179738}" destId="{85AE4C4D-10CD-47D1-B120-E610BF4E9E4F}" srcOrd="4" destOrd="0" presId="urn:microsoft.com/office/officeart/2008/layout/LinedList"/>
    <dgm:cxn modelId="{27968FE2-1164-4B51-A7A8-CD21DFE3CABE}" type="presParOf" srcId="{243DFB81-EF0F-4DA7-A216-902153179738}" destId="{9DE0E4AB-9DC1-4B81-9552-455A9BC00CB4}" srcOrd="5" destOrd="0" presId="urn:microsoft.com/office/officeart/2008/layout/LinedList"/>
    <dgm:cxn modelId="{7FC3AD55-E009-4F7E-9E82-C03DAC11031F}" type="presParOf" srcId="{9DE0E4AB-9DC1-4B81-9552-455A9BC00CB4}" destId="{F8378309-94F8-4CA9-A4EE-786F05AEB3F9}" srcOrd="0" destOrd="0" presId="urn:microsoft.com/office/officeart/2008/layout/LinedList"/>
    <dgm:cxn modelId="{A45AB87F-F332-4AFF-839A-1E24471BE8D8}" type="presParOf" srcId="{9DE0E4AB-9DC1-4B81-9552-455A9BC00CB4}" destId="{018BCB93-9E03-4029-A5DB-46413BCF0F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25EC3B-2030-46D4-9E0D-EF4DE05930F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6579DB4-BD7C-4445-AA95-9BCCA613790D}">
      <dgm:prSet/>
      <dgm:spPr/>
      <dgm:t>
        <a:bodyPr/>
        <a:lstStyle/>
        <a:p>
          <a:r>
            <a:rPr lang="zh-CN"/>
            <a:t>每周日进行例会，检查进度并讨论下一步分工。</a:t>
          </a:r>
          <a:endParaRPr lang="en-US"/>
        </a:p>
      </dgm:t>
    </dgm:pt>
    <dgm:pt modelId="{B0C40167-F904-4380-AF27-5B926A482ADF}" type="parTrans" cxnId="{4CF927EC-7E31-435C-AF15-BB05B0A03821}">
      <dgm:prSet/>
      <dgm:spPr/>
      <dgm:t>
        <a:bodyPr/>
        <a:lstStyle/>
        <a:p>
          <a:endParaRPr lang="en-US"/>
        </a:p>
      </dgm:t>
    </dgm:pt>
    <dgm:pt modelId="{062A7FE2-B0D4-43B4-8E1C-8527DC9ADD5B}" type="sibTrans" cxnId="{4CF927EC-7E31-435C-AF15-BB05B0A03821}">
      <dgm:prSet/>
      <dgm:spPr/>
      <dgm:t>
        <a:bodyPr/>
        <a:lstStyle/>
        <a:p>
          <a:endParaRPr lang="en-US"/>
        </a:p>
      </dgm:t>
    </dgm:pt>
    <dgm:pt modelId="{73F9E652-A7FC-404A-892B-D252254F0EE7}">
      <dgm:prSet/>
      <dgm:spPr/>
      <dgm:t>
        <a:bodyPr/>
        <a:lstStyle/>
        <a:p>
          <a:r>
            <a:rPr lang="zh-CN"/>
            <a:t>就目前存在的问题确定方案。</a:t>
          </a:r>
          <a:endParaRPr lang="en-US"/>
        </a:p>
      </dgm:t>
    </dgm:pt>
    <dgm:pt modelId="{4A0894BD-3639-4A49-A5F8-28103E8F08F6}" type="parTrans" cxnId="{16EE06BA-21E1-4B41-A22F-97B7E865DC8D}">
      <dgm:prSet/>
      <dgm:spPr/>
      <dgm:t>
        <a:bodyPr/>
        <a:lstStyle/>
        <a:p>
          <a:endParaRPr lang="en-US"/>
        </a:p>
      </dgm:t>
    </dgm:pt>
    <dgm:pt modelId="{68490855-6D9D-4437-8404-F1EF7A6B5143}" type="sibTrans" cxnId="{16EE06BA-21E1-4B41-A22F-97B7E865DC8D}">
      <dgm:prSet/>
      <dgm:spPr/>
      <dgm:t>
        <a:bodyPr/>
        <a:lstStyle/>
        <a:p>
          <a:endParaRPr lang="en-US"/>
        </a:p>
      </dgm:t>
    </dgm:pt>
    <dgm:pt modelId="{C7C49E38-B5CD-4469-824F-98E20D47B662}">
      <dgm:prSet/>
      <dgm:spPr/>
      <dgm:t>
        <a:bodyPr/>
        <a:lstStyle/>
        <a:p>
          <a:r>
            <a:rPr lang="zh-CN" dirty="0"/>
            <a:t>每周一负责展示汇报小组进度。</a:t>
          </a:r>
          <a:endParaRPr lang="en-US" dirty="0"/>
        </a:p>
      </dgm:t>
    </dgm:pt>
    <dgm:pt modelId="{9D7DC0C3-4608-4E59-BC10-3E9CF3FD5A01}" type="parTrans" cxnId="{F64FDF06-F258-4F16-BBA5-A530B4FE8276}">
      <dgm:prSet/>
      <dgm:spPr/>
      <dgm:t>
        <a:bodyPr/>
        <a:lstStyle/>
        <a:p>
          <a:endParaRPr lang="en-US"/>
        </a:p>
      </dgm:t>
    </dgm:pt>
    <dgm:pt modelId="{58A7F3A0-5028-49C6-A28C-CEA462B8D1D9}" type="sibTrans" cxnId="{F64FDF06-F258-4F16-BBA5-A530B4FE8276}">
      <dgm:prSet/>
      <dgm:spPr/>
      <dgm:t>
        <a:bodyPr/>
        <a:lstStyle/>
        <a:p>
          <a:endParaRPr lang="en-US"/>
        </a:p>
      </dgm:t>
    </dgm:pt>
    <dgm:pt modelId="{B4ED4FCF-9C5D-404A-8DA1-B8BBFCA669F6}" type="pres">
      <dgm:prSet presAssocID="{3925EC3B-2030-46D4-9E0D-EF4DE05930F3}" presName="vert0" presStyleCnt="0">
        <dgm:presLayoutVars>
          <dgm:dir/>
          <dgm:animOne val="branch"/>
          <dgm:animLvl val="lvl"/>
        </dgm:presLayoutVars>
      </dgm:prSet>
      <dgm:spPr/>
    </dgm:pt>
    <dgm:pt modelId="{D9457DAC-751A-4B9B-9657-5E75AA849139}" type="pres">
      <dgm:prSet presAssocID="{B6579DB4-BD7C-4445-AA95-9BCCA613790D}" presName="thickLine" presStyleLbl="alignNode1" presStyleIdx="0" presStyleCnt="3"/>
      <dgm:spPr/>
    </dgm:pt>
    <dgm:pt modelId="{A73E5EF6-E8BB-4968-A018-F05DF8183D6F}" type="pres">
      <dgm:prSet presAssocID="{B6579DB4-BD7C-4445-AA95-9BCCA613790D}" presName="horz1" presStyleCnt="0"/>
      <dgm:spPr/>
    </dgm:pt>
    <dgm:pt modelId="{E6CCB2DB-A8D2-4F86-882A-3BC42BCB9F4D}" type="pres">
      <dgm:prSet presAssocID="{B6579DB4-BD7C-4445-AA95-9BCCA613790D}" presName="tx1" presStyleLbl="revTx" presStyleIdx="0" presStyleCnt="3"/>
      <dgm:spPr/>
    </dgm:pt>
    <dgm:pt modelId="{94A1E8EF-2A89-4330-B923-6CEE938C89AE}" type="pres">
      <dgm:prSet presAssocID="{B6579DB4-BD7C-4445-AA95-9BCCA613790D}" presName="vert1" presStyleCnt="0"/>
      <dgm:spPr/>
    </dgm:pt>
    <dgm:pt modelId="{3B9FA6AF-CDFF-48D0-8753-4F088D6C78B0}" type="pres">
      <dgm:prSet presAssocID="{73F9E652-A7FC-404A-892B-D252254F0EE7}" presName="thickLine" presStyleLbl="alignNode1" presStyleIdx="1" presStyleCnt="3"/>
      <dgm:spPr/>
    </dgm:pt>
    <dgm:pt modelId="{F724A3C1-EDAA-4B13-BAF5-C1612BF9C3EA}" type="pres">
      <dgm:prSet presAssocID="{73F9E652-A7FC-404A-892B-D252254F0EE7}" presName="horz1" presStyleCnt="0"/>
      <dgm:spPr/>
    </dgm:pt>
    <dgm:pt modelId="{0E81A09F-E173-45A1-B96A-EF2CDFFF467F}" type="pres">
      <dgm:prSet presAssocID="{73F9E652-A7FC-404A-892B-D252254F0EE7}" presName="tx1" presStyleLbl="revTx" presStyleIdx="1" presStyleCnt="3"/>
      <dgm:spPr/>
    </dgm:pt>
    <dgm:pt modelId="{7397FACB-12DB-4AF2-99A5-2A3217EC5ACB}" type="pres">
      <dgm:prSet presAssocID="{73F9E652-A7FC-404A-892B-D252254F0EE7}" presName="vert1" presStyleCnt="0"/>
      <dgm:spPr/>
    </dgm:pt>
    <dgm:pt modelId="{7DE8B0A7-0CB6-4F6F-81C9-D3589AC2E024}" type="pres">
      <dgm:prSet presAssocID="{C7C49E38-B5CD-4469-824F-98E20D47B662}" presName="thickLine" presStyleLbl="alignNode1" presStyleIdx="2" presStyleCnt="3"/>
      <dgm:spPr/>
    </dgm:pt>
    <dgm:pt modelId="{ECC66757-913F-4F83-8FD5-3EC8D3E67FBC}" type="pres">
      <dgm:prSet presAssocID="{C7C49E38-B5CD-4469-824F-98E20D47B662}" presName="horz1" presStyleCnt="0"/>
      <dgm:spPr/>
    </dgm:pt>
    <dgm:pt modelId="{5CCEA8BD-D9C8-4660-BFAD-3728E4B394AD}" type="pres">
      <dgm:prSet presAssocID="{C7C49E38-B5CD-4469-824F-98E20D47B662}" presName="tx1" presStyleLbl="revTx" presStyleIdx="2" presStyleCnt="3"/>
      <dgm:spPr/>
    </dgm:pt>
    <dgm:pt modelId="{C9FAC6D3-7DEA-4327-94E6-8EB84C591D99}" type="pres">
      <dgm:prSet presAssocID="{C7C49E38-B5CD-4469-824F-98E20D47B662}" presName="vert1" presStyleCnt="0"/>
      <dgm:spPr/>
    </dgm:pt>
  </dgm:ptLst>
  <dgm:cxnLst>
    <dgm:cxn modelId="{F64FDF06-F258-4F16-BBA5-A530B4FE8276}" srcId="{3925EC3B-2030-46D4-9E0D-EF4DE05930F3}" destId="{C7C49E38-B5CD-4469-824F-98E20D47B662}" srcOrd="2" destOrd="0" parTransId="{9D7DC0C3-4608-4E59-BC10-3E9CF3FD5A01}" sibTransId="{58A7F3A0-5028-49C6-A28C-CEA462B8D1D9}"/>
    <dgm:cxn modelId="{6D0E674E-A76B-4C87-97D7-0C291CB29F4E}" type="presOf" srcId="{C7C49E38-B5CD-4469-824F-98E20D47B662}" destId="{5CCEA8BD-D9C8-4660-BFAD-3728E4B394AD}" srcOrd="0" destOrd="0" presId="urn:microsoft.com/office/officeart/2008/layout/LinedList"/>
    <dgm:cxn modelId="{A99ED3B3-1AAC-4E96-930C-823B60DCB214}" type="presOf" srcId="{73F9E652-A7FC-404A-892B-D252254F0EE7}" destId="{0E81A09F-E173-45A1-B96A-EF2CDFFF467F}" srcOrd="0" destOrd="0" presId="urn:microsoft.com/office/officeart/2008/layout/LinedList"/>
    <dgm:cxn modelId="{16EE06BA-21E1-4B41-A22F-97B7E865DC8D}" srcId="{3925EC3B-2030-46D4-9E0D-EF4DE05930F3}" destId="{73F9E652-A7FC-404A-892B-D252254F0EE7}" srcOrd="1" destOrd="0" parTransId="{4A0894BD-3639-4A49-A5F8-28103E8F08F6}" sibTransId="{68490855-6D9D-4437-8404-F1EF7A6B5143}"/>
    <dgm:cxn modelId="{B57064C6-4C03-4C21-A0AE-81802F71AC6F}" type="presOf" srcId="{B6579DB4-BD7C-4445-AA95-9BCCA613790D}" destId="{E6CCB2DB-A8D2-4F86-882A-3BC42BCB9F4D}" srcOrd="0" destOrd="0" presId="urn:microsoft.com/office/officeart/2008/layout/LinedList"/>
    <dgm:cxn modelId="{4CF927EC-7E31-435C-AF15-BB05B0A03821}" srcId="{3925EC3B-2030-46D4-9E0D-EF4DE05930F3}" destId="{B6579DB4-BD7C-4445-AA95-9BCCA613790D}" srcOrd="0" destOrd="0" parTransId="{B0C40167-F904-4380-AF27-5B926A482ADF}" sibTransId="{062A7FE2-B0D4-43B4-8E1C-8527DC9ADD5B}"/>
    <dgm:cxn modelId="{918B41FF-8A6C-4C0A-8924-DD2D5069856B}" type="presOf" srcId="{3925EC3B-2030-46D4-9E0D-EF4DE05930F3}" destId="{B4ED4FCF-9C5D-404A-8DA1-B8BBFCA669F6}" srcOrd="0" destOrd="0" presId="urn:microsoft.com/office/officeart/2008/layout/LinedList"/>
    <dgm:cxn modelId="{9079A667-B3A2-4A2B-BDE5-EFD9F3CE34C0}" type="presParOf" srcId="{B4ED4FCF-9C5D-404A-8DA1-B8BBFCA669F6}" destId="{D9457DAC-751A-4B9B-9657-5E75AA849139}" srcOrd="0" destOrd="0" presId="urn:microsoft.com/office/officeart/2008/layout/LinedList"/>
    <dgm:cxn modelId="{BF58D8DF-4836-4F6A-B2F0-6C3930F6D94A}" type="presParOf" srcId="{B4ED4FCF-9C5D-404A-8DA1-B8BBFCA669F6}" destId="{A73E5EF6-E8BB-4968-A018-F05DF8183D6F}" srcOrd="1" destOrd="0" presId="urn:microsoft.com/office/officeart/2008/layout/LinedList"/>
    <dgm:cxn modelId="{986A1186-8EFE-4406-B6FD-8B7B853E68AA}" type="presParOf" srcId="{A73E5EF6-E8BB-4968-A018-F05DF8183D6F}" destId="{E6CCB2DB-A8D2-4F86-882A-3BC42BCB9F4D}" srcOrd="0" destOrd="0" presId="urn:microsoft.com/office/officeart/2008/layout/LinedList"/>
    <dgm:cxn modelId="{53AEB824-D239-4033-8501-49BA7C9E7657}" type="presParOf" srcId="{A73E5EF6-E8BB-4968-A018-F05DF8183D6F}" destId="{94A1E8EF-2A89-4330-B923-6CEE938C89AE}" srcOrd="1" destOrd="0" presId="urn:microsoft.com/office/officeart/2008/layout/LinedList"/>
    <dgm:cxn modelId="{D7FCC533-669B-492C-BA51-3992AB299425}" type="presParOf" srcId="{B4ED4FCF-9C5D-404A-8DA1-B8BBFCA669F6}" destId="{3B9FA6AF-CDFF-48D0-8753-4F088D6C78B0}" srcOrd="2" destOrd="0" presId="urn:microsoft.com/office/officeart/2008/layout/LinedList"/>
    <dgm:cxn modelId="{0C48A3B0-B218-4A26-B3DF-DEC136CCDE43}" type="presParOf" srcId="{B4ED4FCF-9C5D-404A-8DA1-B8BBFCA669F6}" destId="{F724A3C1-EDAA-4B13-BAF5-C1612BF9C3EA}" srcOrd="3" destOrd="0" presId="urn:microsoft.com/office/officeart/2008/layout/LinedList"/>
    <dgm:cxn modelId="{D8445029-3EAD-48F1-AA1F-1DB493CA1C0F}" type="presParOf" srcId="{F724A3C1-EDAA-4B13-BAF5-C1612BF9C3EA}" destId="{0E81A09F-E173-45A1-B96A-EF2CDFFF467F}" srcOrd="0" destOrd="0" presId="urn:microsoft.com/office/officeart/2008/layout/LinedList"/>
    <dgm:cxn modelId="{552B622A-B097-40F1-BFF7-6C71295C78E0}" type="presParOf" srcId="{F724A3C1-EDAA-4B13-BAF5-C1612BF9C3EA}" destId="{7397FACB-12DB-4AF2-99A5-2A3217EC5ACB}" srcOrd="1" destOrd="0" presId="urn:microsoft.com/office/officeart/2008/layout/LinedList"/>
    <dgm:cxn modelId="{B646A2AF-8386-4B2D-B6BA-39142BAD5BE1}" type="presParOf" srcId="{B4ED4FCF-9C5D-404A-8DA1-B8BBFCA669F6}" destId="{7DE8B0A7-0CB6-4F6F-81C9-D3589AC2E024}" srcOrd="4" destOrd="0" presId="urn:microsoft.com/office/officeart/2008/layout/LinedList"/>
    <dgm:cxn modelId="{48B170DC-4F65-4B8A-A818-3DDB693EB30A}" type="presParOf" srcId="{B4ED4FCF-9C5D-404A-8DA1-B8BBFCA669F6}" destId="{ECC66757-913F-4F83-8FD5-3EC8D3E67FBC}" srcOrd="5" destOrd="0" presId="urn:microsoft.com/office/officeart/2008/layout/LinedList"/>
    <dgm:cxn modelId="{0EEA6645-50B1-4E15-9C93-DBEE7C9AFB1E}" type="presParOf" srcId="{ECC66757-913F-4F83-8FD5-3EC8D3E67FBC}" destId="{5CCEA8BD-D9C8-4660-BFAD-3728E4B394AD}" srcOrd="0" destOrd="0" presId="urn:microsoft.com/office/officeart/2008/layout/LinedList"/>
    <dgm:cxn modelId="{0F9D98B5-A28C-426B-8D3C-95A95CE4AB44}" type="presParOf" srcId="{ECC66757-913F-4F83-8FD5-3EC8D3E67FBC}" destId="{C9FAC6D3-7DEA-4327-94E6-8EB84C591D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B2C96C-F1A6-425A-8AA1-475B2BD435A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5F2C51D-FCE4-4C4C-A1EA-F9693EA34920}">
      <dgm:prSet/>
      <dgm:spPr/>
      <dgm:t>
        <a:bodyPr/>
        <a:lstStyle/>
        <a:p>
          <a:r>
            <a:rPr lang="zh-CN"/>
            <a:t>选用</a:t>
          </a:r>
          <a:r>
            <a:rPr lang="en-US"/>
            <a:t>Selenium</a:t>
          </a:r>
          <a:r>
            <a:rPr lang="zh-CN"/>
            <a:t>和</a:t>
          </a:r>
          <a:r>
            <a:rPr lang="en-US"/>
            <a:t>Python</a:t>
          </a:r>
          <a:r>
            <a:rPr lang="zh-CN"/>
            <a:t>进行自动化测试。</a:t>
          </a:r>
          <a:endParaRPr lang="en-US"/>
        </a:p>
      </dgm:t>
    </dgm:pt>
    <dgm:pt modelId="{1AD5DB0D-059B-40C4-BA83-3D45A294D857}" type="parTrans" cxnId="{F08EF8DD-FFF9-45BF-BA35-B29D34FBDFA2}">
      <dgm:prSet/>
      <dgm:spPr/>
      <dgm:t>
        <a:bodyPr/>
        <a:lstStyle/>
        <a:p>
          <a:endParaRPr lang="en-US"/>
        </a:p>
      </dgm:t>
    </dgm:pt>
    <dgm:pt modelId="{002575B2-47C7-4D4C-89AC-84CB745617F3}" type="sibTrans" cxnId="{F08EF8DD-FFF9-45BF-BA35-B29D34FBDFA2}">
      <dgm:prSet/>
      <dgm:spPr/>
      <dgm:t>
        <a:bodyPr/>
        <a:lstStyle/>
        <a:p>
          <a:endParaRPr lang="en-US"/>
        </a:p>
      </dgm:t>
    </dgm:pt>
    <dgm:pt modelId="{D82B9E12-1AE9-4548-A313-D88FC49B4F15}">
      <dgm:prSet/>
      <dgm:spPr/>
      <dgm:t>
        <a:bodyPr/>
        <a:lstStyle/>
        <a:p>
          <a:r>
            <a:rPr lang="zh-CN"/>
            <a:t>根据项目的进展更新脚本。</a:t>
          </a:r>
          <a:endParaRPr lang="en-US"/>
        </a:p>
      </dgm:t>
    </dgm:pt>
    <dgm:pt modelId="{EDBFEF27-CD3D-4906-9C20-09973E2B2CBD}" type="parTrans" cxnId="{C5824754-D8F5-4F74-963E-545FE5DB516B}">
      <dgm:prSet/>
      <dgm:spPr/>
      <dgm:t>
        <a:bodyPr/>
        <a:lstStyle/>
        <a:p>
          <a:endParaRPr lang="en-US"/>
        </a:p>
      </dgm:t>
    </dgm:pt>
    <dgm:pt modelId="{8EFDDE99-1657-49C7-9C2D-B16F4CF455E1}" type="sibTrans" cxnId="{C5824754-D8F5-4F74-963E-545FE5DB516B}">
      <dgm:prSet/>
      <dgm:spPr/>
      <dgm:t>
        <a:bodyPr/>
        <a:lstStyle/>
        <a:p>
          <a:endParaRPr lang="en-US"/>
        </a:p>
      </dgm:t>
    </dgm:pt>
    <dgm:pt modelId="{90DA76CC-D48C-4B34-989F-3CFFA780E8B4}">
      <dgm:prSet/>
      <dgm:spPr/>
      <dgm:t>
        <a:bodyPr/>
        <a:lstStyle/>
        <a:p>
          <a:r>
            <a:rPr lang="zh-CN" altLang="en-US" dirty="0"/>
            <a:t>采用面向对象的编写方式，复用性高。</a:t>
          </a:r>
          <a:endParaRPr lang="en-US" dirty="0"/>
        </a:p>
      </dgm:t>
    </dgm:pt>
    <dgm:pt modelId="{8DC0DC4D-273C-4915-B660-D82C533BEF98}" type="parTrans" cxnId="{EEA1AFC0-B7F1-4E85-AEAD-ED54CF3388F0}">
      <dgm:prSet/>
      <dgm:spPr/>
      <dgm:t>
        <a:bodyPr/>
        <a:lstStyle/>
        <a:p>
          <a:endParaRPr lang="zh-CN" altLang="en-US"/>
        </a:p>
      </dgm:t>
    </dgm:pt>
    <dgm:pt modelId="{209E4201-8EC4-44BB-8635-BB86F902952B}" type="sibTrans" cxnId="{EEA1AFC0-B7F1-4E85-AEAD-ED54CF3388F0}">
      <dgm:prSet/>
      <dgm:spPr/>
      <dgm:t>
        <a:bodyPr/>
        <a:lstStyle/>
        <a:p>
          <a:endParaRPr lang="zh-CN" altLang="en-US"/>
        </a:p>
      </dgm:t>
    </dgm:pt>
    <dgm:pt modelId="{AEF2CF2C-959E-4253-A0B8-5BA385F06069}">
      <dgm:prSet/>
      <dgm:spPr/>
      <dgm:t>
        <a:bodyPr/>
        <a:lstStyle/>
        <a:p>
          <a:r>
            <a:rPr lang="zh-CN" altLang="en-US" dirty="0"/>
            <a:t>封装多个基本操作（如导航到侧边栏位置、滚动到顶部或底部）。</a:t>
          </a:r>
          <a:endParaRPr lang="en-US" dirty="0"/>
        </a:p>
      </dgm:t>
    </dgm:pt>
    <dgm:pt modelId="{6482E5A1-C796-4811-A699-457C776458A9}" type="parTrans" cxnId="{6102CBC3-FE00-4362-BD04-73A5D51BCEEF}">
      <dgm:prSet/>
      <dgm:spPr/>
      <dgm:t>
        <a:bodyPr/>
        <a:lstStyle/>
        <a:p>
          <a:endParaRPr lang="zh-CN" altLang="en-US"/>
        </a:p>
      </dgm:t>
    </dgm:pt>
    <dgm:pt modelId="{2A258D5E-10BA-476A-A3EE-EA9BE39860CB}" type="sibTrans" cxnId="{6102CBC3-FE00-4362-BD04-73A5D51BCEEF}">
      <dgm:prSet/>
      <dgm:spPr/>
      <dgm:t>
        <a:bodyPr/>
        <a:lstStyle/>
        <a:p>
          <a:endParaRPr lang="zh-CN" altLang="en-US"/>
        </a:p>
      </dgm:t>
    </dgm:pt>
    <dgm:pt modelId="{C12A11F6-8873-4027-8A3F-544896274E17}">
      <dgm:prSet/>
      <dgm:spPr/>
      <dgm:t>
        <a:bodyPr/>
        <a:lstStyle/>
        <a:p>
          <a:r>
            <a:rPr lang="zh-CN" altLang="en-US" dirty="0"/>
            <a:t>利用</a:t>
          </a:r>
          <a:r>
            <a:rPr lang="en-US" altLang="zh-CN" dirty="0"/>
            <a:t>Python Unit Test</a:t>
          </a:r>
          <a:r>
            <a:rPr lang="zh-CN" altLang="en-US" dirty="0"/>
            <a:t>进行执行调试并生成报告。</a:t>
          </a:r>
          <a:endParaRPr lang="en-US" dirty="0"/>
        </a:p>
      </dgm:t>
    </dgm:pt>
    <dgm:pt modelId="{7C184DC1-04E7-4406-9858-2B74DFFD3452}" type="parTrans" cxnId="{D5FE094B-65EB-4CC8-99A6-860EB43F433D}">
      <dgm:prSet/>
      <dgm:spPr/>
      <dgm:t>
        <a:bodyPr/>
        <a:lstStyle/>
        <a:p>
          <a:endParaRPr lang="zh-CN" altLang="en-US"/>
        </a:p>
      </dgm:t>
    </dgm:pt>
    <dgm:pt modelId="{BB184398-D781-4EE8-907F-3AE7975A3F85}" type="sibTrans" cxnId="{D5FE094B-65EB-4CC8-99A6-860EB43F433D}">
      <dgm:prSet/>
      <dgm:spPr/>
      <dgm:t>
        <a:bodyPr/>
        <a:lstStyle/>
        <a:p>
          <a:endParaRPr lang="zh-CN" altLang="en-US"/>
        </a:p>
      </dgm:t>
    </dgm:pt>
    <dgm:pt modelId="{94120731-7E49-4C57-80CD-C9DFDE251EF2}">
      <dgm:prSet/>
      <dgm:spPr/>
      <dgm:t>
        <a:bodyPr/>
        <a:lstStyle/>
        <a:p>
          <a:r>
            <a:rPr lang="zh-CN" altLang="en-US" dirty="0"/>
            <a:t>封装的基本操作中加入等待，不必每行都写。</a:t>
          </a:r>
          <a:endParaRPr lang="en-US" dirty="0"/>
        </a:p>
      </dgm:t>
    </dgm:pt>
    <dgm:pt modelId="{D3D83690-59E6-408D-BD14-22BA9A79DE28}" type="parTrans" cxnId="{A27BB061-FCA5-40F4-9238-D34BE8DD0F4F}">
      <dgm:prSet/>
      <dgm:spPr/>
      <dgm:t>
        <a:bodyPr/>
        <a:lstStyle/>
        <a:p>
          <a:endParaRPr lang="zh-CN" altLang="en-US"/>
        </a:p>
      </dgm:t>
    </dgm:pt>
    <dgm:pt modelId="{714CD67D-594F-4DE8-8144-7525303FA2A8}" type="sibTrans" cxnId="{A27BB061-FCA5-40F4-9238-D34BE8DD0F4F}">
      <dgm:prSet/>
      <dgm:spPr/>
      <dgm:t>
        <a:bodyPr/>
        <a:lstStyle/>
        <a:p>
          <a:endParaRPr lang="zh-CN" altLang="en-US"/>
        </a:p>
      </dgm:t>
    </dgm:pt>
    <dgm:pt modelId="{0B51DD81-F021-42EF-AB04-D00AC2606505}" type="pres">
      <dgm:prSet presAssocID="{5FB2C96C-F1A6-425A-8AA1-475B2BD435A6}" presName="linear" presStyleCnt="0">
        <dgm:presLayoutVars>
          <dgm:animLvl val="lvl"/>
          <dgm:resizeHandles val="exact"/>
        </dgm:presLayoutVars>
      </dgm:prSet>
      <dgm:spPr/>
    </dgm:pt>
    <dgm:pt modelId="{4B4D07CB-9FC2-4371-98EA-AFD5C5DCFF58}" type="pres">
      <dgm:prSet presAssocID="{B5F2C51D-FCE4-4C4C-A1EA-F9693EA34920}" presName="parentText" presStyleLbl="node1" presStyleIdx="0" presStyleCnt="6">
        <dgm:presLayoutVars>
          <dgm:chMax val="0"/>
          <dgm:bulletEnabled val="1"/>
        </dgm:presLayoutVars>
      </dgm:prSet>
      <dgm:spPr/>
    </dgm:pt>
    <dgm:pt modelId="{4C08CD44-809F-4BE0-A76B-A81985DCA4DE}" type="pres">
      <dgm:prSet presAssocID="{002575B2-47C7-4D4C-89AC-84CB745617F3}" presName="spacer" presStyleCnt="0"/>
      <dgm:spPr/>
    </dgm:pt>
    <dgm:pt modelId="{C5B002DB-4411-49DD-AB24-5A3FE6550130}" type="pres">
      <dgm:prSet presAssocID="{D82B9E12-1AE9-4548-A313-D88FC49B4F15}" presName="parentText" presStyleLbl="node1" presStyleIdx="1" presStyleCnt="6">
        <dgm:presLayoutVars>
          <dgm:chMax val="0"/>
          <dgm:bulletEnabled val="1"/>
        </dgm:presLayoutVars>
      </dgm:prSet>
      <dgm:spPr/>
    </dgm:pt>
    <dgm:pt modelId="{41BA7072-C045-4554-A1D6-60CED3A7D5B8}" type="pres">
      <dgm:prSet presAssocID="{8EFDDE99-1657-49C7-9C2D-B16F4CF455E1}" presName="spacer" presStyleCnt="0"/>
      <dgm:spPr/>
    </dgm:pt>
    <dgm:pt modelId="{B796233B-CBE8-4C00-A1B2-4E698A390A56}" type="pres">
      <dgm:prSet presAssocID="{90DA76CC-D48C-4B34-989F-3CFFA780E8B4}" presName="parentText" presStyleLbl="node1" presStyleIdx="2" presStyleCnt="6">
        <dgm:presLayoutVars>
          <dgm:chMax val="0"/>
          <dgm:bulletEnabled val="1"/>
        </dgm:presLayoutVars>
      </dgm:prSet>
      <dgm:spPr/>
    </dgm:pt>
    <dgm:pt modelId="{FE46EFE9-825A-4D3C-8E68-09593C2D3C63}" type="pres">
      <dgm:prSet presAssocID="{209E4201-8EC4-44BB-8635-BB86F902952B}" presName="spacer" presStyleCnt="0"/>
      <dgm:spPr/>
    </dgm:pt>
    <dgm:pt modelId="{465D4D0B-658F-4C13-8B39-AC522517E3AE}" type="pres">
      <dgm:prSet presAssocID="{AEF2CF2C-959E-4253-A0B8-5BA385F06069}" presName="parentText" presStyleLbl="node1" presStyleIdx="3" presStyleCnt="6">
        <dgm:presLayoutVars>
          <dgm:chMax val="0"/>
          <dgm:bulletEnabled val="1"/>
        </dgm:presLayoutVars>
      </dgm:prSet>
      <dgm:spPr/>
    </dgm:pt>
    <dgm:pt modelId="{81E4191F-7ECB-4E34-8EC3-568E22A5139C}" type="pres">
      <dgm:prSet presAssocID="{2A258D5E-10BA-476A-A3EE-EA9BE39860CB}" presName="spacer" presStyleCnt="0"/>
      <dgm:spPr/>
    </dgm:pt>
    <dgm:pt modelId="{630A49C7-0BD7-468F-9936-846110696081}" type="pres">
      <dgm:prSet presAssocID="{94120731-7E49-4C57-80CD-C9DFDE251EF2}" presName="parentText" presStyleLbl="node1" presStyleIdx="4" presStyleCnt="6">
        <dgm:presLayoutVars>
          <dgm:chMax val="0"/>
          <dgm:bulletEnabled val="1"/>
        </dgm:presLayoutVars>
      </dgm:prSet>
      <dgm:spPr/>
    </dgm:pt>
    <dgm:pt modelId="{462D734F-8F1C-43B4-B63A-168DE065E317}" type="pres">
      <dgm:prSet presAssocID="{714CD67D-594F-4DE8-8144-7525303FA2A8}" presName="spacer" presStyleCnt="0"/>
      <dgm:spPr/>
    </dgm:pt>
    <dgm:pt modelId="{85D95701-E174-4A8A-A9B8-342668506A11}" type="pres">
      <dgm:prSet presAssocID="{C12A11F6-8873-4027-8A3F-544896274E17}" presName="parentText" presStyleLbl="node1" presStyleIdx="5" presStyleCnt="6">
        <dgm:presLayoutVars>
          <dgm:chMax val="0"/>
          <dgm:bulletEnabled val="1"/>
        </dgm:presLayoutVars>
      </dgm:prSet>
      <dgm:spPr/>
    </dgm:pt>
  </dgm:ptLst>
  <dgm:cxnLst>
    <dgm:cxn modelId="{B3C53434-42C4-4095-8173-5DB2320E47C7}" type="presOf" srcId="{94120731-7E49-4C57-80CD-C9DFDE251EF2}" destId="{630A49C7-0BD7-468F-9936-846110696081}" srcOrd="0" destOrd="0" presId="urn:microsoft.com/office/officeart/2005/8/layout/vList2"/>
    <dgm:cxn modelId="{D4E0BD5D-5551-4075-9A19-50885479D224}" type="presOf" srcId="{C12A11F6-8873-4027-8A3F-544896274E17}" destId="{85D95701-E174-4A8A-A9B8-342668506A11}" srcOrd="0" destOrd="0" presId="urn:microsoft.com/office/officeart/2005/8/layout/vList2"/>
    <dgm:cxn modelId="{A27BB061-FCA5-40F4-9238-D34BE8DD0F4F}" srcId="{5FB2C96C-F1A6-425A-8AA1-475B2BD435A6}" destId="{94120731-7E49-4C57-80CD-C9DFDE251EF2}" srcOrd="4" destOrd="0" parTransId="{D3D83690-59E6-408D-BD14-22BA9A79DE28}" sibTransId="{714CD67D-594F-4DE8-8144-7525303FA2A8}"/>
    <dgm:cxn modelId="{83969A43-FC02-4914-A672-8A8C7E12BDCA}" type="presOf" srcId="{D82B9E12-1AE9-4548-A313-D88FC49B4F15}" destId="{C5B002DB-4411-49DD-AB24-5A3FE6550130}" srcOrd="0" destOrd="0" presId="urn:microsoft.com/office/officeart/2005/8/layout/vList2"/>
    <dgm:cxn modelId="{D5FE094B-65EB-4CC8-99A6-860EB43F433D}" srcId="{5FB2C96C-F1A6-425A-8AA1-475B2BD435A6}" destId="{C12A11F6-8873-4027-8A3F-544896274E17}" srcOrd="5" destOrd="0" parTransId="{7C184DC1-04E7-4406-9858-2B74DFFD3452}" sibTransId="{BB184398-D781-4EE8-907F-3AE7975A3F85}"/>
    <dgm:cxn modelId="{5522E76C-BFFF-48B0-813B-C1ADDBBF6C79}" type="presOf" srcId="{5FB2C96C-F1A6-425A-8AA1-475B2BD435A6}" destId="{0B51DD81-F021-42EF-AB04-D00AC2606505}" srcOrd="0" destOrd="0" presId="urn:microsoft.com/office/officeart/2005/8/layout/vList2"/>
    <dgm:cxn modelId="{C5824754-D8F5-4F74-963E-545FE5DB516B}" srcId="{5FB2C96C-F1A6-425A-8AA1-475B2BD435A6}" destId="{D82B9E12-1AE9-4548-A313-D88FC49B4F15}" srcOrd="1" destOrd="0" parTransId="{EDBFEF27-CD3D-4906-9C20-09973E2B2CBD}" sibTransId="{8EFDDE99-1657-49C7-9C2D-B16F4CF455E1}"/>
    <dgm:cxn modelId="{E08C9277-634E-4C9D-B908-DA23874FEBC3}" type="presOf" srcId="{90DA76CC-D48C-4B34-989F-3CFFA780E8B4}" destId="{B796233B-CBE8-4C00-A1B2-4E698A390A56}" srcOrd="0" destOrd="0" presId="urn:microsoft.com/office/officeart/2005/8/layout/vList2"/>
    <dgm:cxn modelId="{3D62C6AD-6D29-43F9-91F9-3CE0C2097E35}" type="presOf" srcId="{AEF2CF2C-959E-4253-A0B8-5BA385F06069}" destId="{465D4D0B-658F-4C13-8B39-AC522517E3AE}" srcOrd="0" destOrd="0" presId="urn:microsoft.com/office/officeart/2005/8/layout/vList2"/>
    <dgm:cxn modelId="{EEA1AFC0-B7F1-4E85-AEAD-ED54CF3388F0}" srcId="{5FB2C96C-F1A6-425A-8AA1-475B2BD435A6}" destId="{90DA76CC-D48C-4B34-989F-3CFFA780E8B4}" srcOrd="2" destOrd="0" parTransId="{8DC0DC4D-273C-4915-B660-D82C533BEF98}" sibTransId="{209E4201-8EC4-44BB-8635-BB86F902952B}"/>
    <dgm:cxn modelId="{6102CBC3-FE00-4362-BD04-73A5D51BCEEF}" srcId="{5FB2C96C-F1A6-425A-8AA1-475B2BD435A6}" destId="{AEF2CF2C-959E-4253-A0B8-5BA385F06069}" srcOrd="3" destOrd="0" parTransId="{6482E5A1-C796-4811-A699-457C776458A9}" sibTransId="{2A258D5E-10BA-476A-A3EE-EA9BE39860CB}"/>
    <dgm:cxn modelId="{F08EF8DD-FFF9-45BF-BA35-B29D34FBDFA2}" srcId="{5FB2C96C-F1A6-425A-8AA1-475B2BD435A6}" destId="{B5F2C51D-FCE4-4C4C-A1EA-F9693EA34920}" srcOrd="0" destOrd="0" parTransId="{1AD5DB0D-059B-40C4-BA83-3D45A294D857}" sibTransId="{002575B2-47C7-4D4C-89AC-84CB745617F3}"/>
    <dgm:cxn modelId="{9E87C1E0-8DC6-437C-A330-469BCA471043}" type="presOf" srcId="{B5F2C51D-FCE4-4C4C-A1EA-F9693EA34920}" destId="{4B4D07CB-9FC2-4371-98EA-AFD5C5DCFF58}" srcOrd="0" destOrd="0" presId="urn:microsoft.com/office/officeart/2005/8/layout/vList2"/>
    <dgm:cxn modelId="{CE60A5F6-A363-4295-B755-E58A237771F0}" type="presParOf" srcId="{0B51DD81-F021-42EF-AB04-D00AC2606505}" destId="{4B4D07CB-9FC2-4371-98EA-AFD5C5DCFF58}" srcOrd="0" destOrd="0" presId="urn:microsoft.com/office/officeart/2005/8/layout/vList2"/>
    <dgm:cxn modelId="{2D1F3070-9F43-4860-B844-C8D582E624EE}" type="presParOf" srcId="{0B51DD81-F021-42EF-AB04-D00AC2606505}" destId="{4C08CD44-809F-4BE0-A76B-A81985DCA4DE}" srcOrd="1" destOrd="0" presId="urn:microsoft.com/office/officeart/2005/8/layout/vList2"/>
    <dgm:cxn modelId="{4A5BC2FF-09BE-42CF-9CB1-B180B256C87E}" type="presParOf" srcId="{0B51DD81-F021-42EF-AB04-D00AC2606505}" destId="{C5B002DB-4411-49DD-AB24-5A3FE6550130}" srcOrd="2" destOrd="0" presId="urn:microsoft.com/office/officeart/2005/8/layout/vList2"/>
    <dgm:cxn modelId="{6D704754-FB93-4354-853D-ACA161FCC987}" type="presParOf" srcId="{0B51DD81-F021-42EF-AB04-D00AC2606505}" destId="{41BA7072-C045-4554-A1D6-60CED3A7D5B8}" srcOrd="3" destOrd="0" presId="urn:microsoft.com/office/officeart/2005/8/layout/vList2"/>
    <dgm:cxn modelId="{9F06C9AF-30DD-444E-BD59-4F1DC54BAB8F}" type="presParOf" srcId="{0B51DD81-F021-42EF-AB04-D00AC2606505}" destId="{B796233B-CBE8-4C00-A1B2-4E698A390A56}" srcOrd="4" destOrd="0" presId="urn:microsoft.com/office/officeart/2005/8/layout/vList2"/>
    <dgm:cxn modelId="{9B644206-3D3D-483F-A06B-A94A2AC20908}" type="presParOf" srcId="{0B51DD81-F021-42EF-AB04-D00AC2606505}" destId="{FE46EFE9-825A-4D3C-8E68-09593C2D3C63}" srcOrd="5" destOrd="0" presId="urn:microsoft.com/office/officeart/2005/8/layout/vList2"/>
    <dgm:cxn modelId="{20810626-148A-4186-8B54-E17C03404D55}" type="presParOf" srcId="{0B51DD81-F021-42EF-AB04-D00AC2606505}" destId="{465D4D0B-658F-4C13-8B39-AC522517E3AE}" srcOrd="6" destOrd="0" presId="urn:microsoft.com/office/officeart/2005/8/layout/vList2"/>
    <dgm:cxn modelId="{83526E86-90BC-4701-97A2-1110595183D7}" type="presParOf" srcId="{0B51DD81-F021-42EF-AB04-D00AC2606505}" destId="{81E4191F-7ECB-4E34-8EC3-568E22A5139C}" srcOrd="7" destOrd="0" presId="urn:microsoft.com/office/officeart/2005/8/layout/vList2"/>
    <dgm:cxn modelId="{9370E2CD-66B4-4F3D-8101-7314D41BC625}" type="presParOf" srcId="{0B51DD81-F021-42EF-AB04-D00AC2606505}" destId="{630A49C7-0BD7-468F-9936-846110696081}" srcOrd="8" destOrd="0" presId="urn:microsoft.com/office/officeart/2005/8/layout/vList2"/>
    <dgm:cxn modelId="{BDE7A319-C432-43B0-A19E-EBDBD1678176}" type="presParOf" srcId="{0B51DD81-F021-42EF-AB04-D00AC2606505}" destId="{462D734F-8F1C-43B4-B63A-168DE065E317}" srcOrd="9" destOrd="0" presId="urn:microsoft.com/office/officeart/2005/8/layout/vList2"/>
    <dgm:cxn modelId="{3390C21C-1127-4CF0-8026-97A297704B80}" type="presParOf" srcId="{0B51DD81-F021-42EF-AB04-D00AC2606505}" destId="{85D95701-E174-4A8A-A9B8-342668506A1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20D133-1909-45B9-B174-DE014A76E61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526643-F688-4978-B721-F1CEDC1F8329}">
      <dgm:prSet/>
      <dgm:spPr/>
      <dgm:t>
        <a:bodyPr/>
        <a:lstStyle/>
        <a:p>
          <a:r>
            <a:rPr lang="zh-CN" dirty="0"/>
            <a:t>弹出确认框必须使用</a:t>
          </a:r>
          <a:r>
            <a:rPr lang="en-US" dirty="0" err="1"/>
            <a:t>xpath</a:t>
          </a:r>
          <a:r>
            <a:rPr lang="zh-CN" dirty="0"/>
            <a:t>进行定位。</a:t>
          </a:r>
          <a:endParaRPr lang="en-US" dirty="0"/>
        </a:p>
      </dgm:t>
    </dgm:pt>
    <dgm:pt modelId="{BD9FCFCC-FF53-4FBF-B242-467FAD502C0F}" type="parTrans" cxnId="{FF8B525B-4AA1-4760-900B-170DAFC9E3F8}">
      <dgm:prSet/>
      <dgm:spPr/>
      <dgm:t>
        <a:bodyPr/>
        <a:lstStyle/>
        <a:p>
          <a:endParaRPr lang="en-US"/>
        </a:p>
      </dgm:t>
    </dgm:pt>
    <dgm:pt modelId="{2A276A64-C10E-4EEE-88E1-28732B768D97}" type="sibTrans" cxnId="{FF8B525B-4AA1-4760-900B-170DAFC9E3F8}">
      <dgm:prSet/>
      <dgm:spPr/>
      <dgm:t>
        <a:bodyPr/>
        <a:lstStyle/>
        <a:p>
          <a:endParaRPr lang="en-US"/>
        </a:p>
      </dgm:t>
    </dgm:pt>
    <dgm:pt modelId="{BF1548C2-D673-43D8-8000-ACF27F596BB0}">
      <dgm:prSet/>
      <dgm:spPr/>
      <dgm:t>
        <a:bodyPr/>
        <a:lstStyle/>
        <a:p>
          <a:r>
            <a:rPr lang="zh-CN" dirty="0"/>
            <a:t>下拉框和日期选择框需要使用</a:t>
          </a:r>
          <a:r>
            <a:rPr lang="en-US" dirty="0"/>
            <a:t>CSS Selector</a:t>
          </a:r>
          <a:r>
            <a:rPr lang="zh-CN" dirty="0"/>
            <a:t>定位。</a:t>
          </a:r>
          <a:endParaRPr lang="en-US" dirty="0"/>
        </a:p>
      </dgm:t>
    </dgm:pt>
    <dgm:pt modelId="{34FF51D9-7E1C-4E9C-9FBF-EC54F5456817}" type="parTrans" cxnId="{E0C69F48-C082-4CB5-AFF7-3A3D76F13C14}">
      <dgm:prSet/>
      <dgm:spPr/>
      <dgm:t>
        <a:bodyPr/>
        <a:lstStyle/>
        <a:p>
          <a:endParaRPr lang="en-US"/>
        </a:p>
      </dgm:t>
    </dgm:pt>
    <dgm:pt modelId="{633EE8CA-1AC3-4173-B5BC-0F837C0C9925}" type="sibTrans" cxnId="{E0C69F48-C082-4CB5-AFF7-3A3D76F13C14}">
      <dgm:prSet/>
      <dgm:spPr/>
      <dgm:t>
        <a:bodyPr/>
        <a:lstStyle/>
        <a:p>
          <a:endParaRPr lang="en-US"/>
        </a:p>
      </dgm:t>
    </dgm:pt>
    <dgm:pt modelId="{34652E40-92B7-42BE-A16B-8652716D9821}">
      <dgm:prSet/>
      <dgm:spPr/>
      <dgm:t>
        <a:bodyPr/>
        <a:lstStyle/>
        <a:p>
          <a:r>
            <a:rPr lang="zh-CN" dirty="0"/>
            <a:t>显式等待时间不能少于</a:t>
          </a:r>
          <a:r>
            <a:rPr lang="en-US" dirty="0"/>
            <a:t>0.5</a:t>
          </a:r>
          <a:r>
            <a:rPr lang="zh-CN" dirty="0"/>
            <a:t>秒，否则即使使用隐式等待也会导致某些元素无法选中。</a:t>
          </a:r>
          <a:endParaRPr lang="en-US" dirty="0"/>
        </a:p>
      </dgm:t>
    </dgm:pt>
    <dgm:pt modelId="{967966F4-1534-413E-85AF-A82D29E5B896}" type="parTrans" cxnId="{B7A1FD8C-F457-45FE-9421-13C0861EABD5}">
      <dgm:prSet/>
      <dgm:spPr/>
      <dgm:t>
        <a:bodyPr/>
        <a:lstStyle/>
        <a:p>
          <a:endParaRPr lang="en-US"/>
        </a:p>
      </dgm:t>
    </dgm:pt>
    <dgm:pt modelId="{45D24522-6D5A-4BC2-96FF-80A5A3A7F89B}" type="sibTrans" cxnId="{B7A1FD8C-F457-45FE-9421-13C0861EABD5}">
      <dgm:prSet/>
      <dgm:spPr/>
      <dgm:t>
        <a:bodyPr/>
        <a:lstStyle/>
        <a:p>
          <a:endParaRPr lang="en-US"/>
        </a:p>
      </dgm:t>
    </dgm:pt>
    <dgm:pt modelId="{E52662FC-1D92-4AF4-8BE0-004B2F4FE05E}" type="pres">
      <dgm:prSet presAssocID="{B320D133-1909-45B9-B174-DE014A76E617}" presName="linear" presStyleCnt="0">
        <dgm:presLayoutVars>
          <dgm:animLvl val="lvl"/>
          <dgm:resizeHandles val="exact"/>
        </dgm:presLayoutVars>
      </dgm:prSet>
      <dgm:spPr/>
    </dgm:pt>
    <dgm:pt modelId="{8BF7D28A-344B-4EB5-90DA-13340C573BF2}" type="pres">
      <dgm:prSet presAssocID="{FA526643-F688-4978-B721-F1CEDC1F8329}" presName="parentText" presStyleLbl="node1" presStyleIdx="0" presStyleCnt="3">
        <dgm:presLayoutVars>
          <dgm:chMax val="0"/>
          <dgm:bulletEnabled val="1"/>
        </dgm:presLayoutVars>
      </dgm:prSet>
      <dgm:spPr/>
    </dgm:pt>
    <dgm:pt modelId="{5DDE0BF4-662E-4F84-9184-BB535D4419B4}" type="pres">
      <dgm:prSet presAssocID="{2A276A64-C10E-4EEE-88E1-28732B768D97}" presName="spacer" presStyleCnt="0"/>
      <dgm:spPr/>
    </dgm:pt>
    <dgm:pt modelId="{D28BE93C-90DB-47CF-94D2-31E702A6449E}" type="pres">
      <dgm:prSet presAssocID="{BF1548C2-D673-43D8-8000-ACF27F596BB0}" presName="parentText" presStyleLbl="node1" presStyleIdx="1" presStyleCnt="3">
        <dgm:presLayoutVars>
          <dgm:chMax val="0"/>
          <dgm:bulletEnabled val="1"/>
        </dgm:presLayoutVars>
      </dgm:prSet>
      <dgm:spPr/>
    </dgm:pt>
    <dgm:pt modelId="{76E95D2C-55AE-419F-9826-AF1F628EF016}" type="pres">
      <dgm:prSet presAssocID="{633EE8CA-1AC3-4173-B5BC-0F837C0C9925}" presName="spacer" presStyleCnt="0"/>
      <dgm:spPr/>
    </dgm:pt>
    <dgm:pt modelId="{18B5FE40-E3FB-44D2-A3B7-F5D18297D9B5}" type="pres">
      <dgm:prSet presAssocID="{34652E40-92B7-42BE-A16B-8652716D9821}" presName="parentText" presStyleLbl="node1" presStyleIdx="2" presStyleCnt="3">
        <dgm:presLayoutVars>
          <dgm:chMax val="0"/>
          <dgm:bulletEnabled val="1"/>
        </dgm:presLayoutVars>
      </dgm:prSet>
      <dgm:spPr/>
    </dgm:pt>
  </dgm:ptLst>
  <dgm:cxnLst>
    <dgm:cxn modelId="{FF8B525B-4AA1-4760-900B-170DAFC9E3F8}" srcId="{B320D133-1909-45B9-B174-DE014A76E617}" destId="{FA526643-F688-4978-B721-F1CEDC1F8329}" srcOrd="0" destOrd="0" parTransId="{BD9FCFCC-FF53-4FBF-B242-467FAD502C0F}" sibTransId="{2A276A64-C10E-4EEE-88E1-28732B768D97}"/>
    <dgm:cxn modelId="{16B39844-1F63-4ECE-8BBF-3721FC577337}" type="presOf" srcId="{B320D133-1909-45B9-B174-DE014A76E617}" destId="{E52662FC-1D92-4AF4-8BE0-004B2F4FE05E}" srcOrd="0" destOrd="0" presId="urn:microsoft.com/office/officeart/2005/8/layout/vList2"/>
    <dgm:cxn modelId="{E0C69F48-C082-4CB5-AFF7-3A3D76F13C14}" srcId="{B320D133-1909-45B9-B174-DE014A76E617}" destId="{BF1548C2-D673-43D8-8000-ACF27F596BB0}" srcOrd="1" destOrd="0" parTransId="{34FF51D9-7E1C-4E9C-9FBF-EC54F5456817}" sibTransId="{633EE8CA-1AC3-4173-B5BC-0F837C0C9925}"/>
    <dgm:cxn modelId="{8C96606D-3F9B-4BB7-B563-8380FA30FA77}" type="presOf" srcId="{34652E40-92B7-42BE-A16B-8652716D9821}" destId="{18B5FE40-E3FB-44D2-A3B7-F5D18297D9B5}" srcOrd="0" destOrd="0" presId="urn:microsoft.com/office/officeart/2005/8/layout/vList2"/>
    <dgm:cxn modelId="{5CB21285-1A25-44E4-BE75-40DF17687327}" type="presOf" srcId="{FA526643-F688-4978-B721-F1CEDC1F8329}" destId="{8BF7D28A-344B-4EB5-90DA-13340C573BF2}" srcOrd="0" destOrd="0" presId="urn:microsoft.com/office/officeart/2005/8/layout/vList2"/>
    <dgm:cxn modelId="{B7A1FD8C-F457-45FE-9421-13C0861EABD5}" srcId="{B320D133-1909-45B9-B174-DE014A76E617}" destId="{34652E40-92B7-42BE-A16B-8652716D9821}" srcOrd="2" destOrd="0" parTransId="{967966F4-1534-413E-85AF-A82D29E5B896}" sibTransId="{45D24522-6D5A-4BC2-96FF-80A5A3A7F89B}"/>
    <dgm:cxn modelId="{311E94CF-CB5E-48E0-9804-ABC6F956D03F}" type="presOf" srcId="{BF1548C2-D673-43D8-8000-ACF27F596BB0}" destId="{D28BE93C-90DB-47CF-94D2-31E702A6449E}" srcOrd="0" destOrd="0" presId="urn:microsoft.com/office/officeart/2005/8/layout/vList2"/>
    <dgm:cxn modelId="{043905CC-317F-45BC-A74E-BAF3AE011F11}" type="presParOf" srcId="{E52662FC-1D92-4AF4-8BE0-004B2F4FE05E}" destId="{8BF7D28A-344B-4EB5-90DA-13340C573BF2}" srcOrd="0" destOrd="0" presId="urn:microsoft.com/office/officeart/2005/8/layout/vList2"/>
    <dgm:cxn modelId="{5581C715-3229-4FEC-AC2B-C7CD0BC7654E}" type="presParOf" srcId="{E52662FC-1D92-4AF4-8BE0-004B2F4FE05E}" destId="{5DDE0BF4-662E-4F84-9184-BB535D4419B4}" srcOrd="1" destOrd="0" presId="urn:microsoft.com/office/officeart/2005/8/layout/vList2"/>
    <dgm:cxn modelId="{9EC5C756-DCEA-4599-A5B2-8CD9E4387008}" type="presParOf" srcId="{E52662FC-1D92-4AF4-8BE0-004B2F4FE05E}" destId="{D28BE93C-90DB-47CF-94D2-31E702A6449E}" srcOrd="2" destOrd="0" presId="urn:microsoft.com/office/officeart/2005/8/layout/vList2"/>
    <dgm:cxn modelId="{209DBD4C-60C3-47F9-8740-FBD3D2DD50B3}" type="presParOf" srcId="{E52662FC-1D92-4AF4-8BE0-004B2F4FE05E}" destId="{76E95D2C-55AE-419F-9826-AF1F628EF016}" srcOrd="3" destOrd="0" presId="urn:microsoft.com/office/officeart/2005/8/layout/vList2"/>
    <dgm:cxn modelId="{C7D72C51-5E1E-44FF-B342-27BCC0ACF3F5}" type="presParOf" srcId="{E52662FC-1D92-4AF4-8BE0-004B2F4FE05E}" destId="{18B5FE40-E3FB-44D2-A3B7-F5D18297D9B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956786-BD52-4937-86A4-94BC02DFE44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8B37252-F472-42A4-9695-8B1E687A0AFC}">
      <dgm:prSet/>
      <dgm:spPr/>
      <dgm:t>
        <a:bodyPr/>
        <a:lstStyle/>
        <a:p>
          <a:r>
            <a:rPr lang="zh-CN"/>
            <a:t>工具作者非常喜欢改动常用的功能，导致旧的教程完全失效。</a:t>
          </a:r>
          <a:endParaRPr lang="en-US"/>
        </a:p>
      </dgm:t>
    </dgm:pt>
    <dgm:pt modelId="{604E08B6-506C-471E-92CD-44CF26001A54}" type="parTrans" cxnId="{0D190624-F956-44BC-A30A-B2D03C49B57A}">
      <dgm:prSet/>
      <dgm:spPr/>
      <dgm:t>
        <a:bodyPr/>
        <a:lstStyle/>
        <a:p>
          <a:endParaRPr lang="en-US"/>
        </a:p>
      </dgm:t>
    </dgm:pt>
    <dgm:pt modelId="{2C361BEE-D953-40E7-9E2B-84F7451225F7}" type="sibTrans" cxnId="{0D190624-F956-44BC-A30A-B2D03C49B57A}">
      <dgm:prSet/>
      <dgm:spPr/>
      <dgm:t>
        <a:bodyPr/>
        <a:lstStyle/>
        <a:p>
          <a:endParaRPr lang="en-US"/>
        </a:p>
      </dgm:t>
    </dgm:pt>
    <dgm:pt modelId="{507DC19E-C484-4FF1-AFEB-4807E7671C38}">
      <dgm:prSet/>
      <dgm:spPr/>
      <dgm:t>
        <a:bodyPr/>
        <a:lstStyle/>
        <a:p>
          <a:r>
            <a:rPr lang="zh-CN"/>
            <a:t>花了很长时间去看</a:t>
          </a:r>
          <a:r>
            <a:rPr lang="en-US"/>
            <a:t>GitHub</a:t>
          </a:r>
          <a:r>
            <a:rPr lang="zh-CN"/>
            <a:t>才弄明白怎么用。</a:t>
          </a:r>
          <a:endParaRPr lang="en-US"/>
        </a:p>
      </dgm:t>
    </dgm:pt>
    <dgm:pt modelId="{4ADA90A6-CB02-4E62-8288-3D480D4F08D8}" type="parTrans" cxnId="{F913627B-2CDC-48FB-AC33-49C4B00B2241}">
      <dgm:prSet/>
      <dgm:spPr/>
      <dgm:t>
        <a:bodyPr/>
        <a:lstStyle/>
        <a:p>
          <a:endParaRPr lang="en-US"/>
        </a:p>
      </dgm:t>
    </dgm:pt>
    <dgm:pt modelId="{74FBDFF0-D004-4A39-B2F9-560CC1F6025B}" type="sibTrans" cxnId="{F913627B-2CDC-48FB-AC33-49C4B00B2241}">
      <dgm:prSet/>
      <dgm:spPr/>
      <dgm:t>
        <a:bodyPr/>
        <a:lstStyle/>
        <a:p>
          <a:endParaRPr lang="en-US"/>
        </a:p>
      </dgm:t>
    </dgm:pt>
    <dgm:pt modelId="{D923B865-CB83-4147-B385-E44CF9CA8526}">
      <dgm:prSet/>
      <dgm:spPr/>
      <dgm:t>
        <a:bodyPr/>
        <a:lstStyle/>
        <a:p>
          <a:r>
            <a:rPr lang="zh-CN"/>
            <a:t>该工具要求整个项目都不能有</a:t>
          </a:r>
          <a:r>
            <a:rPr lang="en-US"/>
            <a:t>Error</a:t>
          </a:r>
          <a:r>
            <a:rPr lang="zh-CN"/>
            <a:t>存在。（本来有忽略选项，但开发者认为“唯一的问题是所有人都在用”）</a:t>
          </a:r>
          <a:endParaRPr lang="en-US"/>
        </a:p>
      </dgm:t>
    </dgm:pt>
    <dgm:pt modelId="{FB595D33-5858-4833-8D44-95110B78C16B}" type="parTrans" cxnId="{1EDECBB2-4C5B-4474-8C2A-10533AB187D6}">
      <dgm:prSet/>
      <dgm:spPr/>
      <dgm:t>
        <a:bodyPr/>
        <a:lstStyle/>
        <a:p>
          <a:endParaRPr lang="en-US"/>
        </a:p>
      </dgm:t>
    </dgm:pt>
    <dgm:pt modelId="{0AA699B9-4897-4CB9-8ECB-454CE4E58179}" type="sibTrans" cxnId="{1EDECBB2-4C5B-4474-8C2A-10533AB187D6}">
      <dgm:prSet/>
      <dgm:spPr/>
      <dgm:t>
        <a:bodyPr/>
        <a:lstStyle/>
        <a:p>
          <a:endParaRPr lang="en-US"/>
        </a:p>
      </dgm:t>
    </dgm:pt>
    <dgm:pt modelId="{D118D76D-032B-4C5F-B6C3-41764E19AE1E}" type="pres">
      <dgm:prSet presAssocID="{E3956786-BD52-4937-86A4-94BC02DFE44B}" presName="vert0" presStyleCnt="0">
        <dgm:presLayoutVars>
          <dgm:dir/>
          <dgm:animOne val="branch"/>
          <dgm:animLvl val="lvl"/>
        </dgm:presLayoutVars>
      </dgm:prSet>
      <dgm:spPr/>
    </dgm:pt>
    <dgm:pt modelId="{FE3275FD-E86F-4314-81CD-026528C8FE15}" type="pres">
      <dgm:prSet presAssocID="{F8B37252-F472-42A4-9695-8B1E687A0AFC}" presName="thickLine" presStyleLbl="alignNode1" presStyleIdx="0" presStyleCnt="3"/>
      <dgm:spPr/>
    </dgm:pt>
    <dgm:pt modelId="{6A503D3F-4DB3-43AF-94D8-3E80382CA442}" type="pres">
      <dgm:prSet presAssocID="{F8B37252-F472-42A4-9695-8B1E687A0AFC}" presName="horz1" presStyleCnt="0"/>
      <dgm:spPr/>
    </dgm:pt>
    <dgm:pt modelId="{8FF86FAF-543C-4805-869F-62346EA7817B}" type="pres">
      <dgm:prSet presAssocID="{F8B37252-F472-42A4-9695-8B1E687A0AFC}" presName="tx1" presStyleLbl="revTx" presStyleIdx="0" presStyleCnt="3"/>
      <dgm:spPr/>
    </dgm:pt>
    <dgm:pt modelId="{460C5FE8-05A1-4ADB-9CC2-70E176C380B0}" type="pres">
      <dgm:prSet presAssocID="{F8B37252-F472-42A4-9695-8B1E687A0AFC}" presName="vert1" presStyleCnt="0"/>
      <dgm:spPr/>
    </dgm:pt>
    <dgm:pt modelId="{68CE0DC8-C0F8-442A-B960-5F14F26BB22D}" type="pres">
      <dgm:prSet presAssocID="{507DC19E-C484-4FF1-AFEB-4807E7671C38}" presName="thickLine" presStyleLbl="alignNode1" presStyleIdx="1" presStyleCnt="3"/>
      <dgm:spPr/>
    </dgm:pt>
    <dgm:pt modelId="{D3671508-7B72-40F8-A8B7-BD1EE7BCF21A}" type="pres">
      <dgm:prSet presAssocID="{507DC19E-C484-4FF1-AFEB-4807E7671C38}" presName="horz1" presStyleCnt="0"/>
      <dgm:spPr/>
    </dgm:pt>
    <dgm:pt modelId="{164403B9-B18C-43DD-8D66-2BF4E1603E6F}" type="pres">
      <dgm:prSet presAssocID="{507DC19E-C484-4FF1-AFEB-4807E7671C38}" presName="tx1" presStyleLbl="revTx" presStyleIdx="1" presStyleCnt="3"/>
      <dgm:spPr/>
    </dgm:pt>
    <dgm:pt modelId="{B75823FE-E107-45FF-AD11-1B922EA94447}" type="pres">
      <dgm:prSet presAssocID="{507DC19E-C484-4FF1-AFEB-4807E7671C38}" presName="vert1" presStyleCnt="0"/>
      <dgm:spPr/>
    </dgm:pt>
    <dgm:pt modelId="{433A1552-0E70-4135-800B-A95600EED28E}" type="pres">
      <dgm:prSet presAssocID="{D923B865-CB83-4147-B385-E44CF9CA8526}" presName="thickLine" presStyleLbl="alignNode1" presStyleIdx="2" presStyleCnt="3"/>
      <dgm:spPr/>
    </dgm:pt>
    <dgm:pt modelId="{2F1CBE07-D1A9-4828-BEF2-69B98F2D6357}" type="pres">
      <dgm:prSet presAssocID="{D923B865-CB83-4147-B385-E44CF9CA8526}" presName="horz1" presStyleCnt="0"/>
      <dgm:spPr/>
    </dgm:pt>
    <dgm:pt modelId="{1CCE38CE-FFDE-48FE-AB84-9E573A424DE9}" type="pres">
      <dgm:prSet presAssocID="{D923B865-CB83-4147-B385-E44CF9CA8526}" presName="tx1" presStyleLbl="revTx" presStyleIdx="2" presStyleCnt="3"/>
      <dgm:spPr/>
    </dgm:pt>
    <dgm:pt modelId="{1C6D2A8B-EDA7-41F7-8076-11240AFD4EA3}" type="pres">
      <dgm:prSet presAssocID="{D923B865-CB83-4147-B385-E44CF9CA8526}" presName="vert1" presStyleCnt="0"/>
      <dgm:spPr/>
    </dgm:pt>
  </dgm:ptLst>
  <dgm:cxnLst>
    <dgm:cxn modelId="{0D190624-F956-44BC-A30A-B2D03C49B57A}" srcId="{E3956786-BD52-4937-86A4-94BC02DFE44B}" destId="{F8B37252-F472-42A4-9695-8B1E687A0AFC}" srcOrd="0" destOrd="0" parTransId="{604E08B6-506C-471E-92CD-44CF26001A54}" sibTransId="{2C361BEE-D953-40E7-9E2B-84F7451225F7}"/>
    <dgm:cxn modelId="{FB158F2D-40A4-4D8E-9F0F-FC64FABFBDDA}" type="presOf" srcId="{507DC19E-C484-4FF1-AFEB-4807E7671C38}" destId="{164403B9-B18C-43DD-8D66-2BF4E1603E6F}" srcOrd="0" destOrd="0" presId="urn:microsoft.com/office/officeart/2008/layout/LinedList"/>
    <dgm:cxn modelId="{F913627B-2CDC-48FB-AC33-49C4B00B2241}" srcId="{E3956786-BD52-4937-86A4-94BC02DFE44B}" destId="{507DC19E-C484-4FF1-AFEB-4807E7671C38}" srcOrd="1" destOrd="0" parTransId="{4ADA90A6-CB02-4E62-8288-3D480D4F08D8}" sibTransId="{74FBDFF0-D004-4A39-B2F9-560CC1F6025B}"/>
    <dgm:cxn modelId="{214E1697-2ED9-4355-B382-F59DB6397C3B}" type="presOf" srcId="{D923B865-CB83-4147-B385-E44CF9CA8526}" destId="{1CCE38CE-FFDE-48FE-AB84-9E573A424DE9}" srcOrd="0" destOrd="0" presId="urn:microsoft.com/office/officeart/2008/layout/LinedList"/>
    <dgm:cxn modelId="{1EDECBB2-4C5B-4474-8C2A-10533AB187D6}" srcId="{E3956786-BD52-4937-86A4-94BC02DFE44B}" destId="{D923B865-CB83-4147-B385-E44CF9CA8526}" srcOrd="2" destOrd="0" parTransId="{FB595D33-5858-4833-8D44-95110B78C16B}" sibTransId="{0AA699B9-4897-4CB9-8ECB-454CE4E58179}"/>
    <dgm:cxn modelId="{544E17C3-A885-41AF-BBB1-8F1D7ED35550}" type="presOf" srcId="{E3956786-BD52-4937-86A4-94BC02DFE44B}" destId="{D118D76D-032B-4C5F-B6C3-41764E19AE1E}" srcOrd="0" destOrd="0" presId="urn:microsoft.com/office/officeart/2008/layout/LinedList"/>
    <dgm:cxn modelId="{B7B918F7-B7C1-4ED8-B64A-22B053B61D00}" type="presOf" srcId="{F8B37252-F472-42A4-9695-8B1E687A0AFC}" destId="{8FF86FAF-543C-4805-869F-62346EA7817B}" srcOrd="0" destOrd="0" presId="urn:microsoft.com/office/officeart/2008/layout/LinedList"/>
    <dgm:cxn modelId="{8BB42C4D-25CB-4437-8E5A-3DCB7BD664EE}" type="presParOf" srcId="{D118D76D-032B-4C5F-B6C3-41764E19AE1E}" destId="{FE3275FD-E86F-4314-81CD-026528C8FE15}" srcOrd="0" destOrd="0" presId="urn:microsoft.com/office/officeart/2008/layout/LinedList"/>
    <dgm:cxn modelId="{2842A03E-2FED-4AD7-9225-381A5BE9F82D}" type="presParOf" srcId="{D118D76D-032B-4C5F-B6C3-41764E19AE1E}" destId="{6A503D3F-4DB3-43AF-94D8-3E80382CA442}" srcOrd="1" destOrd="0" presId="urn:microsoft.com/office/officeart/2008/layout/LinedList"/>
    <dgm:cxn modelId="{634D7C6E-826C-4C61-9C11-CF26A8E3AB89}" type="presParOf" srcId="{6A503D3F-4DB3-43AF-94D8-3E80382CA442}" destId="{8FF86FAF-543C-4805-869F-62346EA7817B}" srcOrd="0" destOrd="0" presId="urn:microsoft.com/office/officeart/2008/layout/LinedList"/>
    <dgm:cxn modelId="{78E4497C-6589-421B-9167-A0CAEE1287E6}" type="presParOf" srcId="{6A503D3F-4DB3-43AF-94D8-3E80382CA442}" destId="{460C5FE8-05A1-4ADB-9CC2-70E176C380B0}" srcOrd="1" destOrd="0" presId="urn:microsoft.com/office/officeart/2008/layout/LinedList"/>
    <dgm:cxn modelId="{ED9A4CA7-52D6-4EDD-8350-3258012A0BCB}" type="presParOf" srcId="{D118D76D-032B-4C5F-B6C3-41764E19AE1E}" destId="{68CE0DC8-C0F8-442A-B960-5F14F26BB22D}" srcOrd="2" destOrd="0" presId="urn:microsoft.com/office/officeart/2008/layout/LinedList"/>
    <dgm:cxn modelId="{6D9DF88D-58FE-4B37-B04D-E223B72DCD47}" type="presParOf" srcId="{D118D76D-032B-4C5F-B6C3-41764E19AE1E}" destId="{D3671508-7B72-40F8-A8B7-BD1EE7BCF21A}" srcOrd="3" destOrd="0" presId="urn:microsoft.com/office/officeart/2008/layout/LinedList"/>
    <dgm:cxn modelId="{15E88184-4C75-45AF-8D2E-4BBB686516ED}" type="presParOf" srcId="{D3671508-7B72-40F8-A8B7-BD1EE7BCF21A}" destId="{164403B9-B18C-43DD-8D66-2BF4E1603E6F}" srcOrd="0" destOrd="0" presId="urn:microsoft.com/office/officeart/2008/layout/LinedList"/>
    <dgm:cxn modelId="{A9D5A053-EFAA-4C02-B149-8D147F366D9D}" type="presParOf" srcId="{D3671508-7B72-40F8-A8B7-BD1EE7BCF21A}" destId="{B75823FE-E107-45FF-AD11-1B922EA94447}" srcOrd="1" destOrd="0" presId="urn:microsoft.com/office/officeart/2008/layout/LinedList"/>
    <dgm:cxn modelId="{A00E3CDB-777D-492C-88DE-BE7E3E1DE06D}" type="presParOf" srcId="{D118D76D-032B-4C5F-B6C3-41764E19AE1E}" destId="{433A1552-0E70-4135-800B-A95600EED28E}" srcOrd="4" destOrd="0" presId="urn:microsoft.com/office/officeart/2008/layout/LinedList"/>
    <dgm:cxn modelId="{3A930303-8209-4FDC-BD22-0B08813BE6FD}" type="presParOf" srcId="{D118D76D-032B-4C5F-B6C3-41764E19AE1E}" destId="{2F1CBE07-D1A9-4828-BEF2-69B98F2D6357}" srcOrd="5" destOrd="0" presId="urn:microsoft.com/office/officeart/2008/layout/LinedList"/>
    <dgm:cxn modelId="{F70B6E7D-C88C-4494-9270-77BA5C811BD9}" type="presParOf" srcId="{2F1CBE07-D1A9-4828-BEF2-69B98F2D6357}" destId="{1CCE38CE-FFDE-48FE-AB84-9E573A424DE9}" srcOrd="0" destOrd="0" presId="urn:microsoft.com/office/officeart/2008/layout/LinedList"/>
    <dgm:cxn modelId="{C643E211-8F65-44A7-840C-4DB7C09B83D9}" type="presParOf" srcId="{2F1CBE07-D1A9-4828-BEF2-69B98F2D6357}" destId="{1C6D2A8B-EDA7-41F7-8076-11240AFD4EA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B0EA71-DB35-4012-BCC3-F3E68E3DC4C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4F044DD-FF63-40F8-A3D8-1C396656BA59}">
      <dgm:prSet/>
      <dgm:spPr/>
      <dgm:t>
        <a:bodyPr/>
        <a:lstStyle/>
        <a:p>
          <a:r>
            <a:rPr lang="zh-CN" dirty="0"/>
            <a:t>第一次担任组长的工作，学会了很多东西。</a:t>
          </a:r>
          <a:endParaRPr lang="en-US" dirty="0"/>
        </a:p>
      </dgm:t>
    </dgm:pt>
    <dgm:pt modelId="{F3EF2B1C-2238-4C61-ADAF-D514E1BD4A84}" type="parTrans" cxnId="{79D05C77-6356-40C7-A9AB-39F8E6AC55CA}">
      <dgm:prSet/>
      <dgm:spPr/>
      <dgm:t>
        <a:bodyPr/>
        <a:lstStyle/>
        <a:p>
          <a:endParaRPr lang="en-US"/>
        </a:p>
      </dgm:t>
    </dgm:pt>
    <dgm:pt modelId="{ADD684E2-FF04-4A0D-8C44-CB035484D06A}" type="sibTrans" cxnId="{79D05C77-6356-40C7-A9AB-39F8E6AC55CA}">
      <dgm:prSet/>
      <dgm:spPr/>
      <dgm:t>
        <a:bodyPr/>
        <a:lstStyle/>
        <a:p>
          <a:endParaRPr lang="en-US"/>
        </a:p>
      </dgm:t>
    </dgm:pt>
    <dgm:pt modelId="{D1DAC3F6-2A83-4B2F-839B-8B1AE00B9D70}">
      <dgm:prSet/>
      <dgm:spPr/>
      <dgm:t>
        <a:bodyPr/>
        <a:lstStyle/>
        <a:p>
          <a:r>
            <a:rPr lang="zh-CN"/>
            <a:t>花了很多时间去研究新的技术，文档生成试了五六种工具才找到能用的。</a:t>
          </a:r>
          <a:endParaRPr lang="en-US"/>
        </a:p>
      </dgm:t>
    </dgm:pt>
    <dgm:pt modelId="{7DEB8C46-8D3B-4680-B9D8-209B26B7C87F}" type="parTrans" cxnId="{52D83634-DF39-4892-97FA-FA41E09AC20C}">
      <dgm:prSet/>
      <dgm:spPr/>
      <dgm:t>
        <a:bodyPr/>
        <a:lstStyle/>
        <a:p>
          <a:endParaRPr lang="en-US"/>
        </a:p>
      </dgm:t>
    </dgm:pt>
    <dgm:pt modelId="{6DE2EE48-6FED-496E-9786-FB7A3FC240FF}" type="sibTrans" cxnId="{52D83634-DF39-4892-97FA-FA41E09AC20C}">
      <dgm:prSet/>
      <dgm:spPr/>
      <dgm:t>
        <a:bodyPr/>
        <a:lstStyle/>
        <a:p>
          <a:endParaRPr lang="en-US"/>
        </a:p>
      </dgm:t>
    </dgm:pt>
    <dgm:pt modelId="{A29FAFFC-D247-4FFC-BB4C-021E6C4FF84F}">
      <dgm:prSet/>
      <dgm:spPr/>
      <dgm:t>
        <a:bodyPr/>
        <a:lstStyle/>
        <a:p>
          <a:r>
            <a:rPr lang="zh-CN"/>
            <a:t>五位同学都很厉害，自愧不如。</a:t>
          </a:r>
          <a:endParaRPr lang="en-US"/>
        </a:p>
      </dgm:t>
    </dgm:pt>
    <dgm:pt modelId="{A272F6B5-4EDF-4644-B1C1-C5588783C3A2}" type="parTrans" cxnId="{2FC3D79A-7FAC-455A-9248-987BDEBE5F1C}">
      <dgm:prSet/>
      <dgm:spPr/>
      <dgm:t>
        <a:bodyPr/>
        <a:lstStyle/>
        <a:p>
          <a:endParaRPr lang="en-US"/>
        </a:p>
      </dgm:t>
    </dgm:pt>
    <dgm:pt modelId="{469E4AE9-31A2-40B2-A901-94B09CFC1A9F}" type="sibTrans" cxnId="{2FC3D79A-7FAC-455A-9248-987BDEBE5F1C}">
      <dgm:prSet/>
      <dgm:spPr/>
      <dgm:t>
        <a:bodyPr/>
        <a:lstStyle/>
        <a:p>
          <a:endParaRPr lang="en-US"/>
        </a:p>
      </dgm:t>
    </dgm:pt>
    <dgm:pt modelId="{AAB405E7-2CB7-49B1-8DFC-6740876B22D7}">
      <dgm:prSet/>
      <dgm:spPr/>
      <dgm:t>
        <a:bodyPr/>
        <a:lstStyle/>
        <a:p>
          <a:r>
            <a:rPr lang="zh-CN"/>
            <a:t>还是忍不住吐槽</a:t>
          </a:r>
          <a:r>
            <a:rPr lang="en-US"/>
            <a:t>TypeDoc</a:t>
          </a:r>
          <a:r>
            <a:rPr lang="zh-CN"/>
            <a:t>：好的工具应该思考怎样提高易用性而不是反过来自作聪明地教人做事。</a:t>
          </a:r>
          <a:endParaRPr lang="en-US"/>
        </a:p>
      </dgm:t>
    </dgm:pt>
    <dgm:pt modelId="{8C8C0202-31AB-4A1A-9AD5-148D4DBFBAE9}" type="parTrans" cxnId="{54924BA4-FC2F-4554-951F-5257BAED32D1}">
      <dgm:prSet/>
      <dgm:spPr/>
      <dgm:t>
        <a:bodyPr/>
        <a:lstStyle/>
        <a:p>
          <a:endParaRPr lang="en-US"/>
        </a:p>
      </dgm:t>
    </dgm:pt>
    <dgm:pt modelId="{A27367DE-05A8-4D79-83B2-320A1C5CDC8C}" type="sibTrans" cxnId="{54924BA4-FC2F-4554-951F-5257BAED32D1}">
      <dgm:prSet/>
      <dgm:spPr/>
      <dgm:t>
        <a:bodyPr/>
        <a:lstStyle/>
        <a:p>
          <a:endParaRPr lang="en-US"/>
        </a:p>
      </dgm:t>
    </dgm:pt>
    <dgm:pt modelId="{71708CA5-39F2-473F-AFB0-096F5F0853B4}" type="pres">
      <dgm:prSet presAssocID="{43B0EA71-DB35-4012-BCC3-F3E68E3DC4C1}" presName="vert0" presStyleCnt="0">
        <dgm:presLayoutVars>
          <dgm:dir/>
          <dgm:animOne val="branch"/>
          <dgm:animLvl val="lvl"/>
        </dgm:presLayoutVars>
      </dgm:prSet>
      <dgm:spPr/>
    </dgm:pt>
    <dgm:pt modelId="{FB34D4E9-6508-4A85-89C4-CAB84F92E2A2}" type="pres">
      <dgm:prSet presAssocID="{D4F044DD-FF63-40F8-A3D8-1C396656BA59}" presName="thickLine" presStyleLbl="alignNode1" presStyleIdx="0" presStyleCnt="4"/>
      <dgm:spPr/>
    </dgm:pt>
    <dgm:pt modelId="{A8CFC911-B8F1-4EFC-BAAF-DBC90D509F0A}" type="pres">
      <dgm:prSet presAssocID="{D4F044DD-FF63-40F8-A3D8-1C396656BA59}" presName="horz1" presStyleCnt="0"/>
      <dgm:spPr/>
    </dgm:pt>
    <dgm:pt modelId="{815F7C70-AFE8-46F8-B4F0-094FCAB68908}" type="pres">
      <dgm:prSet presAssocID="{D4F044DD-FF63-40F8-A3D8-1C396656BA59}" presName="tx1" presStyleLbl="revTx" presStyleIdx="0" presStyleCnt="4"/>
      <dgm:spPr/>
    </dgm:pt>
    <dgm:pt modelId="{851739F9-1462-4AD3-8751-FDBDD2072423}" type="pres">
      <dgm:prSet presAssocID="{D4F044DD-FF63-40F8-A3D8-1C396656BA59}" presName="vert1" presStyleCnt="0"/>
      <dgm:spPr/>
    </dgm:pt>
    <dgm:pt modelId="{038BDE50-B3E5-43C0-AF83-7CC0E8BD0A7A}" type="pres">
      <dgm:prSet presAssocID="{D1DAC3F6-2A83-4B2F-839B-8B1AE00B9D70}" presName="thickLine" presStyleLbl="alignNode1" presStyleIdx="1" presStyleCnt="4"/>
      <dgm:spPr/>
    </dgm:pt>
    <dgm:pt modelId="{D2A57C94-4C6D-4653-A12C-71E7DFBE55C1}" type="pres">
      <dgm:prSet presAssocID="{D1DAC3F6-2A83-4B2F-839B-8B1AE00B9D70}" presName="horz1" presStyleCnt="0"/>
      <dgm:spPr/>
    </dgm:pt>
    <dgm:pt modelId="{6B5A84CD-2A07-4347-8452-F7A3512542C1}" type="pres">
      <dgm:prSet presAssocID="{D1DAC3F6-2A83-4B2F-839B-8B1AE00B9D70}" presName="tx1" presStyleLbl="revTx" presStyleIdx="1" presStyleCnt="4"/>
      <dgm:spPr/>
    </dgm:pt>
    <dgm:pt modelId="{827600F9-42F3-454C-935D-E805160A89DC}" type="pres">
      <dgm:prSet presAssocID="{D1DAC3F6-2A83-4B2F-839B-8B1AE00B9D70}" presName="vert1" presStyleCnt="0"/>
      <dgm:spPr/>
    </dgm:pt>
    <dgm:pt modelId="{399457EA-F547-4B56-B9F8-F66C9C8958EF}" type="pres">
      <dgm:prSet presAssocID="{A29FAFFC-D247-4FFC-BB4C-021E6C4FF84F}" presName="thickLine" presStyleLbl="alignNode1" presStyleIdx="2" presStyleCnt="4"/>
      <dgm:spPr/>
    </dgm:pt>
    <dgm:pt modelId="{68683A97-798B-4619-9461-2ED3A287C2FB}" type="pres">
      <dgm:prSet presAssocID="{A29FAFFC-D247-4FFC-BB4C-021E6C4FF84F}" presName="horz1" presStyleCnt="0"/>
      <dgm:spPr/>
    </dgm:pt>
    <dgm:pt modelId="{9DEDFAF4-9F66-43B5-94AE-C7407833C90E}" type="pres">
      <dgm:prSet presAssocID="{A29FAFFC-D247-4FFC-BB4C-021E6C4FF84F}" presName="tx1" presStyleLbl="revTx" presStyleIdx="2" presStyleCnt="4"/>
      <dgm:spPr/>
    </dgm:pt>
    <dgm:pt modelId="{DA256731-2020-47E6-B9B1-919195116F8F}" type="pres">
      <dgm:prSet presAssocID="{A29FAFFC-D247-4FFC-BB4C-021E6C4FF84F}" presName="vert1" presStyleCnt="0"/>
      <dgm:spPr/>
    </dgm:pt>
    <dgm:pt modelId="{D274D989-0C43-41E3-AAE5-245C589AFF2D}" type="pres">
      <dgm:prSet presAssocID="{AAB405E7-2CB7-49B1-8DFC-6740876B22D7}" presName="thickLine" presStyleLbl="alignNode1" presStyleIdx="3" presStyleCnt="4"/>
      <dgm:spPr/>
    </dgm:pt>
    <dgm:pt modelId="{233D531B-251B-41B5-A66D-9B84DFB5C54E}" type="pres">
      <dgm:prSet presAssocID="{AAB405E7-2CB7-49B1-8DFC-6740876B22D7}" presName="horz1" presStyleCnt="0"/>
      <dgm:spPr/>
    </dgm:pt>
    <dgm:pt modelId="{D93143A0-DC39-4A88-933F-8B40ECC23F44}" type="pres">
      <dgm:prSet presAssocID="{AAB405E7-2CB7-49B1-8DFC-6740876B22D7}" presName="tx1" presStyleLbl="revTx" presStyleIdx="3" presStyleCnt="4"/>
      <dgm:spPr/>
    </dgm:pt>
    <dgm:pt modelId="{792B2197-EE22-4A97-8472-F1A7486889DF}" type="pres">
      <dgm:prSet presAssocID="{AAB405E7-2CB7-49B1-8DFC-6740876B22D7}" presName="vert1" presStyleCnt="0"/>
      <dgm:spPr/>
    </dgm:pt>
  </dgm:ptLst>
  <dgm:cxnLst>
    <dgm:cxn modelId="{9A3A7A07-197D-4DBF-ADDE-EFE9E1915C6B}" type="presOf" srcId="{D4F044DD-FF63-40F8-A3D8-1C396656BA59}" destId="{815F7C70-AFE8-46F8-B4F0-094FCAB68908}" srcOrd="0" destOrd="0" presId="urn:microsoft.com/office/officeart/2008/layout/LinedList"/>
    <dgm:cxn modelId="{52D83634-DF39-4892-97FA-FA41E09AC20C}" srcId="{43B0EA71-DB35-4012-BCC3-F3E68E3DC4C1}" destId="{D1DAC3F6-2A83-4B2F-839B-8B1AE00B9D70}" srcOrd="1" destOrd="0" parTransId="{7DEB8C46-8D3B-4680-B9D8-209B26B7C87F}" sibTransId="{6DE2EE48-6FED-496E-9786-FB7A3FC240FF}"/>
    <dgm:cxn modelId="{B27A4346-0875-4F59-A1E4-49761A337A20}" type="presOf" srcId="{D1DAC3F6-2A83-4B2F-839B-8B1AE00B9D70}" destId="{6B5A84CD-2A07-4347-8452-F7A3512542C1}" srcOrd="0" destOrd="0" presId="urn:microsoft.com/office/officeart/2008/layout/LinedList"/>
    <dgm:cxn modelId="{79D05C77-6356-40C7-A9AB-39F8E6AC55CA}" srcId="{43B0EA71-DB35-4012-BCC3-F3E68E3DC4C1}" destId="{D4F044DD-FF63-40F8-A3D8-1C396656BA59}" srcOrd="0" destOrd="0" parTransId="{F3EF2B1C-2238-4C61-ADAF-D514E1BD4A84}" sibTransId="{ADD684E2-FF04-4A0D-8C44-CB035484D06A}"/>
    <dgm:cxn modelId="{2FC3D79A-7FAC-455A-9248-987BDEBE5F1C}" srcId="{43B0EA71-DB35-4012-BCC3-F3E68E3DC4C1}" destId="{A29FAFFC-D247-4FFC-BB4C-021E6C4FF84F}" srcOrd="2" destOrd="0" parTransId="{A272F6B5-4EDF-4644-B1C1-C5588783C3A2}" sibTransId="{469E4AE9-31A2-40B2-A901-94B09CFC1A9F}"/>
    <dgm:cxn modelId="{54924BA4-FC2F-4554-951F-5257BAED32D1}" srcId="{43B0EA71-DB35-4012-BCC3-F3E68E3DC4C1}" destId="{AAB405E7-2CB7-49B1-8DFC-6740876B22D7}" srcOrd="3" destOrd="0" parTransId="{8C8C0202-31AB-4A1A-9AD5-148D4DBFBAE9}" sibTransId="{A27367DE-05A8-4D79-83B2-320A1C5CDC8C}"/>
    <dgm:cxn modelId="{9984EAAD-82E4-4F95-8591-37E79B2FB8A6}" type="presOf" srcId="{43B0EA71-DB35-4012-BCC3-F3E68E3DC4C1}" destId="{71708CA5-39F2-473F-AFB0-096F5F0853B4}" srcOrd="0" destOrd="0" presId="urn:microsoft.com/office/officeart/2008/layout/LinedList"/>
    <dgm:cxn modelId="{565161F5-FDF0-485C-9CEA-ADE42D1B6B07}" type="presOf" srcId="{AAB405E7-2CB7-49B1-8DFC-6740876B22D7}" destId="{D93143A0-DC39-4A88-933F-8B40ECC23F44}" srcOrd="0" destOrd="0" presId="urn:microsoft.com/office/officeart/2008/layout/LinedList"/>
    <dgm:cxn modelId="{9B681BFB-5CE9-422E-BDF6-59753E52807F}" type="presOf" srcId="{A29FAFFC-D247-4FFC-BB4C-021E6C4FF84F}" destId="{9DEDFAF4-9F66-43B5-94AE-C7407833C90E}" srcOrd="0" destOrd="0" presId="urn:microsoft.com/office/officeart/2008/layout/LinedList"/>
    <dgm:cxn modelId="{AD336188-4AE5-4428-9ADF-525E1BA402FD}" type="presParOf" srcId="{71708CA5-39F2-473F-AFB0-096F5F0853B4}" destId="{FB34D4E9-6508-4A85-89C4-CAB84F92E2A2}" srcOrd="0" destOrd="0" presId="urn:microsoft.com/office/officeart/2008/layout/LinedList"/>
    <dgm:cxn modelId="{6592CD89-2273-4B19-9172-866CE424A481}" type="presParOf" srcId="{71708CA5-39F2-473F-AFB0-096F5F0853B4}" destId="{A8CFC911-B8F1-4EFC-BAAF-DBC90D509F0A}" srcOrd="1" destOrd="0" presId="urn:microsoft.com/office/officeart/2008/layout/LinedList"/>
    <dgm:cxn modelId="{16B76344-B1DC-4D2A-8872-D4DFF6FBA46F}" type="presParOf" srcId="{A8CFC911-B8F1-4EFC-BAAF-DBC90D509F0A}" destId="{815F7C70-AFE8-46F8-B4F0-094FCAB68908}" srcOrd="0" destOrd="0" presId="urn:microsoft.com/office/officeart/2008/layout/LinedList"/>
    <dgm:cxn modelId="{EF6AB7F2-C2A6-4E42-9F3C-6CFA543A6B04}" type="presParOf" srcId="{A8CFC911-B8F1-4EFC-BAAF-DBC90D509F0A}" destId="{851739F9-1462-4AD3-8751-FDBDD2072423}" srcOrd="1" destOrd="0" presId="urn:microsoft.com/office/officeart/2008/layout/LinedList"/>
    <dgm:cxn modelId="{6E136701-C50A-4611-89F4-73BACB1E35BD}" type="presParOf" srcId="{71708CA5-39F2-473F-AFB0-096F5F0853B4}" destId="{038BDE50-B3E5-43C0-AF83-7CC0E8BD0A7A}" srcOrd="2" destOrd="0" presId="urn:microsoft.com/office/officeart/2008/layout/LinedList"/>
    <dgm:cxn modelId="{BCAA721B-A2DF-445E-AAAA-2752AAD21D5F}" type="presParOf" srcId="{71708CA5-39F2-473F-AFB0-096F5F0853B4}" destId="{D2A57C94-4C6D-4653-A12C-71E7DFBE55C1}" srcOrd="3" destOrd="0" presId="urn:microsoft.com/office/officeart/2008/layout/LinedList"/>
    <dgm:cxn modelId="{A2652B2A-0EB8-4FA0-9331-00A6F75F4C25}" type="presParOf" srcId="{D2A57C94-4C6D-4653-A12C-71E7DFBE55C1}" destId="{6B5A84CD-2A07-4347-8452-F7A3512542C1}" srcOrd="0" destOrd="0" presId="urn:microsoft.com/office/officeart/2008/layout/LinedList"/>
    <dgm:cxn modelId="{4C2A6905-CB67-4D8C-81BC-C9F687DF1389}" type="presParOf" srcId="{D2A57C94-4C6D-4653-A12C-71E7DFBE55C1}" destId="{827600F9-42F3-454C-935D-E805160A89DC}" srcOrd="1" destOrd="0" presId="urn:microsoft.com/office/officeart/2008/layout/LinedList"/>
    <dgm:cxn modelId="{8934A2FC-83CC-445A-AFDA-12428FD5D3CD}" type="presParOf" srcId="{71708CA5-39F2-473F-AFB0-096F5F0853B4}" destId="{399457EA-F547-4B56-B9F8-F66C9C8958EF}" srcOrd="4" destOrd="0" presId="urn:microsoft.com/office/officeart/2008/layout/LinedList"/>
    <dgm:cxn modelId="{2CC3306A-F216-427B-8F76-08656EB18E05}" type="presParOf" srcId="{71708CA5-39F2-473F-AFB0-096F5F0853B4}" destId="{68683A97-798B-4619-9461-2ED3A287C2FB}" srcOrd="5" destOrd="0" presId="urn:microsoft.com/office/officeart/2008/layout/LinedList"/>
    <dgm:cxn modelId="{F127CBCA-F901-486A-8F87-C46CF6CC41C9}" type="presParOf" srcId="{68683A97-798B-4619-9461-2ED3A287C2FB}" destId="{9DEDFAF4-9F66-43B5-94AE-C7407833C90E}" srcOrd="0" destOrd="0" presId="urn:microsoft.com/office/officeart/2008/layout/LinedList"/>
    <dgm:cxn modelId="{4E41ED61-6D4E-4F15-BCD8-7590EF6C7BCE}" type="presParOf" srcId="{68683A97-798B-4619-9461-2ED3A287C2FB}" destId="{DA256731-2020-47E6-B9B1-919195116F8F}" srcOrd="1" destOrd="0" presId="urn:microsoft.com/office/officeart/2008/layout/LinedList"/>
    <dgm:cxn modelId="{DDAFA197-F22F-4E56-B352-28DEB6B68076}" type="presParOf" srcId="{71708CA5-39F2-473F-AFB0-096F5F0853B4}" destId="{D274D989-0C43-41E3-AAE5-245C589AFF2D}" srcOrd="6" destOrd="0" presId="urn:microsoft.com/office/officeart/2008/layout/LinedList"/>
    <dgm:cxn modelId="{9CC66A6D-E494-4390-8C5C-1BF5CAFF52AA}" type="presParOf" srcId="{71708CA5-39F2-473F-AFB0-096F5F0853B4}" destId="{233D531B-251B-41B5-A66D-9B84DFB5C54E}" srcOrd="7" destOrd="0" presId="urn:microsoft.com/office/officeart/2008/layout/LinedList"/>
    <dgm:cxn modelId="{56B5BBC9-48BD-4EE1-ABE9-9CDA5BD57606}" type="presParOf" srcId="{233D531B-251B-41B5-A66D-9B84DFB5C54E}" destId="{D93143A0-DC39-4A88-933F-8B40ECC23F44}" srcOrd="0" destOrd="0" presId="urn:microsoft.com/office/officeart/2008/layout/LinedList"/>
    <dgm:cxn modelId="{74D093E9-4616-45A1-A192-78051D682368}" type="presParOf" srcId="{233D531B-251B-41B5-A66D-9B84DFB5C54E}" destId="{792B2197-EE22-4A97-8472-F1A7486889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FC84F-5AD1-4268-B801-1E0276C11802}">
      <dsp:nvSpPr>
        <dsp:cNvPr id="0" name=""/>
        <dsp:cNvSpPr/>
      </dsp:nvSpPr>
      <dsp:spPr>
        <a:xfrm>
          <a:off x="0" y="1941"/>
          <a:ext cx="1150213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CCBF98-5262-42FD-AA7D-72E99BCD70D3}">
      <dsp:nvSpPr>
        <dsp:cNvPr id="0" name=""/>
        <dsp:cNvSpPr/>
      </dsp:nvSpPr>
      <dsp:spPr>
        <a:xfrm>
          <a:off x="0" y="1941"/>
          <a:ext cx="11502135" cy="1324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zh-CN" sz="4700" kern="1200"/>
            <a:t>担任组长，每周组织会议、汇报进度。</a:t>
          </a:r>
          <a:endParaRPr lang="en-US" sz="4700" kern="1200"/>
        </a:p>
      </dsp:txBody>
      <dsp:txXfrm>
        <a:off x="0" y="1941"/>
        <a:ext cx="11502135" cy="1324225"/>
      </dsp:txXfrm>
    </dsp:sp>
    <dsp:sp modelId="{455844C6-A6C0-453D-B387-89C4929677FD}">
      <dsp:nvSpPr>
        <dsp:cNvPr id="0" name=""/>
        <dsp:cNvSpPr/>
      </dsp:nvSpPr>
      <dsp:spPr>
        <a:xfrm>
          <a:off x="0" y="1326167"/>
          <a:ext cx="1150213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4F4600-D7E9-4DEA-A829-65B23FCDB385}">
      <dsp:nvSpPr>
        <dsp:cNvPr id="0" name=""/>
        <dsp:cNvSpPr/>
      </dsp:nvSpPr>
      <dsp:spPr>
        <a:xfrm>
          <a:off x="0" y="1326167"/>
          <a:ext cx="11502135" cy="1324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zh-CN" sz="4700" kern="1200"/>
            <a:t>编写</a:t>
          </a:r>
          <a:r>
            <a:rPr lang="en-US" sz="4700" kern="1200"/>
            <a:t>UI</a:t>
          </a:r>
          <a:r>
            <a:rPr lang="zh-CN" sz="4700" kern="1200"/>
            <a:t>测试脚本并对项目进行测试。</a:t>
          </a:r>
          <a:endParaRPr lang="en-US" sz="4700" kern="1200"/>
        </a:p>
      </dsp:txBody>
      <dsp:txXfrm>
        <a:off x="0" y="1326167"/>
        <a:ext cx="11502135" cy="1324225"/>
      </dsp:txXfrm>
    </dsp:sp>
    <dsp:sp modelId="{85AE4C4D-10CD-47D1-B120-E610BF4E9E4F}">
      <dsp:nvSpPr>
        <dsp:cNvPr id="0" name=""/>
        <dsp:cNvSpPr/>
      </dsp:nvSpPr>
      <dsp:spPr>
        <a:xfrm>
          <a:off x="0" y="2650393"/>
          <a:ext cx="1150213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378309-94F8-4CA9-A4EE-786F05AEB3F9}">
      <dsp:nvSpPr>
        <dsp:cNvPr id="0" name=""/>
        <dsp:cNvSpPr/>
      </dsp:nvSpPr>
      <dsp:spPr>
        <a:xfrm>
          <a:off x="0" y="2650393"/>
          <a:ext cx="11502135" cy="1324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zh-CN" sz="4700" kern="1200"/>
            <a:t>负责代码文档的生成。</a:t>
          </a:r>
          <a:endParaRPr lang="en-US" sz="4700" kern="1200"/>
        </a:p>
      </dsp:txBody>
      <dsp:txXfrm>
        <a:off x="0" y="2650393"/>
        <a:ext cx="11502135" cy="1324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7DAC-751A-4B9B-9657-5E75AA849139}">
      <dsp:nvSpPr>
        <dsp:cNvPr id="0" name=""/>
        <dsp:cNvSpPr/>
      </dsp:nvSpPr>
      <dsp:spPr>
        <a:xfrm>
          <a:off x="0" y="2958"/>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CCB2DB-A8D2-4F86-882A-3BC42BCB9F4D}">
      <dsp:nvSpPr>
        <dsp:cNvPr id="0" name=""/>
        <dsp:cNvSpPr/>
      </dsp:nvSpPr>
      <dsp:spPr>
        <a:xfrm>
          <a:off x="0" y="2958"/>
          <a:ext cx="6831118" cy="201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sz="4200" kern="1200"/>
            <a:t>每周日进行例会，检查进度并讨论下一步分工。</a:t>
          </a:r>
          <a:endParaRPr lang="en-US" sz="4200" kern="1200"/>
        </a:p>
      </dsp:txBody>
      <dsp:txXfrm>
        <a:off x="0" y="2958"/>
        <a:ext cx="6831118" cy="2017994"/>
      </dsp:txXfrm>
    </dsp:sp>
    <dsp:sp modelId="{3B9FA6AF-CDFF-48D0-8753-4F088D6C78B0}">
      <dsp:nvSpPr>
        <dsp:cNvPr id="0" name=""/>
        <dsp:cNvSpPr/>
      </dsp:nvSpPr>
      <dsp:spPr>
        <a:xfrm>
          <a:off x="0" y="2020953"/>
          <a:ext cx="6831118" cy="0"/>
        </a:xfrm>
        <a:prstGeom prst="line">
          <a:avLst/>
        </a:prstGeom>
        <a:solidFill>
          <a:schemeClr val="accent2">
            <a:hueOff val="-747498"/>
            <a:satOff val="-209"/>
            <a:lumOff val="3529"/>
            <a:alphaOff val="0"/>
          </a:schemeClr>
        </a:solidFill>
        <a:ln w="12700" cap="flat" cmpd="sng" algn="ctr">
          <a:solidFill>
            <a:schemeClr val="accent2">
              <a:hueOff val="-74749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81A09F-E173-45A1-B96A-EF2CDFFF467F}">
      <dsp:nvSpPr>
        <dsp:cNvPr id="0" name=""/>
        <dsp:cNvSpPr/>
      </dsp:nvSpPr>
      <dsp:spPr>
        <a:xfrm>
          <a:off x="0" y="2020953"/>
          <a:ext cx="6831118" cy="201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sz="4200" kern="1200"/>
            <a:t>就目前存在的问题确定方案。</a:t>
          </a:r>
          <a:endParaRPr lang="en-US" sz="4200" kern="1200"/>
        </a:p>
      </dsp:txBody>
      <dsp:txXfrm>
        <a:off x="0" y="2020953"/>
        <a:ext cx="6831118" cy="2017994"/>
      </dsp:txXfrm>
    </dsp:sp>
    <dsp:sp modelId="{7DE8B0A7-0CB6-4F6F-81C9-D3589AC2E024}">
      <dsp:nvSpPr>
        <dsp:cNvPr id="0" name=""/>
        <dsp:cNvSpPr/>
      </dsp:nvSpPr>
      <dsp:spPr>
        <a:xfrm>
          <a:off x="0" y="4038947"/>
          <a:ext cx="6831118" cy="0"/>
        </a:xfrm>
        <a:prstGeom prst="line">
          <a:avLst/>
        </a:prstGeom>
        <a:solidFill>
          <a:schemeClr val="accent2">
            <a:hueOff val="-1494996"/>
            <a:satOff val="-418"/>
            <a:lumOff val="7058"/>
            <a:alphaOff val="0"/>
          </a:schemeClr>
        </a:solidFill>
        <a:ln w="12700" cap="flat" cmpd="sng" algn="ctr">
          <a:solidFill>
            <a:schemeClr val="accent2">
              <a:hueOff val="-149499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CEA8BD-D9C8-4660-BFAD-3728E4B394AD}">
      <dsp:nvSpPr>
        <dsp:cNvPr id="0" name=""/>
        <dsp:cNvSpPr/>
      </dsp:nvSpPr>
      <dsp:spPr>
        <a:xfrm>
          <a:off x="0" y="4038947"/>
          <a:ext cx="6831118" cy="201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sz="4200" kern="1200" dirty="0"/>
            <a:t>每周一负责展示汇报小组进度。</a:t>
          </a:r>
          <a:endParaRPr lang="en-US" sz="4200" kern="1200" dirty="0"/>
        </a:p>
      </dsp:txBody>
      <dsp:txXfrm>
        <a:off x="0" y="4038947"/>
        <a:ext cx="6831118" cy="2017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7CB-9FC2-4371-98EA-AFD5C5DCFF58}">
      <dsp:nvSpPr>
        <dsp:cNvPr id="0" name=""/>
        <dsp:cNvSpPr/>
      </dsp:nvSpPr>
      <dsp:spPr>
        <a:xfrm>
          <a:off x="0" y="37366"/>
          <a:ext cx="6831118" cy="9495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a:t>选用</a:t>
          </a:r>
          <a:r>
            <a:rPr lang="en-US" sz="2000" kern="1200"/>
            <a:t>Selenium</a:t>
          </a:r>
          <a:r>
            <a:rPr lang="zh-CN" sz="2000" kern="1200"/>
            <a:t>和</a:t>
          </a:r>
          <a:r>
            <a:rPr lang="en-US" sz="2000" kern="1200"/>
            <a:t>Python</a:t>
          </a:r>
          <a:r>
            <a:rPr lang="zh-CN" sz="2000" kern="1200"/>
            <a:t>进行自动化测试。</a:t>
          </a:r>
          <a:endParaRPr lang="en-US" sz="2000" kern="1200"/>
        </a:p>
      </dsp:txBody>
      <dsp:txXfrm>
        <a:off x="46352" y="83718"/>
        <a:ext cx="6738414" cy="856824"/>
      </dsp:txXfrm>
    </dsp:sp>
    <dsp:sp modelId="{C5B002DB-4411-49DD-AB24-5A3FE6550130}">
      <dsp:nvSpPr>
        <dsp:cNvPr id="0" name=""/>
        <dsp:cNvSpPr/>
      </dsp:nvSpPr>
      <dsp:spPr>
        <a:xfrm>
          <a:off x="0" y="1044494"/>
          <a:ext cx="6831118" cy="949528"/>
        </a:xfrm>
        <a:prstGeom prst="roundRect">
          <a:avLst/>
        </a:prstGeom>
        <a:solidFill>
          <a:schemeClr val="accent5">
            <a:hueOff val="-298017"/>
            <a:satOff val="-126"/>
            <a:lumOff val="-1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a:t>根据项目的进展更新脚本。</a:t>
          </a:r>
          <a:endParaRPr lang="en-US" sz="2000" kern="1200"/>
        </a:p>
      </dsp:txBody>
      <dsp:txXfrm>
        <a:off x="46352" y="1090846"/>
        <a:ext cx="6738414" cy="856824"/>
      </dsp:txXfrm>
    </dsp:sp>
    <dsp:sp modelId="{B796233B-CBE8-4C00-A1B2-4E698A390A56}">
      <dsp:nvSpPr>
        <dsp:cNvPr id="0" name=""/>
        <dsp:cNvSpPr/>
      </dsp:nvSpPr>
      <dsp:spPr>
        <a:xfrm>
          <a:off x="0" y="2051622"/>
          <a:ext cx="6831118" cy="949528"/>
        </a:xfrm>
        <a:prstGeom prst="roundRect">
          <a:avLst/>
        </a:prstGeom>
        <a:solidFill>
          <a:schemeClr val="accent5">
            <a:hueOff val="-596035"/>
            <a:satOff val="-251"/>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采用面向对象的编写方式，复用性高。</a:t>
          </a:r>
          <a:endParaRPr lang="en-US" sz="2000" kern="1200" dirty="0"/>
        </a:p>
      </dsp:txBody>
      <dsp:txXfrm>
        <a:off x="46352" y="2097974"/>
        <a:ext cx="6738414" cy="856824"/>
      </dsp:txXfrm>
    </dsp:sp>
    <dsp:sp modelId="{465D4D0B-658F-4C13-8B39-AC522517E3AE}">
      <dsp:nvSpPr>
        <dsp:cNvPr id="0" name=""/>
        <dsp:cNvSpPr/>
      </dsp:nvSpPr>
      <dsp:spPr>
        <a:xfrm>
          <a:off x="0" y="3058750"/>
          <a:ext cx="6831118" cy="949528"/>
        </a:xfrm>
        <a:prstGeom prst="roundRect">
          <a:avLst/>
        </a:prstGeom>
        <a:solidFill>
          <a:schemeClr val="accent5">
            <a:hueOff val="-894052"/>
            <a:satOff val="-377"/>
            <a:lumOff val="-3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封装多个基本操作（如导航到侧边栏位置、滚动到顶部或底部）。</a:t>
          </a:r>
          <a:endParaRPr lang="en-US" sz="2000" kern="1200" dirty="0"/>
        </a:p>
      </dsp:txBody>
      <dsp:txXfrm>
        <a:off x="46352" y="3105102"/>
        <a:ext cx="6738414" cy="856824"/>
      </dsp:txXfrm>
    </dsp:sp>
    <dsp:sp modelId="{630A49C7-0BD7-468F-9936-846110696081}">
      <dsp:nvSpPr>
        <dsp:cNvPr id="0" name=""/>
        <dsp:cNvSpPr/>
      </dsp:nvSpPr>
      <dsp:spPr>
        <a:xfrm>
          <a:off x="0" y="4065878"/>
          <a:ext cx="6831118" cy="949528"/>
        </a:xfrm>
        <a:prstGeom prst="roundRect">
          <a:avLst/>
        </a:prstGeom>
        <a:solidFill>
          <a:schemeClr val="accent5">
            <a:hueOff val="-1192069"/>
            <a:satOff val="-502"/>
            <a:lumOff val="-5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封装的基本操作中加入等待，不必每行都写。</a:t>
          </a:r>
          <a:endParaRPr lang="en-US" sz="2000" kern="1200" dirty="0"/>
        </a:p>
      </dsp:txBody>
      <dsp:txXfrm>
        <a:off x="46352" y="4112230"/>
        <a:ext cx="6738414" cy="856824"/>
      </dsp:txXfrm>
    </dsp:sp>
    <dsp:sp modelId="{85D95701-E174-4A8A-A9B8-342668506A11}">
      <dsp:nvSpPr>
        <dsp:cNvPr id="0" name=""/>
        <dsp:cNvSpPr/>
      </dsp:nvSpPr>
      <dsp:spPr>
        <a:xfrm>
          <a:off x="0" y="5073006"/>
          <a:ext cx="6831118" cy="949528"/>
        </a:xfrm>
        <a:prstGeom prst="roundRect">
          <a:avLst/>
        </a:prstGeom>
        <a:solidFill>
          <a:schemeClr val="accent5">
            <a:hueOff val="-1490087"/>
            <a:satOff val="-628"/>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利用</a:t>
          </a:r>
          <a:r>
            <a:rPr lang="en-US" altLang="zh-CN" sz="2000" kern="1200" dirty="0"/>
            <a:t>Python Unit Test</a:t>
          </a:r>
          <a:r>
            <a:rPr lang="zh-CN" altLang="en-US" sz="2000" kern="1200" dirty="0"/>
            <a:t>进行执行调试并生成报告。</a:t>
          </a:r>
          <a:endParaRPr lang="en-US" sz="2000" kern="1200" dirty="0"/>
        </a:p>
      </dsp:txBody>
      <dsp:txXfrm>
        <a:off x="46352" y="5119358"/>
        <a:ext cx="6738414" cy="8568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7D28A-344B-4EB5-90DA-13340C573BF2}">
      <dsp:nvSpPr>
        <dsp:cNvPr id="0" name=""/>
        <dsp:cNvSpPr/>
      </dsp:nvSpPr>
      <dsp:spPr>
        <a:xfrm>
          <a:off x="0" y="706050"/>
          <a:ext cx="6831118" cy="14955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sz="2800" kern="1200" dirty="0"/>
            <a:t>弹出确认框必须使用</a:t>
          </a:r>
          <a:r>
            <a:rPr lang="en-US" sz="2800" kern="1200" dirty="0" err="1"/>
            <a:t>xpath</a:t>
          </a:r>
          <a:r>
            <a:rPr lang="zh-CN" sz="2800" kern="1200" dirty="0"/>
            <a:t>进行定位。</a:t>
          </a:r>
          <a:endParaRPr lang="en-US" sz="2800" kern="1200" dirty="0"/>
        </a:p>
      </dsp:txBody>
      <dsp:txXfrm>
        <a:off x="73005" y="779055"/>
        <a:ext cx="6685108" cy="1349496"/>
      </dsp:txXfrm>
    </dsp:sp>
    <dsp:sp modelId="{D28BE93C-90DB-47CF-94D2-31E702A6449E}">
      <dsp:nvSpPr>
        <dsp:cNvPr id="0" name=""/>
        <dsp:cNvSpPr/>
      </dsp:nvSpPr>
      <dsp:spPr>
        <a:xfrm>
          <a:off x="0" y="2282197"/>
          <a:ext cx="6831118" cy="1495506"/>
        </a:xfrm>
        <a:prstGeom prst="roundRect">
          <a:avLst/>
        </a:prstGeom>
        <a:solidFill>
          <a:schemeClr val="accent2">
            <a:hueOff val="-747498"/>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sz="2800" kern="1200" dirty="0"/>
            <a:t>下拉框和日期选择框需要使用</a:t>
          </a:r>
          <a:r>
            <a:rPr lang="en-US" sz="2800" kern="1200" dirty="0"/>
            <a:t>CSS Selector</a:t>
          </a:r>
          <a:r>
            <a:rPr lang="zh-CN" sz="2800" kern="1200" dirty="0"/>
            <a:t>定位。</a:t>
          </a:r>
          <a:endParaRPr lang="en-US" sz="2800" kern="1200" dirty="0"/>
        </a:p>
      </dsp:txBody>
      <dsp:txXfrm>
        <a:off x="73005" y="2355202"/>
        <a:ext cx="6685108" cy="1349496"/>
      </dsp:txXfrm>
    </dsp:sp>
    <dsp:sp modelId="{18B5FE40-E3FB-44D2-A3B7-F5D18297D9B5}">
      <dsp:nvSpPr>
        <dsp:cNvPr id="0" name=""/>
        <dsp:cNvSpPr/>
      </dsp:nvSpPr>
      <dsp:spPr>
        <a:xfrm>
          <a:off x="0" y="3858343"/>
          <a:ext cx="6831118" cy="1495506"/>
        </a:xfrm>
        <a:prstGeom prst="roundRect">
          <a:avLst/>
        </a:prstGeom>
        <a:solidFill>
          <a:schemeClr val="accent2">
            <a:hueOff val="-1494996"/>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sz="2800" kern="1200" dirty="0"/>
            <a:t>显式等待时间不能少于</a:t>
          </a:r>
          <a:r>
            <a:rPr lang="en-US" sz="2800" kern="1200" dirty="0"/>
            <a:t>0.5</a:t>
          </a:r>
          <a:r>
            <a:rPr lang="zh-CN" sz="2800" kern="1200" dirty="0"/>
            <a:t>秒，否则即使使用隐式等待也会导致某些元素无法选中。</a:t>
          </a:r>
          <a:endParaRPr lang="en-US" sz="2800" kern="1200" dirty="0"/>
        </a:p>
      </dsp:txBody>
      <dsp:txXfrm>
        <a:off x="73005" y="3931348"/>
        <a:ext cx="6685108" cy="13494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275FD-E86F-4314-81CD-026528C8FE15}">
      <dsp:nvSpPr>
        <dsp:cNvPr id="0" name=""/>
        <dsp:cNvSpPr/>
      </dsp:nvSpPr>
      <dsp:spPr>
        <a:xfrm>
          <a:off x="0" y="2958"/>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86FAF-543C-4805-869F-62346EA7817B}">
      <dsp:nvSpPr>
        <dsp:cNvPr id="0" name=""/>
        <dsp:cNvSpPr/>
      </dsp:nvSpPr>
      <dsp:spPr>
        <a:xfrm>
          <a:off x="0" y="2958"/>
          <a:ext cx="6831118" cy="201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zh-CN" sz="2900" kern="1200"/>
            <a:t>工具作者非常喜欢改动常用的功能，导致旧的教程完全失效。</a:t>
          </a:r>
          <a:endParaRPr lang="en-US" sz="2900" kern="1200"/>
        </a:p>
      </dsp:txBody>
      <dsp:txXfrm>
        <a:off x="0" y="2958"/>
        <a:ext cx="6831118" cy="2017994"/>
      </dsp:txXfrm>
    </dsp:sp>
    <dsp:sp modelId="{68CE0DC8-C0F8-442A-B960-5F14F26BB22D}">
      <dsp:nvSpPr>
        <dsp:cNvPr id="0" name=""/>
        <dsp:cNvSpPr/>
      </dsp:nvSpPr>
      <dsp:spPr>
        <a:xfrm>
          <a:off x="0" y="2020953"/>
          <a:ext cx="6831118" cy="0"/>
        </a:xfrm>
        <a:prstGeom prst="line">
          <a:avLst/>
        </a:prstGeom>
        <a:solidFill>
          <a:schemeClr val="accent2">
            <a:hueOff val="-747498"/>
            <a:satOff val="-209"/>
            <a:lumOff val="3529"/>
            <a:alphaOff val="0"/>
          </a:schemeClr>
        </a:solidFill>
        <a:ln w="12700" cap="flat" cmpd="sng" algn="ctr">
          <a:solidFill>
            <a:schemeClr val="accent2">
              <a:hueOff val="-74749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403B9-B18C-43DD-8D66-2BF4E1603E6F}">
      <dsp:nvSpPr>
        <dsp:cNvPr id="0" name=""/>
        <dsp:cNvSpPr/>
      </dsp:nvSpPr>
      <dsp:spPr>
        <a:xfrm>
          <a:off x="0" y="2020953"/>
          <a:ext cx="6831118" cy="201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zh-CN" sz="2900" kern="1200"/>
            <a:t>花了很长时间去看</a:t>
          </a:r>
          <a:r>
            <a:rPr lang="en-US" sz="2900" kern="1200"/>
            <a:t>GitHub</a:t>
          </a:r>
          <a:r>
            <a:rPr lang="zh-CN" sz="2900" kern="1200"/>
            <a:t>才弄明白怎么用。</a:t>
          </a:r>
          <a:endParaRPr lang="en-US" sz="2900" kern="1200"/>
        </a:p>
      </dsp:txBody>
      <dsp:txXfrm>
        <a:off x="0" y="2020953"/>
        <a:ext cx="6831118" cy="2017994"/>
      </dsp:txXfrm>
    </dsp:sp>
    <dsp:sp modelId="{433A1552-0E70-4135-800B-A95600EED28E}">
      <dsp:nvSpPr>
        <dsp:cNvPr id="0" name=""/>
        <dsp:cNvSpPr/>
      </dsp:nvSpPr>
      <dsp:spPr>
        <a:xfrm>
          <a:off x="0" y="4038947"/>
          <a:ext cx="6831118" cy="0"/>
        </a:xfrm>
        <a:prstGeom prst="line">
          <a:avLst/>
        </a:prstGeom>
        <a:solidFill>
          <a:schemeClr val="accent2">
            <a:hueOff val="-1494996"/>
            <a:satOff val="-418"/>
            <a:lumOff val="7058"/>
            <a:alphaOff val="0"/>
          </a:schemeClr>
        </a:solidFill>
        <a:ln w="12700" cap="flat" cmpd="sng" algn="ctr">
          <a:solidFill>
            <a:schemeClr val="accent2">
              <a:hueOff val="-149499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CE38CE-FFDE-48FE-AB84-9E573A424DE9}">
      <dsp:nvSpPr>
        <dsp:cNvPr id="0" name=""/>
        <dsp:cNvSpPr/>
      </dsp:nvSpPr>
      <dsp:spPr>
        <a:xfrm>
          <a:off x="0" y="4038947"/>
          <a:ext cx="6831118" cy="201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zh-CN" sz="2900" kern="1200"/>
            <a:t>该工具要求整个项目都不能有</a:t>
          </a:r>
          <a:r>
            <a:rPr lang="en-US" sz="2900" kern="1200"/>
            <a:t>Error</a:t>
          </a:r>
          <a:r>
            <a:rPr lang="zh-CN" sz="2900" kern="1200"/>
            <a:t>存在。（本来有忽略选项，但开发者认为“唯一的问题是所有人都在用”）</a:t>
          </a:r>
          <a:endParaRPr lang="en-US" sz="2900" kern="1200"/>
        </a:p>
      </dsp:txBody>
      <dsp:txXfrm>
        <a:off x="0" y="4038947"/>
        <a:ext cx="6831118" cy="20179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4D4E9-6508-4A85-89C4-CAB84F92E2A2}">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5F7C70-AFE8-46F8-B4F0-094FCAB68908}">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sz="2400" kern="1200" dirty="0"/>
            <a:t>第一次担任组长的工作，学会了很多东西。</a:t>
          </a:r>
          <a:endParaRPr lang="en-US" sz="2400" kern="1200" dirty="0"/>
        </a:p>
      </dsp:txBody>
      <dsp:txXfrm>
        <a:off x="0" y="0"/>
        <a:ext cx="6831118" cy="1514975"/>
      </dsp:txXfrm>
    </dsp:sp>
    <dsp:sp modelId="{038BDE50-B3E5-43C0-AF83-7CC0E8BD0A7A}">
      <dsp:nvSpPr>
        <dsp:cNvPr id="0" name=""/>
        <dsp:cNvSpPr/>
      </dsp:nvSpPr>
      <dsp:spPr>
        <a:xfrm>
          <a:off x="0" y="1514975"/>
          <a:ext cx="6831118" cy="0"/>
        </a:xfrm>
        <a:prstGeom prst="line">
          <a:avLst/>
        </a:prstGeom>
        <a:solidFill>
          <a:schemeClr val="accent2">
            <a:hueOff val="-498332"/>
            <a:satOff val="-139"/>
            <a:lumOff val="2353"/>
            <a:alphaOff val="0"/>
          </a:schemeClr>
        </a:solidFill>
        <a:ln w="12700" cap="flat" cmpd="sng" algn="ctr">
          <a:solidFill>
            <a:schemeClr val="accent2">
              <a:hueOff val="-498332"/>
              <a:satOff val="-13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5A84CD-2A07-4347-8452-F7A3512542C1}">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sz="2400" kern="1200"/>
            <a:t>花了很多时间去研究新的技术，文档生成试了五六种工具才找到能用的。</a:t>
          </a:r>
          <a:endParaRPr lang="en-US" sz="2400" kern="1200"/>
        </a:p>
      </dsp:txBody>
      <dsp:txXfrm>
        <a:off x="0" y="1514975"/>
        <a:ext cx="6831118" cy="1514975"/>
      </dsp:txXfrm>
    </dsp:sp>
    <dsp:sp modelId="{399457EA-F547-4B56-B9F8-F66C9C8958EF}">
      <dsp:nvSpPr>
        <dsp:cNvPr id="0" name=""/>
        <dsp:cNvSpPr/>
      </dsp:nvSpPr>
      <dsp:spPr>
        <a:xfrm>
          <a:off x="0" y="3029950"/>
          <a:ext cx="6831118" cy="0"/>
        </a:xfrm>
        <a:prstGeom prst="line">
          <a:avLst/>
        </a:prstGeom>
        <a:solidFill>
          <a:schemeClr val="accent2">
            <a:hueOff val="-996664"/>
            <a:satOff val="-279"/>
            <a:lumOff val="4705"/>
            <a:alphaOff val="0"/>
          </a:schemeClr>
        </a:solidFill>
        <a:ln w="12700" cap="flat" cmpd="sng" algn="ctr">
          <a:solidFill>
            <a:schemeClr val="accent2">
              <a:hueOff val="-996664"/>
              <a:satOff val="-279"/>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EDFAF4-9F66-43B5-94AE-C7407833C90E}">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sz="2400" kern="1200"/>
            <a:t>五位同学都很厉害，自愧不如。</a:t>
          </a:r>
          <a:endParaRPr lang="en-US" sz="2400" kern="1200"/>
        </a:p>
      </dsp:txBody>
      <dsp:txXfrm>
        <a:off x="0" y="3029950"/>
        <a:ext cx="6831118" cy="1514975"/>
      </dsp:txXfrm>
    </dsp:sp>
    <dsp:sp modelId="{D274D989-0C43-41E3-AAE5-245C589AFF2D}">
      <dsp:nvSpPr>
        <dsp:cNvPr id="0" name=""/>
        <dsp:cNvSpPr/>
      </dsp:nvSpPr>
      <dsp:spPr>
        <a:xfrm>
          <a:off x="0" y="4544925"/>
          <a:ext cx="6831118" cy="0"/>
        </a:xfrm>
        <a:prstGeom prst="line">
          <a:avLst/>
        </a:prstGeom>
        <a:solidFill>
          <a:schemeClr val="accent2">
            <a:hueOff val="-1494996"/>
            <a:satOff val="-418"/>
            <a:lumOff val="7058"/>
            <a:alphaOff val="0"/>
          </a:schemeClr>
        </a:solidFill>
        <a:ln w="12700" cap="flat" cmpd="sng" algn="ctr">
          <a:solidFill>
            <a:schemeClr val="accent2">
              <a:hueOff val="-149499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3143A0-DC39-4A88-933F-8B40ECC23F44}">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sz="2400" kern="1200"/>
            <a:t>还是忍不住吐槽</a:t>
          </a:r>
          <a:r>
            <a:rPr lang="en-US" sz="2400" kern="1200"/>
            <a:t>TypeDoc</a:t>
          </a:r>
          <a:r>
            <a:rPr lang="zh-CN" sz="2400" kern="1200"/>
            <a:t>：好的工具应该思考怎样提高易用性而不是反过来自作聪明地教人做事。</a:t>
          </a:r>
          <a:endParaRPr lang="en-US" sz="2400" kern="1200"/>
        </a:p>
      </dsp:txBody>
      <dsp:txXfrm>
        <a:off x="0" y="4544925"/>
        <a:ext cx="6831118" cy="15149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6/25/2022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9274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6/25/2022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9185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6/25/2022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0269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6/25/2022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3857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6/25/2022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8825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6/25/2022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3283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6/25/2022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7362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6/25/2022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9758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6/25/2022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1833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6/25/2022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4935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6/25/2022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3563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6/25/2022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28423946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7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ectangle 7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6" name="Picture 3" descr="Background pattern&#10;&#10;Description automatically generated">
            <a:extLst>
              <a:ext uri="{FF2B5EF4-FFF2-40B4-BE49-F238E27FC236}">
                <a16:creationId xmlns:a16="http://schemas.microsoft.com/office/drawing/2014/main" id="{AF80A37F-60A2-B8D2-0E4C-C1879FE6112A}"/>
              </a:ext>
            </a:extLst>
          </p:cNvPr>
          <p:cNvPicPr>
            <a:picLocks noChangeAspect="1"/>
          </p:cNvPicPr>
          <p:nvPr/>
        </p:nvPicPr>
        <p:blipFill rotWithShape="1">
          <a:blip r:embed="rId2">
            <a:alphaModFix amt="30000"/>
          </a:blip>
          <a:srcRect t="13825" r="-1" b="29911"/>
          <a:stretch/>
        </p:blipFill>
        <p:spPr>
          <a:xfrm>
            <a:off x="20" y="10"/>
            <a:ext cx="12188932" cy="6857990"/>
          </a:xfrm>
          <a:prstGeom prst="rect">
            <a:avLst/>
          </a:prstGeom>
        </p:spPr>
      </p:pic>
      <p:grpSp>
        <p:nvGrpSpPr>
          <p:cNvPr id="120" name="Group 79">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81">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968491B-2A11-7405-2BE6-24C7CD041677}"/>
              </a:ext>
            </a:extLst>
          </p:cNvPr>
          <p:cNvSpPr>
            <a:spLocks noGrp="1"/>
          </p:cNvSpPr>
          <p:nvPr>
            <p:ph type="ctrTitle"/>
          </p:nvPr>
        </p:nvSpPr>
        <p:spPr>
          <a:xfrm>
            <a:off x="2186949" y="3522133"/>
            <a:ext cx="7974719" cy="2288382"/>
          </a:xfrm>
        </p:spPr>
        <p:txBody>
          <a:bodyPr anchor="t">
            <a:normAutofit/>
          </a:bodyPr>
          <a:lstStyle/>
          <a:p>
            <a:r>
              <a:rPr lang="zh-CN" altLang="en-US">
                <a:solidFill>
                  <a:schemeClr val="tx2"/>
                </a:solidFill>
              </a:rPr>
              <a:t>个人报告</a:t>
            </a:r>
          </a:p>
        </p:txBody>
      </p:sp>
      <p:sp>
        <p:nvSpPr>
          <p:cNvPr id="3" name="Subtitle 2">
            <a:extLst>
              <a:ext uri="{FF2B5EF4-FFF2-40B4-BE49-F238E27FC236}">
                <a16:creationId xmlns:a16="http://schemas.microsoft.com/office/drawing/2014/main" id="{BD0E9A4E-DC01-5E11-D939-696BC1AFF479}"/>
              </a:ext>
            </a:extLst>
          </p:cNvPr>
          <p:cNvSpPr>
            <a:spLocks noGrp="1"/>
          </p:cNvSpPr>
          <p:nvPr>
            <p:ph type="subTitle" idx="1"/>
          </p:nvPr>
        </p:nvSpPr>
        <p:spPr>
          <a:xfrm>
            <a:off x="2186949" y="725465"/>
            <a:ext cx="7974719" cy="2796668"/>
          </a:xfrm>
        </p:spPr>
        <p:txBody>
          <a:bodyPr anchor="b">
            <a:normAutofit/>
          </a:bodyPr>
          <a:lstStyle/>
          <a:p>
            <a:r>
              <a:rPr lang="zh-CN" altLang="en-US">
                <a:solidFill>
                  <a:schemeClr val="tx2"/>
                </a:solidFill>
              </a:rPr>
              <a:t>何健平 </a:t>
            </a:r>
            <a:r>
              <a:rPr lang="en-US" altLang="zh-CN">
                <a:solidFill>
                  <a:schemeClr val="tx2"/>
                </a:solidFill>
              </a:rPr>
              <a:t>191830048</a:t>
            </a:r>
            <a:endParaRPr lang="zh-CN" altLang="en-US" dirty="0">
              <a:solidFill>
                <a:schemeClr val="tx2"/>
              </a:solidFill>
            </a:endParaRPr>
          </a:p>
        </p:txBody>
      </p:sp>
      <p:sp>
        <p:nvSpPr>
          <p:cNvPr id="122" name="Right Triangle 110">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78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486664B-4368-3CA8-8D73-715F4E3B780D}"/>
              </a:ext>
            </a:extLst>
          </p:cNvPr>
          <p:cNvSpPr>
            <a:spLocks noGrp="1"/>
          </p:cNvSpPr>
          <p:nvPr>
            <p:ph type="title"/>
          </p:nvPr>
        </p:nvSpPr>
        <p:spPr>
          <a:xfrm>
            <a:off x="457201" y="732348"/>
            <a:ext cx="4419600" cy="2240735"/>
          </a:xfrm>
        </p:spPr>
        <p:txBody>
          <a:bodyPr>
            <a:normAutofit/>
          </a:bodyPr>
          <a:lstStyle/>
          <a:p>
            <a:r>
              <a:rPr lang="zh-CN" altLang="en-US">
                <a:solidFill>
                  <a:schemeClr val="tx2"/>
                </a:solidFill>
              </a:rPr>
              <a:t>代码文档自动生成</a:t>
            </a:r>
          </a:p>
        </p:txBody>
      </p:sp>
      <p:sp>
        <p:nvSpPr>
          <p:cNvPr id="3" name="Content Placeholder 2">
            <a:extLst>
              <a:ext uri="{FF2B5EF4-FFF2-40B4-BE49-F238E27FC236}">
                <a16:creationId xmlns:a16="http://schemas.microsoft.com/office/drawing/2014/main" id="{B7736009-A8AB-F1B2-12FE-1DD947C20301}"/>
              </a:ext>
            </a:extLst>
          </p:cNvPr>
          <p:cNvSpPr>
            <a:spLocks noGrp="1"/>
          </p:cNvSpPr>
          <p:nvPr>
            <p:ph idx="1"/>
          </p:nvPr>
        </p:nvSpPr>
        <p:spPr>
          <a:xfrm>
            <a:off x="457201" y="3264832"/>
            <a:ext cx="4419600" cy="2983568"/>
          </a:xfrm>
        </p:spPr>
        <p:txBody>
          <a:bodyPr>
            <a:normAutofit/>
          </a:bodyPr>
          <a:lstStyle/>
          <a:p>
            <a:r>
              <a:rPr lang="zh-CN" altLang="en-US" sz="1800">
                <a:solidFill>
                  <a:schemeClr val="tx2"/>
                </a:solidFill>
              </a:rPr>
              <a:t>选用</a:t>
            </a:r>
            <a:r>
              <a:rPr lang="en-US" altLang="zh-CN" sz="1800">
                <a:solidFill>
                  <a:schemeClr val="tx2"/>
                </a:solidFill>
              </a:rPr>
              <a:t>TypeDoc</a:t>
            </a:r>
            <a:r>
              <a:rPr lang="zh-CN" altLang="en-US" sz="1800">
                <a:solidFill>
                  <a:schemeClr val="tx2"/>
                </a:solidFill>
              </a:rPr>
              <a:t>生成代码文档。</a:t>
            </a:r>
            <a:endParaRPr lang="en-US" altLang="zh-CN" sz="1800">
              <a:solidFill>
                <a:schemeClr val="tx2"/>
              </a:solidFill>
            </a:endParaRPr>
          </a:p>
          <a:p>
            <a:r>
              <a:rPr lang="zh-CN" altLang="en-US" sz="1800">
                <a:solidFill>
                  <a:schemeClr val="tx2"/>
                </a:solidFill>
              </a:rPr>
              <a:t>根据项目中的代码和注释生成文档。</a:t>
            </a:r>
            <a:endParaRPr lang="en-US" altLang="zh-CN" sz="1800">
              <a:solidFill>
                <a:schemeClr val="tx2"/>
              </a:solidFill>
            </a:endParaRPr>
          </a:p>
          <a:p>
            <a:r>
              <a:rPr lang="zh-CN" altLang="en-US" sz="1800">
                <a:solidFill>
                  <a:schemeClr val="tx2"/>
                </a:solidFill>
              </a:rPr>
              <a:t>点击文档中的文件链接，可以直接跳转到</a:t>
            </a:r>
            <a:r>
              <a:rPr lang="en-US" altLang="zh-CN" sz="1800">
                <a:solidFill>
                  <a:schemeClr val="tx2"/>
                </a:solidFill>
              </a:rPr>
              <a:t>GitHub</a:t>
            </a:r>
            <a:r>
              <a:rPr lang="zh-CN" altLang="en-US" sz="1800">
                <a:solidFill>
                  <a:schemeClr val="tx2"/>
                </a:solidFill>
              </a:rPr>
              <a:t>仓库对应位置。</a:t>
            </a:r>
            <a:endParaRPr lang="en-US" altLang="zh-CN" sz="1800">
              <a:solidFill>
                <a:schemeClr val="tx2"/>
              </a:solidFill>
            </a:endParaRPr>
          </a:p>
        </p:txBody>
      </p:sp>
      <p:pic>
        <p:nvPicPr>
          <p:cNvPr id="5" name="Picture 4" descr="A screenshot of a computer&#10;&#10;Description automatically generated">
            <a:extLst>
              <a:ext uri="{FF2B5EF4-FFF2-40B4-BE49-F238E27FC236}">
                <a16:creationId xmlns:a16="http://schemas.microsoft.com/office/drawing/2014/main" id="{3FFFE381-7454-D0A6-BF5A-6CC55CCFE3C9}"/>
              </a:ext>
            </a:extLst>
          </p:cNvPr>
          <p:cNvPicPr>
            <a:picLocks noChangeAspect="1"/>
          </p:cNvPicPr>
          <p:nvPr/>
        </p:nvPicPr>
        <p:blipFill>
          <a:blip r:embed="rId2"/>
          <a:stretch>
            <a:fillRect/>
          </a:stretch>
        </p:blipFill>
        <p:spPr>
          <a:xfrm>
            <a:off x="5203767" y="1158818"/>
            <a:ext cx="6795701" cy="4689032"/>
          </a:xfrm>
          <a:prstGeom prst="rect">
            <a:avLst/>
          </a:prstGeom>
        </p:spPr>
      </p:pic>
    </p:spTree>
    <p:extLst>
      <p:ext uri="{BB962C8B-B14F-4D97-AF65-F5344CB8AC3E}">
        <p14:creationId xmlns:p14="http://schemas.microsoft.com/office/powerpoint/2010/main" val="204565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2" name="Rectangle 6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 name="Rectangle 6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ight Triangle 6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9" name="Straight Connector 6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317D4BB-EBA5-C41A-3AD5-7C828EA1FC47}"/>
              </a:ext>
            </a:extLst>
          </p:cNvPr>
          <p:cNvSpPr>
            <a:spLocks noGrp="1"/>
          </p:cNvSpPr>
          <p:nvPr>
            <p:ph type="title"/>
          </p:nvPr>
        </p:nvSpPr>
        <p:spPr>
          <a:xfrm>
            <a:off x="457201" y="720772"/>
            <a:ext cx="3733078" cy="5531079"/>
          </a:xfrm>
        </p:spPr>
        <p:txBody>
          <a:bodyPr>
            <a:normAutofit/>
          </a:bodyPr>
          <a:lstStyle/>
          <a:p>
            <a:r>
              <a:rPr lang="zh-CN" altLang="en-US"/>
              <a:t>文档生成：遇到的问题</a:t>
            </a:r>
          </a:p>
        </p:txBody>
      </p:sp>
      <p:sp>
        <p:nvSpPr>
          <p:cNvPr id="9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5" name="Content Placeholder 2">
            <a:extLst>
              <a:ext uri="{FF2B5EF4-FFF2-40B4-BE49-F238E27FC236}">
                <a16:creationId xmlns:a16="http://schemas.microsoft.com/office/drawing/2014/main" id="{56049A36-B08C-570F-C5B7-F567B3F7E807}"/>
              </a:ext>
            </a:extLst>
          </p:cNvPr>
          <p:cNvGraphicFramePr>
            <a:graphicFrameLocks noGrp="1"/>
          </p:cNvGraphicFramePr>
          <p:nvPr>
            <p:ph idx="1"/>
            <p:extLst>
              <p:ext uri="{D42A27DB-BD31-4B8C-83A1-F6EECF244321}">
                <p14:modId xmlns:p14="http://schemas.microsoft.com/office/powerpoint/2010/main" val="999847395"/>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74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722AF79-0A72-95E9-E306-D7EC21229051}"/>
              </a:ext>
            </a:extLst>
          </p:cNvPr>
          <p:cNvSpPr>
            <a:spLocks noGrp="1"/>
          </p:cNvSpPr>
          <p:nvPr>
            <p:ph type="title"/>
          </p:nvPr>
        </p:nvSpPr>
        <p:spPr>
          <a:xfrm>
            <a:off x="457201" y="720772"/>
            <a:ext cx="3733078" cy="5531079"/>
          </a:xfrm>
        </p:spPr>
        <p:txBody>
          <a:bodyPr>
            <a:normAutofit/>
          </a:bodyPr>
          <a:lstStyle/>
          <a:p>
            <a:r>
              <a:rPr lang="zh-CN" altLang="en-US" dirty="0"/>
              <a:t>感想</a:t>
            </a:r>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52FA6C9C-60B9-A91F-33E8-912368DE4DDD}"/>
              </a:ext>
            </a:extLst>
          </p:cNvPr>
          <p:cNvGraphicFramePr>
            <a:graphicFrameLocks noGrp="1"/>
          </p:cNvGraphicFramePr>
          <p:nvPr>
            <p:ph idx="1"/>
            <p:extLst>
              <p:ext uri="{D42A27DB-BD31-4B8C-83A1-F6EECF244321}">
                <p14:modId xmlns:p14="http://schemas.microsoft.com/office/powerpoint/2010/main" val="2953436789"/>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0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75F66AC-C6E3-9DC0-4F2B-FB394FF20CFF}"/>
              </a:ext>
            </a:extLst>
          </p:cNvPr>
          <p:cNvSpPr>
            <a:spLocks noGrp="1"/>
          </p:cNvSpPr>
          <p:nvPr>
            <p:ph type="title"/>
          </p:nvPr>
        </p:nvSpPr>
        <p:spPr>
          <a:xfrm>
            <a:off x="304804" y="339991"/>
            <a:ext cx="11502142" cy="1499851"/>
          </a:xfrm>
        </p:spPr>
        <p:txBody>
          <a:bodyPr>
            <a:normAutofit/>
          </a:bodyPr>
          <a:lstStyle/>
          <a:p>
            <a:pPr algn="ctr"/>
            <a:r>
              <a:rPr lang="zh-CN" altLang="en-US">
                <a:solidFill>
                  <a:schemeClr val="tx2">
                    <a:alpha val="80000"/>
                  </a:schemeClr>
                </a:solidFill>
              </a:rPr>
              <a:t>主要工作</a:t>
            </a:r>
          </a:p>
        </p:txBody>
      </p:sp>
      <p:graphicFrame>
        <p:nvGraphicFramePr>
          <p:cNvPr id="5" name="Content Placeholder 2">
            <a:extLst>
              <a:ext uri="{FF2B5EF4-FFF2-40B4-BE49-F238E27FC236}">
                <a16:creationId xmlns:a16="http://schemas.microsoft.com/office/drawing/2014/main" id="{6DF44F68-5669-BE8E-C37F-298770484601}"/>
              </a:ext>
            </a:extLst>
          </p:cNvPr>
          <p:cNvGraphicFramePr>
            <a:graphicFrameLocks noGrp="1"/>
          </p:cNvGraphicFramePr>
          <p:nvPr>
            <p:ph idx="1"/>
            <p:extLst>
              <p:ext uri="{D42A27DB-BD31-4B8C-83A1-F6EECF244321}">
                <p14:modId xmlns:p14="http://schemas.microsoft.com/office/powerpoint/2010/main" val="3423689352"/>
              </p:ext>
            </p:extLst>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629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2931069-493D-8135-03E5-43EA0D4B2C00}"/>
              </a:ext>
            </a:extLst>
          </p:cNvPr>
          <p:cNvSpPr>
            <a:spLocks noGrp="1"/>
          </p:cNvSpPr>
          <p:nvPr>
            <p:ph type="title"/>
          </p:nvPr>
        </p:nvSpPr>
        <p:spPr>
          <a:xfrm>
            <a:off x="457201" y="720772"/>
            <a:ext cx="3733078" cy="5531079"/>
          </a:xfrm>
        </p:spPr>
        <p:txBody>
          <a:bodyPr>
            <a:normAutofit/>
          </a:bodyPr>
          <a:lstStyle/>
          <a:p>
            <a:r>
              <a:rPr lang="zh-CN" altLang="en-US" dirty="0"/>
              <a:t>组织方面工作</a:t>
            </a:r>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AE6DBBD2-DACB-D5C2-1EFD-C50B4A323606}"/>
              </a:ext>
            </a:extLst>
          </p:cNvPr>
          <p:cNvGraphicFramePr>
            <a:graphicFrameLocks noGrp="1"/>
          </p:cNvGraphicFramePr>
          <p:nvPr>
            <p:ph idx="1"/>
            <p:extLst>
              <p:ext uri="{D42A27DB-BD31-4B8C-83A1-F6EECF244321}">
                <p14:modId xmlns:p14="http://schemas.microsoft.com/office/powerpoint/2010/main" val="2950707388"/>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514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1" name="Rectangle 38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2" name="Rectangle 382">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3" name="Rectangle 384">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4" name="Right Triangle 386">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9" name="Group 388">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90" name="Straight Connector 389">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17">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AA0412B-E295-ECFF-E516-C7621DDB9028}"/>
              </a:ext>
            </a:extLst>
          </p:cNvPr>
          <p:cNvSpPr>
            <a:spLocks noGrp="1"/>
          </p:cNvSpPr>
          <p:nvPr>
            <p:ph type="title"/>
          </p:nvPr>
        </p:nvSpPr>
        <p:spPr>
          <a:xfrm>
            <a:off x="457201" y="720772"/>
            <a:ext cx="3733078" cy="5531079"/>
          </a:xfrm>
        </p:spPr>
        <p:txBody>
          <a:bodyPr>
            <a:normAutofit/>
          </a:bodyPr>
          <a:lstStyle/>
          <a:p>
            <a:r>
              <a:rPr lang="zh-CN" altLang="en-US"/>
              <a:t>自动化测试编写</a:t>
            </a:r>
          </a:p>
        </p:txBody>
      </p:sp>
      <p:sp>
        <p:nvSpPr>
          <p:cNvPr id="420"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64" name="Content Placeholder 2">
            <a:extLst>
              <a:ext uri="{FF2B5EF4-FFF2-40B4-BE49-F238E27FC236}">
                <a16:creationId xmlns:a16="http://schemas.microsoft.com/office/drawing/2014/main" id="{9515BCB5-0E37-539E-E4A4-CF8A64E78586}"/>
              </a:ext>
            </a:extLst>
          </p:cNvPr>
          <p:cNvGraphicFramePr>
            <a:graphicFrameLocks noGrp="1"/>
          </p:cNvGraphicFramePr>
          <p:nvPr>
            <p:ph idx="1"/>
            <p:extLst>
              <p:ext uri="{D42A27DB-BD31-4B8C-83A1-F6EECF244321}">
                <p14:modId xmlns:p14="http://schemas.microsoft.com/office/powerpoint/2010/main" val="2049280095"/>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7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53">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ectangle 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ight Triangle 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5B2CB6B-12AE-6415-DE7A-1B723B66DCE5}"/>
              </a:ext>
            </a:extLst>
          </p:cNvPr>
          <p:cNvSpPr>
            <a:spLocks noGrp="1"/>
          </p:cNvSpPr>
          <p:nvPr>
            <p:ph type="title"/>
          </p:nvPr>
        </p:nvSpPr>
        <p:spPr>
          <a:xfrm>
            <a:off x="457200" y="725467"/>
            <a:ext cx="4952999" cy="2247616"/>
          </a:xfrm>
        </p:spPr>
        <p:txBody>
          <a:bodyPr>
            <a:normAutofit/>
          </a:bodyPr>
          <a:lstStyle/>
          <a:p>
            <a:r>
              <a:rPr lang="zh-CN" altLang="en-US"/>
              <a:t>测试脚本：基类</a:t>
            </a:r>
            <a:r>
              <a:rPr lang="en-US" altLang="zh-CN"/>
              <a:t>TestBase</a:t>
            </a:r>
            <a:endParaRPr lang="zh-CN" altLang="en-US"/>
          </a:p>
        </p:txBody>
      </p:sp>
      <p:sp>
        <p:nvSpPr>
          <p:cNvPr id="9" name="Content Placeholder 8">
            <a:extLst>
              <a:ext uri="{FF2B5EF4-FFF2-40B4-BE49-F238E27FC236}">
                <a16:creationId xmlns:a16="http://schemas.microsoft.com/office/drawing/2014/main" id="{3CE08D5B-7D34-3218-836C-48970DD6AF52}"/>
              </a:ext>
            </a:extLst>
          </p:cNvPr>
          <p:cNvSpPr>
            <a:spLocks noGrp="1"/>
          </p:cNvSpPr>
          <p:nvPr>
            <p:ph idx="1"/>
          </p:nvPr>
        </p:nvSpPr>
        <p:spPr>
          <a:xfrm>
            <a:off x="457200" y="3264832"/>
            <a:ext cx="4952999" cy="3009494"/>
          </a:xfrm>
        </p:spPr>
        <p:txBody>
          <a:bodyPr>
            <a:normAutofit/>
          </a:bodyPr>
          <a:lstStyle/>
          <a:p>
            <a:r>
              <a:rPr lang="zh-CN" altLang="en-US" sz="1800"/>
              <a:t>封装点击、输入、上传等操作。</a:t>
            </a:r>
            <a:endParaRPr lang="en-US" altLang="zh-CN" sz="1800"/>
          </a:p>
          <a:p>
            <a:r>
              <a:rPr lang="zh-CN" altLang="en-US" sz="1800"/>
              <a:t>初始化：创建</a:t>
            </a:r>
            <a:r>
              <a:rPr lang="en-US" altLang="zh-CN" sz="1800"/>
              <a:t>Driver</a:t>
            </a:r>
            <a:r>
              <a:rPr lang="zh-CN" altLang="en-US" sz="1800"/>
              <a:t>对象并打开网页。</a:t>
            </a:r>
            <a:endParaRPr lang="en-US" altLang="zh-CN" sz="1800"/>
          </a:p>
          <a:p>
            <a:r>
              <a:rPr lang="zh-CN" altLang="en-US" sz="1800"/>
              <a:t>含有多种定位方式，以解决部分元素定位困难的问题。</a:t>
            </a:r>
            <a:endParaRPr lang="en-US" sz="1800"/>
          </a:p>
        </p:txBody>
      </p:sp>
      <p:pic>
        <p:nvPicPr>
          <p:cNvPr id="5" name="Content Placeholder 4" descr="Text&#10;&#10;Description automatically generated">
            <a:extLst>
              <a:ext uri="{FF2B5EF4-FFF2-40B4-BE49-F238E27FC236}">
                <a16:creationId xmlns:a16="http://schemas.microsoft.com/office/drawing/2014/main" id="{926FB3EF-4638-9FF0-67A3-3E2E0F29BA36}"/>
              </a:ext>
            </a:extLst>
          </p:cNvPr>
          <p:cNvPicPr>
            <a:picLocks noChangeAspect="1"/>
          </p:cNvPicPr>
          <p:nvPr/>
        </p:nvPicPr>
        <p:blipFill rotWithShape="1">
          <a:blip r:embed="rId2"/>
          <a:srcRect t="8853" b="7748"/>
          <a:stretch/>
        </p:blipFill>
        <p:spPr>
          <a:xfrm>
            <a:off x="6075730" y="-3440"/>
            <a:ext cx="6129239" cy="6861439"/>
          </a:xfrm>
          <a:prstGeom prst="rect">
            <a:avLst/>
          </a:prstGeom>
        </p:spPr>
      </p:pic>
    </p:spTree>
    <p:extLst>
      <p:ext uri="{BB962C8B-B14F-4D97-AF65-F5344CB8AC3E}">
        <p14:creationId xmlns:p14="http://schemas.microsoft.com/office/powerpoint/2010/main" val="340378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A1DEDD41-6D1D-4433-9F7C-7667B5142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2" name="Rectangle 141">
            <a:extLst>
              <a:ext uri="{FF2B5EF4-FFF2-40B4-BE49-F238E27FC236}">
                <a16:creationId xmlns:a16="http://schemas.microsoft.com/office/drawing/2014/main" id="{18C27C63-BD2A-4520-9061-C7ACB6DED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4" name="Group 143">
            <a:extLst>
              <a:ext uri="{FF2B5EF4-FFF2-40B4-BE49-F238E27FC236}">
                <a16:creationId xmlns:a16="http://schemas.microsoft.com/office/drawing/2014/main" id="{39B653E9-2995-461A-9C83-38C4BA6F5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45" name="Straight Connector 144">
              <a:extLst>
                <a:ext uri="{FF2B5EF4-FFF2-40B4-BE49-F238E27FC236}">
                  <a16:creationId xmlns:a16="http://schemas.microsoft.com/office/drawing/2014/main" id="{351856C3-3D04-4950-BB82-2FCCE7967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1DBFD36-80D6-4CA3-9566-D110A50C3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4BE01EF-C80B-4E45-B81D-C5C221793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B675F51-DB44-4727-BBC8-75FF2012A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522DE62-69D6-4E96-9F40-99D23AD18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6C586B7-F196-4CAD-824C-49D0F37C86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D905207-F5AE-4DE4-89E6-CA26B8B2D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C070939-2DAA-400E-B84E-B2231F7FE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734A940-918D-44F8-A7F3-EFCF2536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C457D38-2FD0-4614-AC99-692A2740A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2939BC2-81A1-4C21-A0DB-3C2EF2D1A0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D59E3C0-12A3-4208-9081-DB67F4E28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C20A608-1DF1-4559-A7E4-283B0CF44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4A63DDB-8D69-4EA3-9F08-8976C08662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5DD4EB1-0BC4-4D93-BECE-D87CB3A57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D5B22AC-ED15-4F03-912F-1F00518E85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F7618BC-C25B-4F38-A366-2BEFD0D90E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0BCAFE3-32E9-4BAB-8F17-24E5DDAFE9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E9D57C21-1C09-41A2-AC87-5A1BFEB66C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FA8924E-FA40-49EA-A9D8-058CC59F92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1160839-1C5C-4A97-8C92-A0DF4957B9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5E11515-664E-44C3-9BA8-723F444881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F0C5201-6B21-4ADE-8531-A1FAB4D20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B69E2AD-C5DE-499C-91E5-EA84806EE6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6E805CF-4DDE-40BC-B1CE-82E4A92D9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931D1AB-DC50-400F-AD4F-522E86385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17DF747-28C5-4839-A849-D8E4D085A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7BBD0C3-D67F-435A-B9E8-610270A669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CD94F40-2309-4F0A-8219-2B82C855E8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ABF6B5-0BBA-C8AA-56D5-5C25A52B0976}"/>
              </a:ext>
            </a:extLst>
          </p:cNvPr>
          <p:cNvSpPr>
            <a:spLocks noGrp="1"/>
          </p:cNvSpPr>
          <p:nvPr>
            <p:ph type="title"/>
          </p:nvPr>
        </p:nvSpPr>
        <p:spPr>
          <a:xfrm>
            <a:off x="457200" y="3525807"/>
            <a:ext cx="5552414" cy="2722593"/>
          </a:xfrm>
        </p:spPr>
        <p:txBody>
          <a:bodyPr anchor="t">
            <a:normAutofit/>
          </a:bodyPr>
          <a:lstStyle/>
          <a:p>
            <a:r>
              <a:rPr lang="zh-CN" altLang="en-US"/>
              <a:t>测试脚本：继承</a:t>
            </a:r>
            <a:endParaRPr lang="zh-CN" altLang="en-US" dirty="0"/>
          </a:p>
        </p:txBody>
      </p:sp>
      <p:pic>
        <p:nvPicPr>
          <p:cNvPr id="5" name="Picture 4" descr="Text&#10;&#10;Description automatically generated">
            <a:extLst>
              <a:ext uri="{FF2B5EF4-FFF2-40B4-BE49-F238E27FC236}">
                <a16:creationId xmlns:a16="http://schemas.microsoft.com/office/drawing/2014/main" id="{BAEEF92C-820D-363E-A1AA-9EBE145E0C31}"/>
              </a:ext>
            </a:extLst>
          </p:cNvPr>
          <p:cNvPicPr>
            <a:picLocks noChangeAspect="1"/>
          </p:cNvPicPr>
          <p:nvPr/>
        </p:nvPicPr>
        <p:blipFill rotWithShape="1">
          <a:blip r:embed="rId2"/>
          <a:srcRect t="22626" b="24614"/>
          <a:stretch/>
        </p:blipFill>
        <p:spPr>
          <a:xfrm>
            <a:off x="-6214" y="10"/>
            <a:ext cx="12214825" cy="338337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175" name="Right Triangle 174">
            <a:extLst>
              <a:ext uri="{FF2B5EF4-FFF2-40B4-BE49-F238E27FC236}">
                <a16:creationId xmlns:a16="http://schemas.microsoft.com/office/drawing/2014/main" id="{309FD50C-C421-4491-AD26-9E8AA38B8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8266" y="3779719"/>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7ED5FD-F64F-8E0D-C5A0-D6FCEA13FA73}"/>
              </a:ext>
            </a:extLst>
          </p:cNvPr>
          <p:cNvSpPr>
            <a:spLocks noGrp="1"/>
          </p:cNvSpPr>
          <p:nvPr>
            <p:ph idx="1"/>
          </p:nvPr>
        </p:nvSpPr>
        <p:spPr>
          <a:xfrm>
            <a:off x="6189250" y="3525807"/>
            <a:ext cx="5810221" cy="2722593"/>
          </a:xfrm>
        </p:spPr>
        <p:txBody>
          <a:bodyPr anchor="t">
            <a:normAutofit/>
          </a:bodyPr>
          <a:lstStyle/>
          <a:p>
            <a:r>
              <a:rPr lang="zh-CN" altLang="en-US" sz="1800" dirty="0"/>
              <a:t>按角色进行继承。</a:t>
            </a:r>
            <a:endParaRPr lang="en-US" altLang="zh-CN" sz="1800" dirty="0"/>
          </a:p>
          <a:p>
            <a:r>
              <a:rPr lang="zh-CN" altLang="en-US" sz="1800" dirty="0"/>
              <a:t>重载构造函数，设置为不同的测试账号登录，以进行初始化操作。</a:t>
            </a:r>
            <a:endParaRPr lang="en-US" altLang="zh-CN" sz="1800" dirty="0"/>
          </a:p>
          <a:p>
            <a:r>
              <a:rPr lang="zh-CN" altLang="en-US" sz="1800" dirty="0"/>
              <a:t>每个角色类中按操作封装方法。</a:t>
            </a:r>
          </a:p>
        </p:txBody>
      </p:sp>
    </p:spTree>
    <p:extLst>
      <p:ext uri="{BB962C8B-B14F-4D97-AF65-F5344CB8AC3E}">
        <p14:creationId xmlns:p14="http://schemas.microsoft.com/office/powerpoint/2010/main" val="93660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0" name="Rectangle 179">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2" name="Rectangle 18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4" name="Right Triangle 18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6" name="Group 18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7" name="Straight Connector 18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2DD7240-5E5B-5778-0856-DC0854C69C84}"/>
              </a:ext>
            </a:extLst>
          </p:cNvPr>
          <p:cNvSpPr>
            <a:spLocks noGrp="1"/>
          </p:cNvSpPr>
          <p:nvPr>
            <p:ph type="title"/>
          </p:nvPr>
        </p:nvSpPr>
        <p:spPr>
          <a:xfrm>
            <a:off x="457200" y="725467"/>
            <a:ext cx="4952999" cy="2247616"/>
          </a:xfrm>
        </p:spPr>
        <p:txBody>
          <a:bodyPr>
            <a:normAutofit/>
          </a:bodyPr>
          <a:lstStyle/>
          <a:p>
            <a:r>
              <a:rPr lang="zh-CN" altLang="en-US" dirty="0"/>
              <a:t>测试脚本：单元测试</a:t>
            </a:r>
          </a:p>
        </p:txBody>
      </p:sp>
      <p:sp>
        <p:nvSpPr>
          <p:cNvPr id="175" name="Content Placeholder 2">
            <a:extLst>
              <a:ext uri="{FF2B5EF4-FFF2-40B4-BE49-F238E27FC236}">
                <a16:creationId xmlns:a16="http://schemas.microsoft.com/office/drawing/2014/main" id="{E634DDCE-7D77-D49F-E5AE-EAE117412380}"/>
              </a:ext>
            </a:extLst>
          </p:cNvPr>
          <p:cNvSpPr>
            <a:spLocks noGrp="1"/>
          </p:cNvSpPr>
          <p:nvPr>
            <p:ph idx="1"/>
          </p:nvPr>
        </p:nvSpPr>
        <p:spPr>
          <a:xfrm>
            <a:off x="457200" y="3264832"/>
            <a:ext cx="4952999" cy="3009494"/>
          </a:xfrm>
        </p:spPr>
        <p:txBody>
          <a:bodyPr>
            <a:normAutofit/>
          </a:bodyPr>
          <a:lstStyle/>
          <a:p>
            <a:r>
              <a:rPr lang="zh-CN" altLang="en-US" sz="1800" dirty="0"/>
              <a:t>使用</a:t>
            </a:r>
            <a:r>
              <a:rPr lang="en-US" altLang="zh-CN" sz="1800" dirty="0"/>
              <a:t>Python Unit Test</a:t>
            </a:r>
            <a:r>
              <a:rPr lang="zh-CN" altLang="en-US" sz="1800" dirty="0"/>
              <a:t>进行测试。</a:t>
            </a:r>
            <a:endParaRPr lang="en-US" altLang="zh-CN" sz="1800" dirty="0"/>
          </a:p>
          <a:p>
            <a:r>
              <a:rPr lang="zh-CN" altLang="en-US" sz="1800" dirty="0"/>
              <a:t>测试用例可以单个执行，方便调试。</a:t>
            </a:r>
          </a:p>
        </p:txBody>
      </p:sp>
      <p:pic>
        <p:nvPicPr>
          <p:cNvPr id="7" name="Picture 6">
            <a:extLst>
              <a:ext uri="{FF2B5EF4-FFF2-40B4-BE49-F238E27FC236}">
                <a16:creationId xmlns:a16="http://schemas.microsoft.com/office/drawing/2014/main" id="{3C3710E7-10E9-F5D2-36BC-7B585CB8A217}"/>
              </a:ext>
            </a:extLst>
          </p:cNvPr>
          <p:cNvPicPr>
            <a:picLocks noChangeAspect="1"/>
          </p:cNvPicPr>
          <p:nvPr/>
        </p:nvPicPr>
        <p:blipFill rotWithShape="1">
          <a:blip r:embed="rId2"/>
          <a:srcRect t="15194" b="33031"/>
          <a:stretch/>
        </p:blipFill>
        <p:spPr>
          <a:xfrm>
            <a:off x="6075730" y="-3440"/>
            <a:ext cx="6129239" cy="6861439"/>
          </a:xfrm>
          <a:prstGeom prst="rect">
            <a:avLst/>
          </a:prstGeom>
        </p:spPr>
      </p:pic>
    </p:spTree>
    <p:extLst>
      <p:ext uri="{BB962C8B-B14F-4D97-AF65-F5344CB8AC3E}">
        <p14:creationId xmlns:p14="http://schemas.microsoft.com/office/powerpoint/2010/main" val="191757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9">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3"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0ADD3AE-0CE4-CE9C-D453-84D80C5DBD54}"/>
              </a:ext>
            </a:extLst>
          </p:cNvPr>
          <p:cNvSpPr>
            <a:spLocks noGrp="1"/>
          </p:cNvSpPr>
          <p:nvPr>
            <p:ph type="title"/>
          </p:nvPr>
        </p:nvSpPr>
        <p:spPr>
          <a:xfrm>
            <a:off x="457200" y="725467"/>
            <a:ext cx="4952999" cy="2247616"/>
          </a:xfrm>
        </p:spPr>
        <p:txBody>
          <a:bodyPr>
            <a:normAutofit/>
          </a:bodyPr>
          <a:lstStyle/>
          <a:p>
            <a:r>
              <a:rPr lang="zh-CN" altLang="en-US"/>
              <a:t>测试脚本：报告生成</a:t>
            </a:r>
            <a:endParaRPr lang="zh-CN" altLang="en-US" dirty="0"/>
          </a:p>
        </p:txBody>
      </p:sp>
      <p:sp>
        <p:nvSpPr>
          <p:cNvPr id="3" name="Content Placeholder 2">
            <a:extLst>
              <a:ext uri="{FF2B5EF4-FFF2-40B4-BE49-F238E27FC236}">
                <a16:creationId xmlns:a16="http://schemas.microsoft.com/office/drawing/2014/main" id="{3F129B92-730D-2176-96FE-5EABF7AD8763}"/>
              </a:ext>
            </a:extLst>
          </p:cNvPr>
          <p:cNvSpPr>
            <a:spLocks noGrp="1"/>
          </p:cNvSpPr>
          <p:nvPr>
            <p:ph idx="1"/>
          </p:nvPr>
        </p:nvSpPr>
        <p:spPr>
          <a:xfrm>
            <a:off x="457200" y="3264832"/>
            <a:ext cx="4952999" cy="3009494"/>
          </a:xfrm>
        </p:spPr>
        <p:txBody>
          <a:bodyPr>
            <a:normAutofit/>
          </a:bodyPr>
          <a:lstStyle/>
          <a:p>
            <a:r>
              <a:rPr lang="zh-CN" altLang="en-US" sz="1800" dirty="0"/>
              <a:t>利用</a:t>
            </a:r>
            <a:r>
              <a:rPr lang="en-US" altLang="zh-CN" sz="1800" dirty="0"/>
              <a:t>Beautiful Report</a:t>
            </a:r>
            <a:r>
              <a:rPr lang="zh-CN" altLang="en-US" sz="1800" dirty="0"/>
              <a:t>生成测试报告。</a:t>
            </a:r>
            <a:endParaRPr lang="en-US" altLang="zh-CN" sz="1800" dirty="0"/>
          </a:p>
          <a:p>
            <a:r>
              <a:rPr lang="zh-CN" altLang="en-US" sz="1800" dirty="0"/>
              <a:t>可以查看每个用例的执行情况。</a:t>
            </a:r>
          </a:p>
        </p:txBody>
      </p:sp>
      <p:pic>
        <p:nvPicPr>
          <p:cNvPr id="5" name="Picture 4">
            <a:extLst>
              <a:ext uri="{FF2B5EF4-FFF2-40B4-BE49-F238E27FC236}">
                <a16:creationId xmlns:a16="http://schemas.microsoft.com/office/drawing/2014/main" id="{9D32BA57-3E05-DC10-0B03-2B0B690F348F}"/>
              </a:ext>
            </a:extLst>
          </p:cNvPr>
          <p:cNvPicPr>
            <a:picLocks noChangeAspect="1"/>
          </p:cNvPicPr>
          <p:nvPr/>
        </p:nvPicPr>
        <p:blipFill rotWithShape="1">
          <a:blip r:embed="rId2"/>
          <a:srcRect l="2903" r="2" b="2"/>
          <a:stretch/>
        </p:blipFill>
        <p:spPr>
          <a:xfrm>
            <a:off x="6075730" y="-3440"/>
            <a:ext cx="6129239" cy="6861439"/>
          </a:xfrm>
          <a:prstGeom prst="rect">
            <a:avLst/>
          </a:prstGeom>
        </p:spPr>
      </p:pic>
    </p:spTree>
    <p:extLst>
      <p:ext uri="{BB962C8B-B14F-4D97-AF65-F5344CB8AC3E}">
        <p14:creationId xmlns:p14="http://schemas.microsoft.com/office/powerpoint/2010/main" val="262290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5" name="Rectangle 324">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7" name="Rectangle 326">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9" name="Rectangle 328">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1" name="Right Triangle 330">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3" name="Group 332">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4" name="Straight Connector 333">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3F84BCD-0FDA-23D6-961D-E118DDD516C1}"/>
              </a:ext>
            </a:extLst>
          </p:cNvPr>
          <p:cNvSpPr>
            <a:spLocks noGrp="1"/>
          </p:cNvSpPr>
          <p:nvPr>
            <p:ph type="title"/>
          </p:nvPr>
        </p:nvSpPr>
        <p:spPr>
          <a:xfrm>
            <a:off x="457201" y="720772"/>
            <a:ext cx="3733078" cy="5531079"/>
          </a:xfrm>
        </p:spPr>
        <p:txBody>
          <a:bodyPr vert="horz" lIns="91440" tIns="45720" rIns="91440" bIns="45720" rtlCol="0">
            <a:normAutofit/>
          </a:bodyPr>
          <a:lstStyle/>
          <a:p>
            <a:r>
              <a:rPr lang="zh-CN" altLang="en-US"/>
              <a:t>自动化测试脚本：遇到的问题</a:t>
            </a:r>
          </a:p>
        </p:txBody>
      </p:sp>
      <p:sp>
        <p:nvSpPr>
          <p:cNvPr id="364"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9" name="Content Placeholder 2">
            <a:extLst>
              <a:ext uri="{FF2B5EF4-FFF2-40B4-BE49-F238E27FC236}">
                <a16:creationId xmlns:a16="http://schemas.microsoft.com/office/drawing/2014/main" id="{2D8CA59D-0625-7D0B-C632-C130E0AA72EE}"/>
              </a:ext>
            </a:extLst>
          </p:cNvPr>
          <p:cNvGraphicFramePr>
            <a:graphicFrameLocks noGrp="1"/>
          </p:cNvGraphicFramePr>
          <p:nvPr>
            <p:ph idx="1"/>
            <p:extLst>
              <p:ext uri="{D42A27DB-BD31-4B8C-83A1-F6EECF244321}">
                <p14:modId xmlns:p14="http://schemas.microsoft.com/office/powerpoint/2010/main" val="382566912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991955"/>
      </p:ext>
    </p:extLst>
  </p:cSld>
  <p:clrMapOvr>
    <a:masterClrMapping/>
  </p:clrMapOvr>
</p:sld>
</file>

<file path=ppt/theme/theme1.xml><?xml version="1.0" encoding="utf-8"?>
<a:theme xmlns:a="http://schemas.openxmlformats.org/drawingml/2006/main" name="SineVTI">
  <a:themeElements>
    <a:clrScheme name="AnalogousFromDarkSeedLeftStep">
      <a:dk1>
        <a:srgbClr val="000000"/>
      </a:dk1>
      <a:lt1>
        <a:srgbClr val="FFFFFF"/>
      </a:lt1>
      <a:dk2>
        <a:srgbClr val="1B2130"/>
      </a:dk2>
      <a:lt2>
        <a:srgbClr val="F0F3F3"/>
      </a:lt2>
      <a:accent1>
        <a:srgbClr val="C36A4D"/>
      </a:accent1>
      <a:accent2>
        <a:srgbClr val="B13B4F"/>
      </a:accent2>
      <a:accent3>
        <a:srgbClr val="C34D92"/>
      </a:accent3>
      <a:accent4>
        <a:srgbClr val="B13BB1"/>
      </a:accent4>
      <a:accent5>
        <a:srgbClr val="914DC3"/>
      </a:accent5>
      <a:accent6>
        <a:srgbClr val="503DB2"/>
      </a:accent6>
      <a:hlink>
        <a:srgbClr val="9E3F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249</TotalTime>
  <Words>475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Posterama</vt:lpstr>
      <vt:lpstr>SineVTI</vt:lpstr>
      <vt:lpstr>个人报告</vt:lpstr>
      <vt:lpstr>主要工作</vt:lpstr>
      <vt:lpstr>组织方面工作</vt:lpstr>
      <vt:lpstr>自动化测试编写</vt:lpstr>
      <vt:lpstr>测试脚本：基类TestBase</vt:lpstr>
      <vt:lpstr>测试脚本：继承</vt:lpstr>
      <vt:lpstr>测试脚本：单元测试</vt:lpstr>
      <vt:lpstr>测试脚本：报告生成</vt:lpstr>
      <vt:lpstr>自动化测试脚本：遇到的问题</vt:lpstr>
      <vt:lpstr>代码文档自动生成</vt:lpstr>
      <vt:lpstr>文档生成：遇到的问题</vt:lpstr>
      <vt:lpstr>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Jianping He</dc:creator>
  <cp:lastModifiedBy>Jianping He</cp:lastModifiedBy>
  <cp:revision>1</cp:revision>
  <dcterms:created xsi:type="dcterms:W3CDTF">2022-06-25T14:45:02Z</dcterms:created>
  <dcterms:modified xsi:type="dcterms:W3CDTF">2022-06-25T18:54:21Z</dcterms:modified>
</cp:coreProperties>
</file>