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1pPr>
    <a:lvl2pPr marL="0" marR="0" indent="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2pPr>
    <a:lvl3pPr marL="0" marR="0" indent="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3pPr>
    <a:lvl4pPr marL="0" marR="0" indent="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4pPr>
    <a:lvl5pPr marL="0" marR="0" indent="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5pPr>
    <a:lvl6pPr marL="0" marR="0" indent="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6pPr>
    <a:lvl7pPr marL="0" marR="0" indent="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7pPr>
    <a:lvl8pPr marL="0" marR="0" indent="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8pPr>
    <a:lvl9pPr marL="0" marR="0" indent="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5D60B4-0C02-47DE-BAD1-DD6E0D5E47EC}" v="1" dt="2022-06-28T12:45:19.008"/>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5" d="100"/>
          <a:sy n="45" d="100"/>
        </p:scale>
        <p:origin x="228"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3" name="Shape 163"/>
          <p:cNvSpPr>
            <a:spLocks noGrp="1" noRot="1" noChangeAspect="1"/>
          </p:cNvSpPr>
          <p:nvPr>
            <p:ph type="sldImg"/>
          </p:nvPr>
        </p:nvSpPr>
        <p:spPr>
          <a:xfrm>
            <a:off x="1143000" y="685800"/>
            <a:ext cx="4572000" cy="3429000"/>
          </a:xfrm>
          <a:prstGeom prst="rect">
            <a:avLst/>
          </a:prstGeom>
        </p:spPr>
        <p:txBody>
          <a:bodyPr/>
          <a:lstStyle/>
          <a:p>
            <a:endParaRPr/>
          </a:p>
        </p:txBody>
      </p:sp>
      <p:sp>
        <p:nvSpPr>
          <p:cNvPr id="164" name="Shape 16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标题与副标题">
    <p:bg>
      <p:bgPr>
        <a:solidFill>
          <a:srgbClr val="222222"/>
        </a:solidFill>
        <a:effectLst/>
      </p:bgPr>
    </p:bg>
    <p:spTree>
      <p:nvGrpSpPr>
        <p:cNvPr id="1" name=""/>
        <p:cNvGrpSpPr/>
        <p:nvPr/>
      </p:nvGrpSpPr>
      <p:grpSpPr>
        <a:xfrm>
          <a:off x="0" y="0"/>
          <a:ext cx="0" cy="0"/>
          <a:chOff x="0" y="0"/>
          <a:chExt cx="0" cy="0"/>
        </a:xfrm>
      </p:grpSpPr>
      <p:sp>
        <p:nvSpPr>
          <p:cNvPr id="12" name="线条"/>
          <p:cNvSpPr/>
          <p:nvPr/>
        </p:nvSpPr>
        <p:spPr>
          <a:xfrm flipV="1">
            <a:off x="762000" y="8635632"/>
            <a:ext cx="22859999" cy="369"/>
          </a:xfrm>
          <a:prstGeom prst="line">
            <a:avLst/>
          </a:prstGeom>
          <a:ln w="508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13" name="标题文本"/>
          <p:cNvSpPr txBox="1">
            <a:spLocks noGrp="1"/>
          </p:cNvSpPr>
          <p:nvPr>
            <p:ph type="title"/>
          </p:nvPr>
        </p:nvSpPr>
        <p:spPr>
          <a:xfrm>
            <a:off x="762000" y="9042400"/>
            <a:ext cx="22860000" cy="3810000"/>
          </a:xfrm>
          <a:prstGeom prst="rect">
            <a:avLst/>
          </a:prstGeom>
        </p:spPr>
        <p:txBody>
          <a:bodyPr/>
          <a:lstStyle>
            <a:lvl1pPr>
              <a:spcBef>
                <a:spcPts val="0"/>
              </a:spcBef>
              <a:defRPr sz="30300"/>
            </a:lvl1pPr>
          </a:lstStyle>
          <a:p>
            <a:r>
              <a:t>标题文本</a:t>
            </a:r>
          </a:p>
        </p:txBody>
      </p:sp>
      <p:sp>
        <p:nvSpPr>
          <p:cNvPr id="14" name="正文级别 1…"/>
          <p:cNvSpPr txBox="1">
            <a:spLocks noGrp="1"/>
          </p:cNvSpPr>
          <p:nvPr>
            <p:ph type="body" sz="quarter" idx="1"/>
          </p:nvPr>
        </p:nvSpPr>
        <p:spPr>
          <a:xfrm>
            <a:off x="762000" y="5994400"/>
            <a:ext cx="22860000" cy="2540000"/>
          </a:xfrm>
          <a:prstGeom prst="rect">
            <a:avLst/>
          </a:prstGeom>
        </p:spPr>
        <p:txBody>
          <a:bodyPr anchor="b"/>
          <a:lstStyle>
            <a:lvl1pPr marL="0" indent="0">
              <a:lnSpc>
                <a:spcPct val="80000"/>
              </a:lnSpc>
              <a:spcBef>
                <a:spcPts val="3200"/>
              </a:spcBef>
              <a:buClrTx/>
              <a:buSzTx/>
              <a:buFontTx/>
              <a:buNone/>
              <a:defRPr sz="7700" cap="all">
                <a:solidFill>
                  <a:srgbClr val="A6AAA9"/>
                </a:solidFill>
                <a:latin typeface="+mn-lt"/>
                <a:ea typeface="+mn-ea"/>
                <a:cs typeface="+mn-cs"/>
                <a:sym typeface="Baskerville"/>
              </a:defRPr>
            </a:lvl1pPr>
            <a:lvl2pPr marL="0" indent="0">
              <a:lnSpc>
                <a:spcPct val="80000"/>
              </a:lnSpc>
              <a:spcBef>
                <a:spcPts val="3200"/>
              </a:spcBef>
              <a:buClrTx/>
              <a:buSzTx/>
              <a:buFontTx/>
              <a:buNone/>
              <a:defRPr sz="7700" cap="all">
                <a:solidFill>
                  <a:srgbClr val="A6AAA9"/>
                </a:solidFill>
                <a:latin typeface="+mn-lt"/>
                <a:ea typeface="+mn-ea"/>
                <a:cs typeface="+mn-cs"/>
                <a:sym typeface="Baskerville"/>
              </a:defRPr>
            </a:lvl2pPr>
            <a:lvl3pPr marL="0" indent="0">
              <a:lnSpc>
                <a:spcPct val="80000"/>
              </a:lnSpc>
              <a:spcBef>
                <a:spcPts val="3200"/>
              </a:spcBef>
              <a:buClrTx/>
              <a:buSzTx/>
              <a:buFontTx/>
              <a:buNone/>
              <a:defRPr sz="7700" cap="all">
                <a:solidFill>
                  <a:srgbClr val="A6AAA9"/>
                </a:solidFill>
                <a:latin typeface="+mn-lt"/>
                <a:ea typeface="+mn-ea"/>
                <a:cs typeface="+mn-cs"/>
                <a:sym typeface="Baskerville"/>
              </a:defRPr>
            </a:lvl3pPr>
            <a:lvl4pPr marL="0" indent="0">
              <a:lnSpc>
                <a:spcPct val="80000"/>
              </a:lnSpc>
              <a:spcBef>
                <a:spcPts val="3200"/>
              </a:spcBef>
              <a:buClrTx/>
              <a:buSzTx/>
              <a:buFontTx/>
              <a:buNone/>
              <a:defRPr sz="7700" cap="all">
                <a:solidFill>
                  <a:srgbClr val="A6AAA9"/>
                </a:solidFill>
                <a:latin typeface="+mn-lt"/>
                <a:ea typeface="+mn-ea"/>
                <a:cs typeface="+mn-cs"/>
                <a:sym typeface="Baskerville"/>
              </a:defRPr>
            </a:lvl4pPr>
            <a:lvl5pPr marL="0" indent="0">
              <a:lnSpc>
                <a:spcPct val="80000"/>
              </a:lnSpc>
              <a:spcBef>
                <a:spcPts val="3200"/>
              </a:spcBef>
              <a:buClrTx/>
              <a:buSzTx/>
              <a:buFontTx/>
              <a:buNone/>
              <a:defRPr sz="7700" cap="all">
                <a:solidFill>
                  <a:srgbClr val="A6AAA9"/>
                </a:solidFill>
                <a:latin typeface="+mn-lt"/>
                <a:ea typeface="+mn-ea"/>
                <a:cs typeface="+mn-cs"/>
                <a:sym typeface="Baskerville"/>
              </a:defRPr>
            </a:lvl5pPr>
          </a:lstStyle>
          <a:p>
            <a:r>
              <a:t>正文级别 1</a:t>
            </a:r>
          </a:p>
          <a:p>
            <a:pPr lvl="1"/>
            <a:r>
              <a:t>正文级别 2</a:t>
            </a:r>
          </a:p>
          <a:p>
            <a:pPr lvl="2"/>
            <a:r>
              <a:t>正文级别 3</a:t>
            </a:r>
          </a:p>
          <a:p>
            <a:pPr lvl="3"/>
            <a:r>
              <a:t>正文级别 4</a:t>
            </a:r>
          </a:p>
          <a:p>
            <a:pPr lvl="4"/>
            <a:r>
              <a:t>正文级别 5</a:t>
            </a:r>
          </a:p>
        </p:txBody>
      </p:sp>
      <p:sp>
        <p:nvSpPr>
          <p:cNvPr id="15" name="幻灯片编号"/>
          <p:cNvSpPr txBox="1">
            <a:spLocks noGrp="1"/>
          </p:cNvSpPr>
          <p:nvPr>
            <p:ph type="sldNum" sz="quarter" idx="2"/>
          </p:nvPr>
        </p:nvSpPr>
        <p:spPr>
          <a:xfrm>
            <a:off x="23044894" y="609600"/>
            <a:ext cx="571501" cy="6223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项目符号">
    <p:bg>
      <p:bgPr>
        <a:solidFill>
          <a:srgbClr val="222222"/>
        </a:solidFill>
        <a:effectLst/>
      </p:bgPr>
    </p:bg>
    <p:spTree>
      <p:nvGrpSpPr>
        <p:cNvPr id="1" name=""/>
        <p:cNvGrpSpPr/>
        <p:nvPr/>
      </p:nvGrpSpPr>
      <p:grpSpPr>
        <a:xfrm>
          <a:off x="0" y="0"/>
          <a:ext cx="0" cy="0"/>
          <a:chOff x="0" y="0"/>
          <a:chExt cx="0" cy="0"/>
        </a:xfrm>
      </p:grpSpPr>
      <p:sp>
        <p:nvSpPr>
          <p:cNvPr id="102" name="文本"/>
          <p:cNvSpPr txBox="1">
            <a:spLocks noGrp="1"/>
          </p:cNvSpPr>
          <p:nvPr>
            <p:ph type="body" sz="quarter" idx="21"/>
          </p:nvPr>
        </p:nvSpPr>
        <p:spPr>
          <a:xfrm>
            <a:off x="762000" y="533400"/>
            <a:ext cx="20955000" cy="736601"/>
          </a:xfrm>
          <a:prstGeom prst="rect">
            <a:avLst/>
          </a:prstGeom>
        </p:spPr>
        <p:txBody>
          <a:bodyPr anchor="b">
            <a:spAutoFit/>
          </a:bodyPr>
          <a:lstStyle>
            <a:lvl1pPr marL="0" indent="0" defTabSz="647700">
              <a:lnSpc>
                <a:spcPct val="80000"/>
              </a:lnSpc>
              <a:spcBef>
                <a:spcPts val="0"/>
              </a:spcBef>
              <a:buClrTx/>
              <a:buSzTx/>
              <a:buFontTx/>
              <a:buNone/>
              <a:defRPr sz="3600" b="1" cap="all" spc="180">
                <a:latin typeface="+mn-lt"/>
                <a:ea typeface="+mn-ea"/>
                <a:cs typeface="+mn-cs"/>
                <a:sym typeface="Baskerville"/>
              </a:defRPr>
            </a:lvl1pPr>
          </a:lstStyle>
          <a:p>
            <a:r>
              <a:t>文本</a:t>
            </a:r>
          </a:p>
        </p:txBody>
      </p:sp>
      <p:sp>
        <p:nvSpPr>
          <p:cNvPr id="103" name="正文级别 1…"/>
          <p:cNvSpPr txBox="1">
            <a:spLocks noGrp="1"/>
          </p:cNvSpPr>
          <p:nvPr>
            <p:ph type="body" idx="1"/>
          </p:nvPr>
        </p:nvSpPr>
        <p:spPr>
          <a:prstGeom prst="rect">
            <a:avLst/>
          </a:prstGeom>
        </p:spPr>
        <p:txBody>
          <a:bodyPr/>
          <a:lstStyle>
            <a:lvl1pPr>
              <a:buClr>
                <a:schemeClr val="accent1"/>
              </a:buClr>
              <a:buSzPct val="125000"/>
              <a:buChar char="▸"/>
            </a:lvl1pPr>
            <a:lvl2pPr>
              <a:buClr>
                <a:schemeClr val="accent1"/>
              </a:buClr>
              <a:buSzPct val="125000"/>
              <a:buChar char="▸"/>
            </a:lvl2pPr>
            <a:lvl3pPr>
              <a:buClr>
                <a:schemeClr val="accent1"/>
              </a:buClr>
              <a:buSzPct val="125000"/>
              <a:buChar char="▸"/>
            </a:lvl3pPr>
            <a:lvl4pPr>
              <a:buClr>
                <a:schemeClr val="accent1"/>
              </a:buClr>
              <a:buSzPct val="125000"/>
              <a:buChar char="▸"/>
            </a:lvl4pPr>
            <a:lvl5pPr>
              <a:buClr>
                <a:schemeClr val="accent1"/>
              </a:buClr>
              <a:buSzPct val="125000"/>
              <a:buChar char="▸"/>
            </a:lvl5pPr>
          </a:lstStyle>
          <a:p>
            <a:r>
              <a:t>正文级别 1</a:t>
            </a:r>
          </a:p>
          <a:p>
            <a:pPr lvl="1"/>
            <a:r>
              <a:t>正文级别 2</a:t>
            </a:r>
          </a:p>
          <a:p>
            <a:pPr lvl="2"/>
            <a:r>
              <a:t>正文级别 3</a:t>
            </a:r>
          </a:p>
          <a:p>
            <a:pPr lvl="3"/>
            <a:r>
              <a:t>正文级别 4</a:t>
            </a:r>
          </a:p>
          <a:p>
            <a:pPr lvl="4"/>
            <a:r>
              <a:t>正文级别 5</a:t>
            </a:r>
          </a:p>
        </p:txBody>
      </p:sp>
      <p:sp>
        <p:nvSpPr>
          <p:cNvPr id="10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照片 - 3 联">
    <p:bg>
      <p:bgPr>
        <a:solidFill>
          <a:srgbClr val="222222"/>
        </a:solidFill>
        <a:effectLst/>
      </p:bgPr>
    </p:bg>
    <p:spTree>
      <p:nvGrpSpPr>
        <p:cNvPr id="1" name=""/>
        <p:cNvGrpSpPr/>
        <p:nvPr/>
      </p:nvGrpSpPr>
      <p:grpSpPr>
        <a:xfrm>
          <a:off x="0" y="0"/>
          <a:ext cx="0" cy="0"/>
          <a:chOff x="0" y="0"/>
          <a:chExt cx="0" cy="0"/>
        </a:xfrm>
      </p:grpSpPr>
      <p:sp>
        <p:nvSpPr>
          <p:cNvPr id="111" name="太阳能电池板的黑白照片"/>
          <p:cNvSpPr>
            <a:spLocks noGrp="1"/>
          </p:cNvSpPr>
          <p:nvPr>
            <p:ph type="pic" sz="half" idx="21"/>
          </p:nvPr>
        </p:nvSpPr>
        <p:spPr>
          <a:xfrm>
            <a:off x="12192000" y="-177800"/>
            <a:ext cx="12192000" cy="7162800"/>
          </a:xfrm>
          <a:prstGeom prst="rect">
            <a:avLst/>
          </a:prstGeom>
        </p:spPr>
        <p:txBody>
          <a:bodyPr lIns="91439" tIns="45719" rIns="91439" bIns="45719">
            <a:noAutofit/>
          </a:bodyPr>
          <a:lstStyle/>
          <a:p>
            <a:endParaRPr/>
          </a:p>
        </p:txBody>
      </p:sp>
      <p:sp>
        <p:nvSpPr>
          <p:cNvPr id="112" name="水流过大坝溢洪闸的黑白照片"/>
          <p:cNvSpPr>
            <a:spLocks noGrp="1"/>
          </p:cNvSpPr>
          <p:nvPr>
            <p:ph type="pic" sz="half" idx="22"/>
          </p:nvPr>
        </p:nvSpPr>
        <p:spPr>
          <a:xfrm>
            <a:off x="12192000" y="6451600"/>
            <a:ext cx="12192000" cy="8297334"/>
          </a:xfrm>
          <a:prstGeom prst="rect">
            <a:avLst/>
          </a:prstGeom>
        </p:spPr>
        <p:txBody>
          <a:bodyPr lIns="91439" tIns="45719" rIns="91439" bIns="45719">
            <a:noAutofit/>
          </a:bodyPr>
          <a:lstStyle/>
          <a:p>
            <a:endParaRPr/>
          </a:p>
        </p:txBody>
      </p:sp>
      <p:sp>
        <p:nvSpPr>
          <p:cNvPr id="113" name="多云天空下的风车的黑白照片"/>
          <p:cNvSpPr>
            <a:spLocks noGrp="1"/>
          </p:cNvSpPr>
          <p:nvPr>
            <p:ph type="pic" idx="23"/>
          </p:nvPr>
        </p:nvSpPr>
        <p:spPr>
          <a:xfrm>
            <a:off x="-190500" y="0"/>
            <a:ext cx="12428272" cy="13716000"/>
          </a:xfrm>
          <a:prstGeom prst="rect">
            <a:avLst/>
          </a:prstGeom>
        </p:spPr>
        <p:txBody>
          <a:bodyPr lIns="91439" tIns="45719" rIns="91439" bIns="45719">
            <a:noAutofit/>
          </a:bodyPr>
          <a:lstStyle/>
          <a:p>
            <a:endParaRPr/>
          </a:p>
        </p:txBody>
      </p:sp>
      <p:sp>
        <p:nvSpPr>
          <p:cNvPr id="11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引文">
    <p:bg>
      <p:bgPr>
        <a:solidFill>
          <a:srgbClr val="222222"/>
        </a:solidFill>
        <a:effectLst/>
      </p:bgPr>
    </p:bg>
    <p:spTree>
      <p:nvGrpSpPr>
        <p:cNvPr id="1" name=""/>
        <p:cNvGrpSpPr/>
        <p:nvPr/>
      </p:nvGrpSpPr>
      <p:grpSpPr>
        <a:xfrm>
          <a:off x="0" y="0"/>
          <a:ext cx="0" cy="0"/>
          <a:chOff x="0" y="0"/>
          <a:chExt cx="0" cy="0"/>
        </a:xfrm>
      </p:grpSpPr>
      <p:sp>
        <p:nvSpPr>
          <p:cNvPr id="121" name="矩形标注"/>
          <p:cNvSpPr/>
          <p:nvPr/>
        </p:nvSpPr>
        <p:spPr>
          <a:xfrm>
            <a:off x="876300" y="3314700"/>
            <a:ext cx="22631400" cy="7317185"/>
          </a:xfrm>
          <a:custGeom>
            <a:avLst/>
            <a:gdLst/>
            <a:ahLst/>
            <a:cxnLst>
              <a:cxn ang="0">
                <a:pos x="wd2" y="hd2"/>
              </a:cxn>
              <a:cxn ang="5400000">
                <a:pos x="wd2" y="hd2"/>
              </a:cxn>
              <a:cxn ang="10800000">
                <a:pos x="wd2" y="hd2"/>
              </a:cxn>
              <a:cxn ang="16200000">
                <a:pos x="wd2" y="hd2"/>
              </a:cxn>
            </a:cxnLst>
            <a:rect l="0" t="0" r="r" b="b"/>
            <a:pathLst>
              <a:path w="21600" h="21600" extrusionOk="0">
                <a:moveTo>
                  <a:pt x="119" y="0"/>
                </a:moveTo>
                <a:cubicBezTo>
                  <a:pt x="54" y="0"/>
                  <a:pt x="0" y="165"/>
                  <a:pt x="0" y="369"/>
                </a:cubicBezTo>
                <a:lnTo>
                  <a:pt x="0" y="19013"/>
                </a:lnTo>
                <a:cubicBezTo>
                  <a:pt x="0" y="19217"/>
                  <a:pt x="54" y="19382"/>
                  <a:pt x="119" y="19382"/>
                </a:cubicBezTo>
                <a:lnTo>
                  <a:pt x="18186" y="19382"/>
                </a:lnTo>
                <a:lnTo>
                  <a:pt x="18717" y="21600"/>
                </a:lnTo>
                <a:lnTo>
                  <a:pt x="19247" y="19382"/>
                </a:lnTo>
                <a:lnTo>
                  <a:pt x="21481" y="19382"/>
                </a:lnTo>
                <a:cubicBezTo>
                  <a:pt x="21546" y="19382"/>
                  <a:pt x="21600" y="19217"/>
                  <a:pt x="21600" y="19013"/>
                </a:cubicBezTo>
                <a:lnTo>
                  <a:pt x="21600" y="369"/>
                </a:lnTo>
                <a:cubicBezTo>
                  <a:pt x="21600" y="165"/>
                  <a:pt x="21546" y="0"/>
                  <a:pt x="21481" y="0"/>
                </a:cubicBezTo>
                <a:lnTo>
                  <a:pt x="119"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sz="4000" b="1" cap="all">
                <a:solidFill>
                  <a:srgbClr val="FFFFFF"/>
                </a:solidFill>
                <a:latin typeface="+mn-lt"/>
                <a:ea typeface="+mn-ea"/>
                <a:cs typeface="+mn-cs"/>
                <a:sym typeface="Baskerville"/>
              </a:defRPr>
            </a:pPr>
            <a:endParaRPr/>
          </a:p>
        </p:txBody>
      </p:sp>
      <p:sp>
        <p:nvSpPr>
          <p:cNvPr id="122" name="在此键入引文。"/>
          <p:cNvSpPr txBox="1">
            <a:spLocks noGrp="1"/>
          </p:cNvSpPr>
          <p:nvPr>
            <p:ph type="body" sz="quarter" idx="21"/>
          </p:nvPr>
        </p:nvSpPr>
        <p:spPr>
          <a:xfrm>
            <a:off x="1676400" y="4089400"/>
            <a:ext cx="21056600" cy="2489200"/>
          </a:xfrm>
          <a:prstGeom prst="rect">
            <a:avLst/>
          </a:prstGeom>
        </p:spPr>
        <p:txBody>
          <a:bodyPr>
            <a:spAutoFit/>
          </a:bodyPr>
          <a:lstStyle>
            <a:lvl1pPr marL="0" indent="0">
              <a:lnSpc>
                <a:spcPct val="80000"/>
              </a:lnSpc>
              <a:spcBef>
                <a:spcPts val="0"/>
              </a:spcBef>
              <a:buClrTx/>
              <a:buSzTx/>
              <a:buFontTx/>
              <a:buNone/>
              <a:defRPr sz="13400" b="1" cap="all">
                <a:solidFill>
                  <a:srgbClr val="FFFFFF"/>
                </a:solidFill>
                <a:latin typeface="+mn-lt"/>
                <a:ea typeface="+mn-ea"/>
                <a:cs typeface="+mn-cs"/>
                <a:sym typeface="Baskerville"/>
              </a:defRPr>
            </a:lvl1pPr>
          </a:lstStyle>
          <a:p>
            <a:r>
              <a:t>在此键入引文。</a:t>
            </a:r>
          </a:p>
        </p:txBody>
      </p:sp>
      <p:sp>
        <p:nvSpPr>
          <p:cNvPr id="123" name="苏子柔"/>
          <p:cNvSpPr txBox="1">
            <a:spLocks noGrp="1"/>
          </p:cNvSpPr>
          <p:nvPr>
            <p:ph type="body" sz="quarter" idx="22"/>
          </p:nvPr>
        </p:nvSpPr>
        <p:spPr>
          <a:xfrm>
            <a:off x="762000" y="10731499"/>
            <a:ext cx="22860000" cy="1651001"/>
          </a:xfrm>
          <a:prstGeom prst="rect">
            <a:avLst/>
          </a:prstGeom>
        </p:spPr>
        <p:txBody>
          <a:bodyPr anchor="ctr">
            <a:spAutoFit/>
          </a:bodyPr>
          <a:lstStyle>
            <a:lvl1pPr marL="0" indent="0" algn="r">
              <a:lnSpc>
                <a:spcPct val="80000"/>
              </a:lnSpc>
              <a:spcBef>
                <a:spcPts val="0"/>
              </a:spcBef>
              <a:buClrTx/>
              <a:buSzTx/>
              <a:buFontTx/>
              <a:buNone/>
              <a:defRPr sz="8700" b="1">
                <a:latin typeface="+mn-lt"/>
                <a:ea typeface="+mn-ea"/>
                <a:cs typeface="+mn-cs"/>
                <a:sym typeface="Baskerville"/>
              </a:defRPr>
            </a:lvl1pPr>
          </a:lstStyle>
          <a:p>
            <a:r>
              <a:t>苏子柔</a:t>
            </a:r>
          </a:p>
        </p:txBody>
      </p:sp>
      <p:sp>
        <p:nvSpPr>
          <p:cNvPr id="124" name="文本"/>
          <p:cNvSpPr txBox="1">
            <a:spLocks noGrp="1"/>
          </p:cNvSpPr>
          <p:nvPr>
            <p:ph type="body" sz="quarter" idx="23"/>
          </p:nvPr>
        </p:nvSpPr>
        <p:spPr>
          <a:xfrm>
            <a:off x="762000" y="533400"/>
            <a:ext cx="20955000" cy="736601"/>
          </a:xfrm>
          <a:prstGeom prst="rect">
            <a:avLst/>
          </a:prstGeom>
        </p:spPr>
        <p:txBody>
          <a:bodyPr anchor="b">
            <a:spAutoFit/>
          </a:bodyPr>
          <a:lstStyle>
            <a:lvl1pPr marL="0" indent="0" defTabSz="647700">
              <a:lnSpc>
                <a:spcPct val="80000"/>
              </a:lnSpc>
              <a:spcBef>
                <a:spcPts val="0"/>
              </a:spcBef>
              <a:buClrTx/>
              <a:buSzTx/>
              <a:buFontTx/>
              <a:buNone/>
              <a:defRPr sz="3600" b="1" cap="all" spc="180">
                <a:latin typeface="+mn-lt"/>
                <a:ea typeface="+mn-ea"/>
                <a:cs typeface="+mn-cs"/>
                <a:sym typeface="Baskerville"/>
              </a:defRPr>
            </a:lvl1pPr>
          </a:lstStyle>
          <a:p>
            <a:r>
              <a:t>文本</a:t>
            </a:r>
          </a:p>
        </p:txBody>
      </p:sp>
      <p:sp>
        <p:nvSpPr>
          <p:cNvPr id="12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引文（备选）">
    <p:bg>
      <p:bgPr>
        <a:solidFill>
          <a:schemeClr val="accent1"/>
        </a:solidFill>
        <a:effectLst/>
      </p:bgPr>
    </p:bg>
    <p:spTree>
      <p:nvGrpSpPr>
        <p:cNvPr id="1" name=""/>
        <p:cNvGrpSpPr/>
        <p:nvPr/>
      </p:nvGrpSpPr>
      <p:grpSpPr>
        <a:xfrm>
          <a:off x="0" y="0"/>
          <a:ext cx="0" cy="0"/>
          <a:chOff x="0" y="0"/>
          <a:chExt cx="0" cy="0"/>
        </a:xfrm>
      </p:grpSpPr>
      <p:sp>
        <p:nvSpPr>
          <p:cNvPr id="132" name="在此键入引文。"/>
          <p:cNvSpPr txBox="1">
            <a:spLocks noGrp="1"/>
          </p:cNvSpPr>
          <p:nvPr>
            <p:ph type="body" sz="quarter" idx="21"/>
          </p:nvPr>
        </p:nvSpPr>
        <p:spPr>
          <a:xfrm>
            <a:off x="11049000" y="3721100"/>
            <a:ext cx="12573000" cy="2489200"/>
          </a:xfrm>
          <a:prstGeom prst="rect">
            <a:avLst/>
          </a:prstGeom>
        </p:spPr>
        <p:txBody>
          <a:bodyPr>
            <a:spAutoFit/>
          </a:bodyPr>
          <a:lstStyle>
            <a:lvl1pPr marL="0" indent="0">
              <a:lnSpc>
                <a:spcPct val="80000"/>
              </a:lnSpc>
              <a:spcBef>
                <a:spcPts val="0"/>
              </a:spcBef>
              <a:buClrTx/>
              <a:buSzTx/>
              <a:buFontTx/>
              <a:buNone/>
              <a:defRPr sz="13400" b="1" cap="all">
                <a:solidFill>
                  <a:srgbClr val="FFFFFF"/>
                </a:solidFill>
                <a:latin typeface="+mn-lt"/>
                <a:ea typeface="+mn-ea"/>
                <a:cs typeface="+mn-cs"/>
                <a:sym typeface="Baskerville"/>
              </a:defRPr>
            </a:lvl1pPr>
          </a:lstStyle>
          <a:p>
            <a:r>
              <a:t>在此键入引文。</a:t>
            </a:r>
          </a:p>
        </p:txBody>
      </p:sp>
      <p:sp>
        <p:nvSpPr>
          <p:cNvPr id="133" name="多云天空下的风车的黑白照片"/>
          <p:cNvSpPr>
            <a:spLocks noGrp="1"/>
          </p:cNvSpPr>
          <p:nvPr>
            <p:ph type="pic" idx="22"/>
          </p:nvPr>
        </p:nvSpPr>
        <p:spPr>
          <a:xfrm>
            <a:off x="-190500" y="0"/>
            <a:ext cx="12428272" cy="13716000"/>
          </a:xfrm>
          <a:prstGeom prst="rect">
            <a:avLst/>
          </a:prstGeom>
        </p:spPr>
        <p:txBody>
          <a:bodyPr lIns="91439" tIns="45719" rIns="91439" bIns="45719">
            <a:noAutofit/>
          </a:bodyPr>
          <a:lstStyle/>
          <a:p>
            <a:endParaRPr/>
          </a:p>
        </p:txBody>
      </p:sp>
      <p:sp>
        <p:nvSpPr>
          <p:cNvPr id="134" name="苏子柔"/>
          <p:cNvSpPr txBox="1">
            <a:spLocks noGrp="1"/>
          </p:cNvSpPr>
          <p:nvPr>
            <p:ph type="body" sz="quarter" idx="23"/>
          </p:nvPr>
        </p:nvSpPr>
        <p:spPr>
          <a:xfrm>
            <a:off x="11049000" y="10731499"/>
            <a:ext cx="12573000" cy="1651001"/>
          </a:xfrm>
          <a:prstGeom prst="rect">
            <a:avLst/>
          </a:prstGeom>
        </p:spPr>
        <p:txBody>
          <a:bodyPr anchor="ctr">
            <a:spAutoFit/>
          </a:bodyPr>
          <a:lstStyle>
            <a:lvl1pPr marL="0" indent="0" defTabSz="647700">
              <a:spcBef>
                <a:spcPts val="0"/>
              </a:spcBef>
              <a:buClrTx/>
              <a:buSzTx/>
              <a:buFontTx/>
              <a:buNone/>
              <a:defRPr sz="8700" b="1">
                <a:solidFill>
                  <a:srgbClr val="232323"/>
                </a:solidFill>
                <a:latin typeface="+mn-lt"/>
                <a:ea typeface="+mn-ea"/>
                <a:cs typeface="+mn-cs"/>
                <a:sym typeface="Baskerville"/>
              </a:defRPr>
            </a:lvl1pPr>
          </a:lstStyle>
          <a:p>
            <a:r>
              <a:t>苏子柔</a:t>
            </a:r>
          </a:p>
        </p:txBody>
      </p:sp>
      <p:sp>
        <p:nvSpPr>
          <p:cNvPr id="13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照片">
    <p:bg>
      <p:bgPr>
        <a:solidFill>
          <a:srgbClr val="222222"/>
        </a:solidFill>
        <a:effectLst/>
      </p:bgPr>
    </p:bg>
    <p:spTree>
      <p:nvGrpSpPr>
        <p:cNvPr id="1" name=""/>
        <p:cNvGrpSpPr/>
        <p:nvPr/>
      </p:nvGrpSpPr>
      <p:grpSpPr>
        <a:xfrm>
          <a:off x="0" y="0"/>
          <a:ext cx="0" cy="0"/>
          <a:chOff x="0" y="0"/>
          <a:chExt cx="0" cy="0"/>
        </a:xfrm>
      </p:grpSpPr>
      <p:sp>
        <p:nvSpPr>
          <p:cNvPr id="142" name="一个人站在大坝顶部的黑白航拍照片"/>
          <p:cNvSpPr>
            <a:spLocks noGrp="1"/>
          </p:cNvSpPr>
          <p:nvPr>
            <p:ph type="pic" idx="21"/>
          </p:nvPr>
        </p:nvSpPr>
        <p:spPr>
          <a:xfrm>
            <a:off x="-38100" y="-1219200"/>
            <a:ext cx="24460200" cy="16145934"/>
          </a:xfrm>
          <a:prstGeom prst="rect">
            <a:avLst/>
          </a:prstGeom>
        </p:spPr>
        <p:txBody>
          <a:bodyPr lIns="91439" tIns="45719" rIns="91439" bIns="45719">
            <a:noAutofit/>
          </a:bodyPr>
          <a:lstStyle/>
          <a:p>
            <a:endParaRPr/>
          </a:p>
        </p:txBody>
      </p:sp>
      <p:sp>
        <p:nvSpPr>
          <p:cNvPr id="14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空白">
    <p:bg>
      <p:bgPr>
        <a:solidFill>
          <a:srgbClr val="222222"/>
        </a:solidFill>
        <a:effectLst/>
      </p:bgPr>
    </p:bg>
    <p:spTree>
      <p:nvGrpSpPr>
        <p:cNvPr id="1" name=""/>
        <p:cNvGrpSpPr/>
        <p:nvPr/>
      </p:nvGrpSpPr>
      <p:grpSpPr>
        <a:xfrm>
          <a:off x="0" y="0"/>
          <a:ext cx="0" cy="0"/>
          <a:chOff x="0" y="0"/>
          <a:chExt cx="0" cy="0"/>
        </a:xfrm>
      </p:grpSpPr>
      <p:sp>
        <p:nvSpPr>
          <p:cNvPr id="15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空白（备选）">
    <p:spTree>
      <p:nvGrpSpPr>
        <p:cNvPr id="1" name=""/>
        <p:cNvGrpSpPr/>
        <p:nvPr/>
      </p:nvGrpSpPr>
      <p:grpSpPr>
        <a:xfrm>
          <a:off x="0" y="0"/>
          <a:ext cx="0" cy="0"/>
          <a:chOff x="0" y="0"/>
          <a:chExt cx="0" cy="0"/>
        </a:xfrm>
      </p:grpSpPr>
      <p:sp>
        <p:nvSpPr>
          <p:cNvPr id="157"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照片 - 水平">
    <p:bg>
      <p:bgPr>
        <a:solidFill>
          <a:srgbClr val="222222"/>
        </a:solidFill>
        <a:effectLst/>
      </p:bgPr>
    </p:bg>
    <p:spTree>
      <p:nvGrpSpPr>
        <p:cNvPr id="1" name=""/>
        <p:cNvGrpSpPr/>
        <p:nvPr/>
      </p:nvGrpSpPr>
      <p:grpSpPr>
        <a:xfrm>
          <a:off x="0" y="0"/>
          <a:ext cx="0" cy="0"/>
          <a:chOff x="0" y="0"/>
          <a:chExt cx="0" cy="0"/>
        </a:xfrm>
      </p:grpSpPr>
      <p:sp>
        <p:nvSpPr>
          <p:cNvPr id="22" name="一个人站在大坝顶部的黑白航拍照片"/>
          <p:cNvSpPr>
            <a:spLocks noGrp="1"/>
          </p:cNvSpPr>
          <p:nvPr>
            <p:ph type="pic" idx="21"/>
          </p:nvPr>
        </p:nvSpPr>
        <p:spPr>
          <a:xfrm>
            <a:off x="-38100" y="-1219200"/>
            <a:ext cx="24460200" cy="16145934"/>
          </a:xfrm>
          <a:prstGeom prst="rect">
            <a:avLst/>
          </a:prstGeom>
        </p:spPr>
        <p:txBody>
          <a:bodyPr lIns="91439" tIns="45719" rIns="91439" bIns="45719">
            <a:noAutofit/>
          </a:bodyPr>
          <a:lstStyle/>
          <a:p>
            <a:endParaRPr/>
          </a:p>
        </p:txBody>
      </p:sp>
      <p:sp>
        <p:nvSpPr>
          <p:cNvPr id="23" name="线条"/>
          <p:cNvSpPr/>
          <p:nvPr/>
        </p:nvSpPr>
        <p:spPr>
          <a:xfrm flipV="1">
            <a:off x="762000" y="8635632"/>
            <a:ext cx="22859999" cy="369"/>
          </a:xfrm>
          <a:prstGeom prst="line">
            <a:avLst/>
          </a:prstGeom>
          <a:ln w="508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24" name="标题文本"/>
          <p:cNvSpPr txBox="1">
            <a:spLocks noGrp="1"/>
          </p:cNvSpPr>
          <p:nvPr>
            <p:ph type="title"/>
          </p:nvPr>
        </p:nvSpPr>
        <p:spPr>
          <a:xfrm>
            <a:off x="762000" y="9042400"/>
            <a:ext cx="22860000" cy="3810000"/>
          </a:xfrm>
          <a:prstGeom prst="rect">
            <a:avLst/>
          </a:prstGeom>
        </p:spPr>
        <p:txBody>
          <a:bodyPr/>
          <a:lstStyle>
            <a:lvl1pPr>
              <a:spcBef>
                <a:spcPts val="0"/>
              </a:spcBef>
              <a:defRPr sz="30300"/>
            </a:lvl1pPr>
          </a:lstStyle>
          <a:p>
            <a:r>
              <a:t>标题文本</a:t>
            </a:r>
          </a:p>
        </p:txBody>
      </p:sp>
      <p:sp>
        <p:nvSpPr>
          <p:cNvPr id="25" name="正文级别 1…"/>
          <p:cNvSpPr txBox="1">
            <a:spLocks noGrp="1"/>
          </p:cNvSpPr>
          <p:nvPr>
            <p:ph type="body" sz="quarter" idx="1"/>
          </p:nvPr>
        </p:nvSpPr>
        <p:spPr>
          <a:xfrm>
            <a:off x="762000" y="5994400"/>
            <a:ext cx="22860000" cy="2540000"/>
          </a:xfrm>
          <a:prstGeom prst="rect">
            <a:avLst/>
          </a:prstGeom>
        </p:spPr>
        <p:txBody>
          <a:bodyPr anchor="b"/>
          <a:lstStyle>
            <a:lvl1pPr marL="0" indent="0">
              <a:lnSpc>
                <a:spcPct val="80000"/>
              </a:lnSpc>
              <a:spcBef>
                <a:spcPts val="3200"/>
              </a:spcBef>
              <a:buClrTx/>
              <a:buSzTx/>
              <a:buFontTx/>
              <a:buNone/>
              <a:defRPr sz="7700" cap="all">
                <a:solidFill>
                  <a:srgbClr val="A6AAA9"/>
                </a:solidFill>
                <a:latin typeface="+mn-lt"/>
                <a:ea typeface="+mn-ea"/>
                <a:cs typeface="+mn-cs"/>
                <a:sym typeface="Baskerville"/>
              </a:defRPr>
            </a:lvl1pPr>
            <a:lvl2pPr marL="0" indent="0">
              <a:lnSpc>
                <a:spcPct val="80000"/>
              </a:lnSpc>
              <a:spcBef>
                <a:spcPts val="3200"/>
              </a:spcBef>
              <a:buClrTx/>
              <a:buSzTx/>
              <a:buFontTx/>
              <a:buNone/>
              <a:defRPr sz="7700" cap="all">
                <a:solidFill>
                  <a:srgbClr val="A6AAA9"/>
                </a:solidFill>
                <a:latin typeface="+mn-lt"/>
                <a:ea typeface="+mn-ea"/>
                <a:cs typeface="+mn-cs"/>
                <a:sym typeface="Baskerville"/>
              </a:defRPr>
            </a:lvl2pPr>
            <a:lvl3pPr marL="0" indent="0">
              <a:lnSpc>
                <a:spcPct val="80000"/>
              </a:lnSpc>
              <a:spcBef>
                <a:spcPts val="3200"/>
              </a:spcBef>
              <a:buClrTx/>
              <a:buSzTx/>
              <a:buFontTx/>
              <a:buNone/>
              <a:defRPr sz="7700" cap="all">
                <a:solidFill>
                  <a:srgbClr val="A6AAA9"/>
                </a:solidFill>
                <a:latin typeface="+mn-lt"/>
                <a:ea typeface="+mn-ea"/>
                <a:cs typeface="+mn-cs"/>
                <a:sym typeface="Baskerville"/>
              </a:defRPr>
            </a:lvl3pPr>
            <a:lvl4pPr marL="0" indent="0">
              <a:lnSpc>
                <a:spcPct val="80000"/>
              </a:lnSpc>
              <a:spcBef>
                <a:spcPts val="3200"/>
              </a:spcBef>
              <a:buClrTx/>
              <a:buSzTx/>
              <a:buFontTx/>
              <a:buNone/>
              <a:defRPr sz="7700" cap="all">
                <a:solidFill>
                  <a:srgbClr val="A6AAA9"/>
                </a:solidFill>
                <a:latin typeface="+mn-lt"/>
                <a:ea typeface="+mn-ea"/>
                <a:cs typeface="+mn-cs"/>
                <a:sym typeface="Baskerville"/>
              </a:defRPr>
            </a:lvl4pPr>
            <a:lvl5pPr marL="0" indent="0">
              <a:lnSpc>
                <a:spcPct val="80000"/>
              </a:lnSpc>
              <a:spcBef>
                <a:spcPts val="3200"/>
              </a:spcBef>
              <a:buClrTx/>
              <a:buSzTx/>
              <a:buFontTx/>
              <a:buNone/>
              <a:defRPr sz="7700" cap="all">
                <a:solidFill>
                  <a:srgbClr val="A6AAA9"/>
                </a:solidFill>
                <a:latin typeface="+mn-lt"/>
                <a:ea typeface="+mn-ea"/>
                <a:cs typeface="+mn-cs"/>
                <a:sym typeface="Baskerville"/>
              </a:defRPr>
            </a:lvl5pPr>
          </a:lstStyle>
          <a:p>
            <a:r>
              <a:t>正文级别 1</a:t>
            </a:r>
          </a:p>
          <a:p>
            <a:pPr lvl="1"/>
            <a:r>
              <a:t>正文级别 2</a:t>
            </a:r>
          </a:p>
          <a:p>
            <a:pPr lvl="2"/>
            <a:r>
              <a:t>正文级别 3</a:t>
            </a:r>
          </a:p>
          <a:p>
            <a:pPr lvl="3"/>
            <a:r>
              <a:t>正文级别 4</a:t>
            </a:r>
          </a:p>
          <a:p>
            <a:pPr lvl="4"/>
            <a:r>
              <a:t>正文级别 5</a:t>
            </a:r>
          </a:p>
        </p:txBody>
      </p:sp>
      <p:sp>
        <p:nvSpPr>
          <p:cNvPr id="26" name="幻灯片编号"/>
          <p:cNvSpPr txBox="1">
            <a:spLocks noGrp="1"/>
          </p:cNvSpPr>
          <p:nvPr>
            <p:ph type="sldNum" sz="quarter" idx="2"/>
          </p:nvPr>
        </p:nvSpPr>
        <p:spPr>
          <a:xfrm>
            <a:off x="23044894" y="609600"/>
            <a:ext cx="571501" cy="6223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标题与副标题（备选）">
    <p:spTree>
      <p:nvGrpSpPr>
        <p:cNvPr id="1" name=""/>
        <p:cNvGrpSpPr/>
        <p:nvPr/>
      </p:nvGrpSpPr>
      <p:grpSpPr>
        <a:xfrm>
          <a:off x="0" y="0"/>
          <a:ext cx="0" cy="0"/>
          <a:chOff x="0" y="0"/>
          <a:chExt cx="0" cy="0"/>
        </a:xfrm>
      </p:grpSpPr>
      <p:sp>
        <p:nvSpPr>
          <p:cNvPr id="33" name="线条"/>
          <p:cNvSpPr/>
          <p:nvPr/>
        </p:nvSpPr>
        <p:spPr>
          <a:xfrm flipV="1">
            <a:off x="762000" y="8635632"/>
            <a:ext cx="22859999" cy="369"/>
          </a:xfrm>
          <a:prstGeom prst="line">
            <a:avLst/>
          </a:prstGeom>
          <a:ln w="508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34" name="标题文本"/>
          <p:cNvSpPr txBox="1">
            <a:spLocks noGrp="1"/>
          </p:cNvSpPr>
          <p:nvPr>
            <p:ph type="title"/>
          </p:nvPr>
        </p:nvSpPr>
        <p:spPr>
          <a:xfrm>
            <a:off x="762000" y="9042400"/>
            <a:ext cx="22860000" cy="3810000"/>
          </a:xfrm>
          <a:prstGeom prst="rect">
            <a:avLst/>
          </a:prstGeom>
        </p:spPr>
        <p:txBody>
          <a:bodyPr/>
          <a:lstStyle>
            <a:lvl1pPr>
              <a:spcBef>
                <a:spcPts val="0"/>
              </a:spcBef>
              <a:defRPr sz="30300"/>
            </a:lvl1pPr>
          </a:lstStyle>
          <a:p>
            <a:r>
              <a:t>标题文本</a:t>
            </a:r>
          </a:p>
        </p:txBody>
      </p:sp>
      <p:sp>
        <p:nvSpPr>
          <p:cNvPr id="35" name="正文级别 1…"/>
          <p:cNvSpPr txBox="1">
            <a:spLocks noGrp="1"/>
          </p:cNvSpPr>
          <p:nvPr>
            <p:ph type="body" sz="quarter" idx="1"/>
          </p:nvPr>
        </p:nvSpPr>
        <p:spPr>
          <a:xfrm>
            <a:off x="762000" y="5994400"/>
            <a:ext cx="22860000" cy="2540000"/>
          </a:xfrm>
          <a:prstGeom prst="rect">
            <a:avLst/>
          </a:prstGeom>
        </p:spPr>
        <p:txBody>
          <a:bodyPr anchor="b"/>
          <a:lstStyle>
            <a:lvl1pPr marL="0" indent="0">
              <a:lnSpc>
                <a:spcPct val="80000"/>
              </a:lnSpc>
              <a:spcBef>
                <a:spcPts val="3200"/>
              </a:spcBef>
              <a:buClrTx/>
              <a:buSzTx/>
              <a:buFontTx/>
              <a:buNone/>
              <a:defRPr sz="7700" cap="all">
                <a:solidFill>
                  <a:srgbClr val="A6AAA9"/>
                </a:solidFill>
                <a:latin typeface="+mn-lt"/>
                <a:ea typeface="+mn-ea"/>
                <a:cs typeface="+mn-cs"/>
                <a:sym typeface="Baskerville"/>
              </a:defRPr>
            </a:lvl1pPr>
            <a:lvl2pPr marL="0" indent="0">
              <a:lnSpc>
                <a:spcPct val="80000"/>
              </a:lnSpc>
              <a:spcBef>
                <a:spcPts val="3200"/>
              </a:spcBef>
              <a:buClrTx/>
              <a:buSzTx/>
              <a:buFontTx/>
              <a:buNone/>
              <a:defRPr sz="7700" cap="all">
                <a:solidFill>
                  <a:srgbClr val="A6AAA9"/>
                </a:solidFill>
                <a:latin typeface="+mn-lt"/>
                <a:ea typeface="+mn-ea"/>
                <a:cs typeface="+mn-cs"/>
                <a:sym typeface="Baskerville"/>
              </a:defRPr>
            </a:lvl2pPr>
            <a:lvl3pPr marL="0" indent="0">
              <a:lnSpc>
                <a:spcPct val="80000"/>
              </a:lnSpc>
              <a:spcBef>
                <a:spcPts val="3200"/>
              </a:spcBef>
              <a:buClrTx/>
              <a:buSzTx/>
              <a:buFontTx/>
              <a:buNone/>
              <a:defRPr sz="7700" cap="all">
                <a:solidFill>
                  <a:srgbClr val="A6AAA9"/>
                </a:solidFill>
                <a:latin typeface="+mn-lt"/>
                <a:ea typeface="+mn-ea"/>
                <a:cs typeface="+mn-cs"/>
                <a:sym typeface="Baskerville"/>
              </a:defRPr>
            </a:lvl3pPr>
            <a:lvl4pPr marL="0" indent="0">
              <a:lnSpc>
                <a:spcPct val="80000"/>
              </a:lnSpc>
              <a:spcBef>
                <a:spcPts val="3200"/>
              </a:spcBef>
              <a:buClrTx/>
              <a:buSzTx/>
              <a:buFontTx/>
              <a:buNone/>
              <a:defRPr sz="7700" cap="all">
                <a:solidFill>
                  <a:srgbClr val="A6AAA9"/>
                </a:solidFill>
                <a:latin typeface="+mn-lt"/>
                <a:ea typeface="+mn-ea"/>
                <a:cs typeface="+mn-cs"/>
                <a:sym typeface="Baskerville"/>
              </a:defRPr>
            </a:lvl4pPr>
            <a:lvl5pPr marL="0" indent="0">
              <a:lnSpc>
                <a:spcPct val="80000"/>
              </a:lnSpc>
              <a:spcBef>
                <a:spcPts val="3200"/>
              </a:spcBef>
              <a:buClrTx/>
              <a:buSzTx/>
              <a:buFontTx/>
              <a:buNone/>
              <a:defRPr sz="7700" cap="all">
                <a:solidFill>
                  <a:srgbClr val="A6AAA9"/>
                </a:solidFill>
                <a:latin typeface="+mn-lt"/>
                <a:ea typeface="+mn-ea"/>
                <a:cs typeface="+mn-cs"/>
                <a:sym typeface="Baskerville"/>
              </a:defRPr>
            </a:lvl5pPr>
          </a:lstStyle>
          <a:p>
            <a:r>
              <a:t>正文级别 1</a:t>
            </a:r>
          </a:p>
          <a:p>
            <a:pPr lvl="1"/>
            <a:r>
              <a:t>正文级别 2</a:t>
            </a:r>
          </a:p>
          <a:p>
            <a:pPr lvl="2"/>
            <a:r>
              <a:t>正文级别 3</a:t>
            </a:r>
          </a:p>
          <a:p>
            <a:pPr lvl="3"/>
            <a:r>
              <a:t>正文级别 4</a:t>
            </a:r>
          </a:p>
          <a:p>
            <a:pPr lvl="4"/>
            <a:r>
              <a:t>正文级别 5</a:t>
            </a:r>
          </a:p>
        </p:txBody>
      </p:sp>
      <p:sp>
        <p:nvSpPr>
          <p:cNvPr id="36" name="幻灯片编号"/>
          <p:cNvSpPr txBox="1">
            <a:spLocks noGrp="1"/>
          </p:cNvSpPr>
          <p:nvPr>
            <p:ph type="sldNum" sz="quarter" idx="2"/>
          </p:nvPr>
        </p:nvSpPr>
        <p:spPr>
          <a:xfrm>
            <a:off x="22994915" y="584200"/>
            <a:ext cx="571501" cy="6223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标题 - 居中">
    <p:bg>
      <p:bgPr>
        <a:solidFill>
          <a:srgbClr val="222222"/>
        </a:solidFill>
        <a:effectLst/>
      </p:bgPr>
    </p:bg>
    <p:spTree>
      <p:nvGrpSpPr>
        <p:cNvPr id="1" name=""/>
        <p:cNvGrpSpPr/>
        <p:nvPr/>
      </p:nvGrpSpPr>
      <p:grpSpPr>
        <a:xfrm>
          <a:off x="0" y="0"/>
          <a:ext cx="0" cy="0"/>
          <a:chOff x="0" y="0"/>
          <a:chExt cx="0" cy="0"/>
        </a:xfrm>
      </p:grpSpPr>
      <p:sp>
        <p:nvSpPr>
          <p:cNvPr id="43" name="标题文本"/>
          <p:cNvSpPr txBox="1">
            <a:spLocks noGrp="1"/>
          </p:cNvSpPr>
          <p:nvPr>
            <p:ph type="title"/>
          </p:nvPr>
        </p:nvSpPr>
        <p:spPr>
          <a:xfrm>
            <a:off x="762000" y="5676900"/>
            <a:ext cx="22860000" cy="6350000"/>
          </a:xfrm>
          <a:prstGeom prst="rect">
            <a:avLst/>
          </a:prstGeom>
        </p:spPr>
        <p:txBody>
          <a:bodyPr/>
          <a:lstStyle>
            <a:lvl1pPr>
              <a:spcBef>
                <a:spcPts val="0"/>
              </a:spcBef>
              <a:defRPr sz="30300"/>
            </a:lvl1pPr>
          </a:lstStyle>
          <a:p>
            <a:r>
              <a:t>标题文本</a:t>
            </a:r>
          </a:p>
        </p:txBody>
      </p:sp>
      <p:sp>
        <p:nvSpPr>
          <p:cNvPr id="44" name="幻灯片编号"/>
          <p:cNvSpPr txBox="1">
            <a:spLocks noGrp="1"/>
          </p:cNvSpPr>
          <p:nvPr>
            <p:ph type="sldNum" sz="quarter" idx="2"/>
          </p:nvPr>
        </p:nvSpPr>
        <p:spPr>
          <a:xfrm>
            <a:off x="23044894" y="609600"/>
            <a:ext cx="571501" cy="6223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照片 - 垂直">
    <p:bg>
      <p:bgPr>
        <a:solidFill>
          <a:srgbClr val="222222"/>
        </a:solidFill>
        <a:effectLst/>
      </p:bgPr>
    </p:bg>
    <p:spTree>
      <p:nvGrpSpPr>
        <p:cNvPr id="1" name=""/>
        <p:cNvGrpSpPr/>
        <p:nvPr/>
      </p:nvGrpSpPr>
      <p:grpSpPr>
        <a:xfrm>
          <a:off x="0" y="0"/>
          <a:ext cx="0" cy="0"/>
          <a:chOff x="0" y="0"/>
          <a:chExt cx="0" cy="0"/>
        </a:xfrm>
      </p:grpSpPr>
      <p:sp>
        <p:nvSpPr>
          <p:cNvPr id="51" name="线条"/>
          <p:cNvSpPr/>
          <p:nvPr/>
        </p:nvSpPr>
        <p:spPr>
          <a:xfrm flipV="1">
            <a:off x="11049000" y="8635798"/>
            <a:ext cx="12572997" cy="203"/>
          </a:xfrm>
          <a:prstGeom prst="line">
            <a:avLst/>
          </a:prstGeom>
          <a:ln w="508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52" name="多云天空下的风车的黑白照片"/>
          <p:cNvSpPr>
            <a:spLocks noGrp="1"/>
          </p:cNvSpPr>
          <p:nvPr>
            <p:ph type="pic" idx="21"/>
          </p:nvPr>
        </p:nvSpPr>
        <p:spPr>
          <a:xfrm>
            <a:off x="-190500" y="0"/>
            <a:ext cx="12428272" cy="13716000"/>
          </a:xfrm>
          <a:prstGeom prst="rect">
            <a:avLst/>
          </a:prstGeom>
        </p:spPr>
        <p:txBody>
          <a:bodyPr lIns="91439" tIns="45719" rIns="91439" bIns="45719">
            <a:noAutofit/>
          </a:bodyPr>
          <a:lstStyle/>
          <a:p>
            <a:endParaRPr/>
          </a:p>
        </p:txBody>
      </p:sp>
      <p:sp>
        <p:nvSpPr>
          <p:cNvPr id="53" name="标题文本"/>
          <p:cNvSpPr txBox="1">
            <a:spLocks noGrp="1"/>
          </p:cNvSpPr>
          <p:nvPr>
            <p:ph type="title"/>
          </p:nvPr>
        </p:nvSpPr>
        <p:spPr>
          <a:xfrm>
            <a:off x="11049000" y="9042400"/>
            <a:ext cx="12573000" cy="3810000"/>
          </a:xfrm>
          <a:prstGeom prst="rect">
            <a:avLst/>
          </a:prstGeom>
        </p:spPr>
        <p:txBody>
          <a:bodyPr/>
          <a:lstStyle>
            <a:lvl1pPr>
              <a:spcBef>
                <a:spcPts val="0"/>
              </a:spcBef>
              <a:defRPr sz="30300"/>
            </a:lvl1pPr>
          </a:lstStyle>
          <a:p>
            <a:r>
              <a:t>标题文本</a:t>
            </a:r>
          </a:p>
        </p:txBody>
      </p:sp>
      <p:sp>
        <p:nvSpPr>
          <p:cNvPr id="54" name="正文级别 1…"/>
          <p:cNvSpPr txBox="1">
            <a:spLocks noGrp="1"/>
          </p:cNvSpPr>
          <p:nvPr>
            <p:ph type="body" sz="quarter" idx="1"/>
          </p:nvPr>
        </p:nvSpPr>
        <p:spPr>
          <a:xfrm>
            <a:off x="11049000" y="5994400"/>
            <a:ext cx="12573000" cy="2540000"/>
          </a:xfrm>
          <a:prstGeom prst="rect">
            <a:avLst/>
          </a:prstGeom>
        </p:spPr>
        <p:txBody>
          <a:bodyPr anchor="b"/>
          <a:lstStyle>
            <a:lvl1pPr marL="0" indent="0">
              <a:lnSpc>
                <a:spcPct val="80000"/>
              </a:lnSpc>
              <a:spcBef>
                <a:spcPts val="3200"/>
              </a:spcBef>
              <a:buClrTx/>
              <a:buSzTx/>
              <a:buFontTx/>
              <a:buNone/>
              <a:defRPr sz="7700" cap="all">
                <a:solidFill>
                  <a:srgbClr val="A6AAA9"/>
                </a:solidFill>
                <a:latin typeface="+mn-lt"/>
                <a:ea typeface="+mn-ea"/>
                <a:cs typeface="+mn-cs"/>
                <a:sym typeface="Baskerville"/>
              </a:defRPr>
            </a:lvl1pPr>
            <a:lvl2pPr marL="0" indent="0">
              <a:lnSpc>
                <a:spcPct val="80000"/>
              </a:lnSpc>
              <a:spcBef>
                <a:spcPts val="3200"/>
              </a:spcBef>
              <a:buClrTx/>
              <a:buSzTx/>
              <a:buFontTx/>
              <a:buNone/>
              <a:defRPr sz="7700" cap="all">
                <a:solidFill>
                  <a:srgbClr val="A6AAA9"/>
                </a:solidFill>
                <a:latin typeface="+mn-lt"/>
                <a:ea typeface="+mn-ea"/>
                <a:cs typeface="+mn-cs"/>
                <a:sym typeface="Baskerville"/>
              </a:defRPr>
            </a:lvl2pPr>
            <a:lvl3pPr marL="0" indent="0">
              <a:lnSpc>
                <a:spcPct val="80000"/>
              </a:lnSpc>
              <a:spcBef>
                <a:spcPts val="3200"/>
              </a:spcBef>
              <a:buClrTx/>
              <a:buSzTx/>
              <a:buFontTx/>
              <a:buNone/>
              <a:defRPr sz="7700" cap="all">
                <a:solidFill>
                  <a:srgbClr val="A6AAA9"/>
                </a:solidFill>
                <a:latin typeface="+mn-lt"/>
                <a:ea typeface="+mn-ea"/>
                <a:cs typeface="+mn-cs"/>
                <a:sym typeface="Baskerville"/>
              </a:defRPr>
            </a:lvl3pPr>
            <a:lvl4pPr marL="0" indent="0">
              <a:lnSpc>
                <a:spcPct val="80000"/>
              </a:lnSpc>
              <a:spcBef>
                <a:spcPts val="3200"/>
              </a:spcBef>
              <a:buClrTx/>
              <a:buSzTx/>
              <a:buFontTx/>
              <a:buNone/>
              <a:defRPr sz="7700" cap="all">
                <a:solidFill>
                  <a:srgbClr val="A6AAA9"/>
                </a:solidFill>
                <a:latin typeface="+mn-lt"/>
                <a:ea typeface="+mn-ea"/>
                <a:cs typeface="+mn-cs"/>
                <a:sym typeface="Baskerville"/>
              </a:defRPr>
            </a:lvl4pPr>
            <a:lvl5pPr marL="0" indent="0">
              <a:lnSpc>
                <a:spcPct val="80000"/>
              </a:lnSpc>
              <a:spcBef>
                <a:spcPts val="3200"/>
              </a:spcBef>
              <a:buClrTx/>
              <a:buSzTx/>
              <a:buFontTx/>
              <a:buNone/>
              <a:defRPr sz="7700" cap="all">
                <a:solidFill>
                  <a:srgbClr val="A6AAA9"/>
                </a:solidFill>
                <a:latin typeface="+mn-lt"/>
                <a:ea typeface="+mn-ea"/>
                <a:cs typeface="+mn-cs"/>
                <a:sym typeface="Baskerville"/>
              </a:defRPr>
            </a:lvl5pPr>
          </a:lstStyle>
          <a:p>
            <a:r>
              <a:t>正文级别 1</a:t>
            </a:r>
          </a:p>
          <a:p>
            <a:pPr lvl="1"/>
            <a:r>
              <a:t>正文级别 2</a:t>
            </a:r>
          </a:p>
          <a:p>
            <a:pPr lvl="2"/>
            <a:r>
              <a:t>正文级别 3</a:t>
            </a:r>
          </a:p>
          <a:p>
            <a:pPr lvl="3"/>
            <a:r>
              <a:t>正文级别 4</a:t>
            </a:r>
          </a:p>
          <a:p>
            <a:pPr lvl="4"/>
            <a:r>
              <a:t>正文级别 5</a:t>
            </a:r>
          </a:p>
        </p:txBody>
      </p:sp>
      <p:sp>
        <p:nvSpPr>
          <p:cNvPr id="55" name="幻灯片编号"/>
          <p:cNvSpPr txBox="1">
            <a:spLocks noGrp="1"/>
          </p:cNvSpPr>
          <p:nvPr>
            <p:ph type="sldNum" sz="quarter" idx="2"/>
          </p:nvPr>
        </p:nvSpPr>
        <p:spPr>
          <a:xfrm>
            <a:off x="23044894" y="609600"/>
            <a:ext cx="571501" cy="6223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62" name="文本"/>
          <p:cNvSpPr txBox="1">
            <a:spLocks noGrp="1"/>
          </p:cNvSpPr>
          <p:nvPr>
            <p:ph type="body" sz="quarter" idx="21"/>
          </p:nvPr>
        </p:nvSpPr>
        <p:spPr>
          <a:xfrm>
            <a:off x="762000" y="533400"/>
            <a:ext cx="20955000" cy="736601"/>
          </a:xfrm>
          <a:prstGeom prst="rect">
            <a:avLst/>
          </a:prstGeom>
        </p:spPr>
        <p:txBody>
          <a:bodyPr anchor="b">
            <a:spAutoFit/>
          </a:bodyPr>
          <a:lstStyle>
            <a:lvl1pPr marL="0" indent="0" defTabSz="647700">
              <a:lnSpc>
                <a:spcPct val="80000"/>
              </a:lnSpc>
              <a:spcBef>
                <a:spcPts val="0"/>
              </a:spcBef>
              <a:buClrTx/>
              <a:buSzTx/>
              <a:buFontTx/>
              <a:buNone/>
              <a:defRPr sz="3600" b="1" cap="all" spc="180">
                <a:latin typeface="+mn-lt"/>
                <a:ea typeface="+mn-ea"/>
                <a:cs typeface="+mn-cs"/>
                <a:sym typeface="Baskerville"/>
              </a:defRPr>
            </a:lvl1pPr>
          </a:lstStyle>
          <a:p>
            <a:r>
              <a:t>文本</a:t>
            </a:r>
          </a:p>
        </p:txBody>
      </p:sp>
      <p:sp>
        <p:nvSpPr>
          <p:cNvPr id="63" name="标题文本"/>
          <p:cNvSpPr txBox="1">
            <a:spLocks noGrp="1"/>
          </p:cNvSpPr>
          <p:nvPr>
            <p:ph type="title"/>
          </p:nvPr>
        </p:nvSpPr>
        <p:spPr>
          <a:prstGeom prst="rect">
            <a:avLst/>
          </a:prstGeom>
        </p:spPr>
        <p:txBody>
          <a:bodyPr/>
          <a:lstStyle/>
          <a:p>
            <a:r>
              <a:t>标题文本</a:t>
            </a:r>
          </a:p>
        </p:txBody>
      </p:sp>
      <p:sp>
        <p:nvSpPr>
          <p:cNvPr id="6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与项目符号">
    <p:bg>
      <p:bgPr>
        <a:solidFill>
          <a:srgbClr val="222222"/>
        </a:solidFill>
        <a:effectLst/>
      </p:bgPr>
    </p:bg>
    <p:spTree>
      <p:nvGrpSpPr>
        <p:cNvPr id="1" name=""/>
        <p:cNvGrpSpPr/>
        <p:nvPr/>
      </p:nvGrpSpPr>
      <p:grpSpPr>
        <a:xfrm>
          <a:off x="0" y="0"/>
          <a:ext cx="0" cy="0"/>
          <a:chOff x="0" y="0"/>
          <a:chExt cx="0" cy="0"/>
        </a:xfrm>
      </p:grpSpPr>
      <p:sp>
        <p:nvSpPr>
          <p:cNvPr id="71" name="文本"/>
          <p:cNvSpPr txBox="1">
            <a:spLocks noGrp="1"/>
          </p:cNvSpPr>
          <p:nvPr>
            <p:ph type="body" sz="quarter" idx="21"/>
          </p:nvPr>
        </p:nvSpPr>
        <p:spPr>
          <a:xfrm>
            <a:off x="762000" y="533400"/>
            <a:ext cx="20955000" cy="736601"/>
          </a:xfrm>
          <a:prstGeom prst="rect">
            <a:avLst/>
          </a:prstGeom>
        </p:spPr>
        <p:txBody>
          <a:bodyPr anchor="b">
            <a:spAutoFit/>
          </a:bodyPr>
          <a:lstStyle>
            <a:lvl1pPr marL="0" indent="0" defTabSz="647700">
              <a:lnSpc>
                <a:spcPct val="80000"/>
              </a:lnSpc>
              <a:spcBef>
                <a:spcPts val="0"/>
              </a:spcBef>
              <a:buClrTx/>
              <a:buSzTx/>
              <a:buFontTx/>
              <a:buNone/>
              <a:defRPr sz="3600" b="1" cap="all" spc="180">
                <a:latin typeface="+mn-lt"/>
                <a:ea typeface="+mn-ea"/>
                <a:cs typeface="+mn-cs"/>
                <a:sym typeface="Baskerville"/>
              </a:defRPr>
            </a:lvl1pPr>
          </a:lstStyle>
          <a:p>
            <a:r>
              <a:t>文本</a:t>
            </a:r>
          </a:p>
        </p:txBody>
      </p:sp>
      <p:sp>
        <p:nvSpPr>
          <p:cNvPr id="72" name="标题文本"/>
          <p:cNvSpPr txBox="1">
            <a:spLocks noGrp="1"/>
          </p:cNvSpPr>
          <p:nvPr>
            <p:ph type="title"/>
          </p:nvPr>
        </p:nvSpPr>
        <p:spPr>
          <a:prstGeom prst="rect">
            <a:avLst/>
          </a:prstGeom>
        </p:spPr>
        <p:txBody>
          <a:bodyPr/>
          <a:lstStyle/>
          <a:p>
            <a:r>
              <a:t>标题文本</a:t>
            </a:r>
          </a:p>
        </p:txBody>
      </p:sp>
      <p:sp>
        <p:nvSpPr>
          <p:cNvPr id="73" name="正文级别 1…"/>
          <p:cNvSpPr txBox="1">
            <a:spLocks noGrp="1"/>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r>
              <a:t>正文级别 1</a:t>
            </a:r>
          </a:p>
          <a:p>
            <a:pPr lvl="1"/>
            <a:r>
              <a:t>正文级别 2</a:t>
            </a:r>
          </a:p>
          <a:p>
            <a:pPr lvl="2"/>
            <a:r>
              <a:t>正文级别 3</a:t>
            </a:r>
          </a:p>
          <a:p>
            <a:pPr lvl="3"/>
            <a:r>
              <a:t>正文级别 4</a:t>
            </a:r>
          </a:p>
          <a:p>
            <a:pPr lvl="4"/>
            <a:r>
              <a:t>正文级别 5</a:t>
            </a:r>
          </a:p>
        </p:txBody>
      </p:sp>
      <p:sp>
        <p:nvSpPr>
          <p:cNvPr id="7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标题与项目符号（备选）">
    <p:spTree>
      <p:nvGrpSpPr>
        <p:cNvPr id="1" name=""/>
        <p:cNvGrpSpPr/>
        <p:nvPr/>
      </p:nvGrpSpPr>
      <p:grpSpPr>
        <a:xfrm>
          <a:off x="0" y="0"/>
          <a:ext cx="0" cy="0"/>
          <a:chOff x="0" y="0"/>
          <a:chExt cx="0" cy="0"/>
        </a:xfrm>
      </p:grpSpPr>
      <p:sp>
        <p:nvSpPr>
          <p:cNvPr id="81" name="文本"/>
          <p:cNvSpPr txBox="1">
            <a:spLocks noGrp="1"/>
          </p:cNvSpPr>
          <p:nvPr>
            <p:ph type="body" sz="quarter" idx="21"/>
          </p:nvPr>
        </p:nvSpPr>
        <p:spPr>
          <a:xfrm>
            <a:off x="762000" y="533400"/>
            <a:ext cx="20955000" cy="736601"/>
          </a:xfrm>
          <a:prstGeom prst="rect">
            <a:avLst/>
          </a:prstGeom>
        </p:spPr>
        <p:txBody>
          <a:bodyPr anchor="b">
            <a:spAutoFit/>
          </a:bodyPr>
          <a:lstStyle>
            <a:lvl1pPr marL="0" indent="0" defTabSz="647700">
              <a:lnSpc>
                <a:spcPct val="80000"/>
              </a:lnSpc>
              <a:spcBef>
                <a:spcPts val="0"/>
              </a:spcBef>
              <a:buClrTx/>
              <a:buSzTx/>
              <a:buFontTx/>
              <a:buNone/>
              <a:defRPr sz="3600" b="1" cap="all" spc="180">
                <a:latin typeface="+mn-lt"/>
                <a:ea typeface="+mn-ea"/>
                <a:cs typeface="+mn-cs"/>
                <a:sym typeface="Baskerville"/>
              </a:defRPr>
            </a:lvl1pPr>
          </a:lstStyle>
          <a:p>
            <a:r>
              <a:t>文本</a:t>
            </a:r>
          </a:p>
        </p:txBody>
      </p:sp>
      <p:sp>
        <p:nvSpPr>
          <p:cNvPr id="82" name="标题文本"/>
          <p:cNvSpPr txBox="1">
            <a:spLocks noGrp="1"/>
          </p:cNvSpPr>
          <p:nvPr>
            <p:ph type="title"/>
          </p:nvPr>
        </p:nvSpPr>
        <p:spPr>
          <a:prstGeom prst="rect">
            <a:avLst/>
          </a:prstGeom>
        </p:spPr>
        <p:txBody>
          <a:bodyPr/>
          <a:lstStyle/>
          <a:p>
            <a:r>
              <a:t>标题文本</a:t>
            </a:r>
          </a:p>
        </p:txBody>
      </p:sp>
      <p:sp>
        <p:nvSpPr>
          <p:cNvPr id="83" name="正文级别 1…"/>
          <p:cNvSpPr txBox="1">
            <a:spLocks noGrp="1"/>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r>
              <a:t>正文级别 1</a:t>
            </a:r>
          </a:p>
          <a:p>
            <a:pPr lvl="1"/>
            <a:r>
              <a:t>正文级别 2</a:t>
            </a:r>
          </a:p>
          <a:p>
            <a:pPr lvl="2"/>
            <a:r>
              <a:t>正文级别 3</a:t>
            </a:r>
          </a:p>
          <a:p>
            <a:pPr lvl="3"/>
            <a:r>
              <a:t>正文级别 4</a:t>
            </a:r>
          </a:p>
          <a:p>
            <a:pPr lvl="4"/>
            <a:r>
              <a:t>正文级别 5</a:t>
            </a:r>
          </a:p>
        </p:txBody>
      </p:sp>
      <p:sp>
        <p:nvSpPr>
          <p:cNvPr id="8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标题、项目符号与照片">
    <p:bg>
      <p:bgPr>
        <a:solidFill>
          <a:srgbClr val="222222"/>
        </a:solidFill>
        <a:effectLst/>
      </p:bgPr>
    </p:bg>
    <p:spTree>
      <p:nvGrpSpPr>
        <p:cNvPr id="1" name=""/>
        <p:cNvGrpSpPr/>
        <p:nvPr/>
      </p:nvGrpSpPr>
      <p:grpSpPr>
        <a:xfrm>
          <a:off x="0" y="0"/>
          <a:ext cx="0" cy="0"/>
          <a:chOff x="0" y="0"/>
          <a:chExt cx="0" cy="0"/>
        </a:xfrm>
      </p:grpSpPr>
      <p:sp>
        <p:nvSpPr>
          <p:cNvPr id="91" name="文本"/>
          <p:cNvSpPr txBox="1">
            <a:spLocks noGrp="1"/>
          </p:cNvSpPr>
          <p:nvPr>
            <p:ph type="body" sz="quarter" idx="21"/>
          </p:nvPr>
        </p:nvSpPr>
        <p:spPr>
          <a:xfrm>
            <a:off x="762000" y="533400"/>
            <a:ext cx="20955000" cy="736601"/>
          </a:xfrm>
          <a:prstGeom prst="rect">
            <a:avLst/>
          </a:prstGeom>
        </p:spPr>
        <p:txBody>
          <a:bodyPr anchor="b">
            <a:spAutoFit/>
          </a:bodyPr>
          <a:lstStyle>
            <a:lvl1pPr marL="0" indent="0" defTabSz="647700">
              <a:lnSpc>
                <a:spcPct val="80000"/>
              </a:lnSpc>
              <a:spcBef>
                <a:spcPts val="0"/>
              </a:spcBef>
              <a:buClrTx/>
              <a:buSzTx/>
              <a:buFontTx/>
              <a:buNone/>
              <a:defRPr sz="3600" b="1" cap="all" spc="180">
                <a:latin typeface="+mn-lt"/>
                <a:ea typeface="+mn-ea"/>
                <a:cs typeface="+mn-cs"/>
                <a:sym typeface="Baskerville"/>
              </a:defRPr>
            </a:lvl1pPr>
          </a:lstStyle>
          <a:p>
            <a:r>
              <a:t>文本</a:t>
            </a:r>
          </a:p>
        </p:txBody>
      </p:sp>
      <p:sp>
        <p:nvSpPr>
          <p:cNvPr id="92" name="多云天空下的风车的黑白照片"/>
          <p:cNvSpPr>
            <a:spLocks noGrp="1"/>
          </p:cNvSpPr>
          <p:nvPr>
            <p:ph type="pic" idx="22"/>
          </p:nvPr>
        </p:nvSpPr>
        <p:spPr>
          <a:xfrm>
            <a:off x="13258800" y="0"/>
            <a:ext cx="12428272" cy="13716000"/>
          </a:xfrm>
          <a:prstGeom prst="rect">
            <a:avLst/>
          </a:prstGeom>
        </p:spPr>
        <p:txBody>
          <a:bodyPr lIns="91439" tIns="45719" rIns="91439" bIns="45719">
            <a:noAutofit/>
          </a:bodyPr>
          <a:lstStyle/>
          <a:p>
            <a:endParaRPr/>
          </a:p>
        </p:txBody>
      </p:sp>
      <p:sp>
        <p:nvSpPr>
          <p:cNvPr id="93" name="标题文本"/>
          <p:cNvSpPr txBox="1">
            <a:spLocks noGrp="1"/>
          </p:cNvSpPr>
          <p:nvPr>
            <p:ph type="title"/>
          </p:nvPr>
        </p:nvSpPr>
        <p:spPr>
          <a:xfrm>
            <a:off x="762000" y="2159000"/>
            <a:ext cx="11811000" cy="1016000"/>
          </a:xfrm>
          <a:prstGeom prst="rect">
            <a:avLst/>
          </a:prstGeom>
        </p:spPr>
        <p:txBody>
          <a:bodyPr/>
          <a:lstStyle/>
          <a:p>
            <a:r>
              <a:t>标题文本</a:t>
            </a:r>
          </a:p>
        </p:txBody>
      </p:sp>
      <p:sp>
        <p:nvSpPr>
          <p:cNvPr id="94" name="正文级别 1…"/>
          <p:cNvSpPr txBox="1">
            <a:spLocks noGrp="1"/>
          </p:cNvSpPr>
          <p:nvPr>
            <p:ph type="body" sz="half" idx="1"/>
          </p:nvPr>
        </p:nvSpPr>
        <p:spPr>
          <a:xfrm>
            <a:off x="762000" y="3860800"/>
            <a:ext cx="11811000" cy="8585200"/>
          </a:xfrm>
          <a:prstGeom prst="rect">
            <a:avLst/>
          </a:prstGeom>
        </p:spPr>
        <p:txBody>
          <a:bodyPr/>
          <a:lstStyle>
            <a:lvl1pPr>
              <a:buClr>
                <a:schemeClr val="accent1"/>
              </a:buClr>
              <a:buChar char="▸"/>
              <a:defRPr sz="4000"/>
            </a:lvl1pPr>
            <a:lvl2pPr>
              <a:buClr>
                <a:schemeClr val="accent1"/>
              </a:buClr>
              <a:buChar char="▸"/>
              <a:defRPr sz="4000"/>
            </a:lvl2pPr>
            <a:lvl3pPr>
              <a:buClr>
                <a:schemeClr val="accent1"/>
              </a:buClr>
              <a:buChar char="▸"/>
              <a:defRPr sz="4000"/>
            </a:lvl3pPr>
            <a:lvl4pPr>
              <a:buClr>
                <a:schemeClr val="accent1"/>
              </a:buClr>
              <a:buChar char="▸"/>
              <a:defRPr sz="4000"/>
            </a:lvl4pPr>
            <a:lvl5pPr>
              <a:buClr>
                <a:schemeClr val="accent1"/>
              </a:buClr>
              <a:buChar char="▸"/>
              <a:defRPr sz="4000"/>
            </a:lvl5pPr>
          </a:lstStyle>
          <a:p>
            <a:r>
              <a:t>正文级别 1</a:t>
            </a:r>
          </a:p>
          <a:p>
            <a:pPr lvl="1"/>
            <a:r>
              <a:t>正文级别 2</a:t>
            </a:r>
          </a:p>
          <a:p>
            <a:pPr lvl="2"/>
            <a:r>
              <a:t>正文级别 3</a:t>
            </a:r>
          </a:p>
          <a:p>
            <a:pPr lvl="3"/>
            <a:r>
              <a:t>正文级别 4</a:t>
            </a:r>
          </a:p>
          <a:p>
            <a:pPr lvl="4"/>
            <a:r>
              <a:t>正文级别 5</a:t>
            </a:r>
          </a:p>
        </p:txBody>
      </p:sp>
      <p:sp>
        <p:nvSpPr>
          <p:cNvPr id="9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线条"/>
          <p:cNvSpPr/>
          <p:nvPr/>
        </p:nvSpPr>
        <p:spPr>
          <a:xfrm flipV="1">
            <a:off x="762000" y="1396632"/>
            <a:ext cx="22859999" cy="369"/>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3" name="标题文本"/>
          <p:cNvSpPr txBox="1">
            <a:spLocks noGrp="1"/>
          </p:cNvSpPr>
          <p:nvPr>
            <p:ph type="title"/>
          </p:nvPr>
        </p:nvSpPr>
        <p:spPr>
          <a:xfrm>
            <a:off x="762000" y="2159000"/>
            <a:ext cx="22860000" cy="1016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标题文本</a:t>
            </a:r>
          </a:p>
        </p:txBody>
      </p:sp>
      <p:sp>
        <p:nvSpPr>
          <p:cNvPr id="4" name="正文级别 1…"/>
          <p:cNvSpPr txBox="1">
            <a:spLocks noGrp="1"/>
          </p:cNvSpPr>
          <p:nvPr>
            <p:ph type="body" idx="1"/>
          </p:nvPr>
        </p:nvSpPr>
        <p:spPr>
          <a:xfrm>
            <a:off x="762000" y="3860800"/>
            <a:ext cx="22860000" cy="8585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正文级别 1</a:t>
            </a:r>
          </a:p>
          <a:p>
            <a:pPr lvl="1"/>
            <a:r>
              <a:t>正文级别 2</a:t>
            </a:r>
          </a:p>
          <a:p>
            <a:pPr lvl="2"/>
            <a:r>
              <a:t>正文级别 3</a:t>
            </a:r>
          </a:p>
          <a:p>
            <a:pPr lvl="3"/>
            <a:r>
              <a:t>正文级别 4</a:t>
            </a:r>
          </a:p>
          <a:p>
            <a:pPr lvl="4"/>
            <a:r>
              <a:t>正文级别 5</a:t>
            </a:r>
          </a:p>
        </p:txBody>
      </p:sp>
      <p:sp>
        <p:nvSpPr>
          <p:cNvPr id="5" name="幻灯片编号"/>
          <p:cNvSpPr txBox="1">
            <a:spLocks noGrp="1"/>
          </p:cNvSpPr>
          <p:nvPr>
            <p:ph type="sldNum" sz="quarter" idx="2"/>
          </p:nvPr>
        </p:nvSpPr>
        <p:spPr>
          <a:xfrm>
            <a:off x="23041347" y="609600"/>
            <a:ext cx="571501" cy="622300"/>
          </a:xfrm>
          <a:prstGeom prst="rect">
            <a:avLst/>
          </a:prstGeom>
          <a:ln w="12700">
            <a:miter lim="400000"/>
          </a:ln>
        </p:spPr>
        <p:txBody>
          <a:bodyPr wrap="none" lIns="50800" tIns="50800" rIns="50800" bIns="50800">
            <a:spAutoFit/>
          </a:bodyPr>
          <a:lstStyle>
            <a:lvl1pPr algn="r">
              <a:lnSpc>
                <a:spcPct val="80000"/>
              </a:lnSpc>
              <a:spcBef>
                <a:spcPts val="0"/>
              </a:spcBef>
              <a:defRPr sz="3600">
                <a:latin typeface="+mn-lt"/>
                <a:ea typeface="+mn-ea"/>
                <a:cs typeface="+mn-cs"/>
                <a:sym typeface="Baskerville"/>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spd="med"/>
  <p:txStyles>
    <p:titleStyle>
      <a:lvl1pPr marL="0" marR="0" indent="0" algn="l" defTabSz="825500" rtl="0" latinLnBrk="0">
        <a:lnSpc>
          <a:spcPct val="80000"/>
        </a:lnSpc>
        <a:spcBef>
          <a:spcPts val="3900"/>
        </a:spcBef>
        <a:spcAft>
          <a:spcPts val="0"/>
        </a:spcAft>
        <a:buClrTx/>
        <a:buSzTx/>
        <a:buFontTx/>
        <a:buNone/>
        <a:tabLst/>
        <a:defRPr sz="8700" b="1" i="0" u="none" strike="noStrike" cap="all" spc="0" baseline="0">
          <a:solidFill>
            <a:schemeClr val="accent1"/>
          </a:solidFill>
          <a:uFillTx/>
          <a:latin typeface="+mn-lt"/>
          <a:ea typeface="+mn-ea"/>
          <a:cs typeface="+mn-cs"/>
          <a:sym typeface="Baskerville"/>
        </a:defRPr>
      </a:lvl1pPr>
      <a:lvl2pPr marL="0" marR="0" indent="0" algn="l" defTabSz="825500" rtl="0" latinLnBrk="0">
        <a:lnSpc>
          <a:spcPct val="80000"/>
        </a:lnSpc>
        <a:spcBef>
          <a:spcPts val="3900"/>
        </a:spcBef>
        <a:spcAft>
          <a:spcPts val="0"/>
        </a:spcAft>
        <a:buClrTx/>
        <a:buSzTx/>
        <a:buFontTx/>
        <a:buNone/>
        <a:tabLst/>
        <a:defRPr sz="8700" b="1" i="0" u="none" strike="noStrike" cap="all" spc="0" baseline="0">
          <a:solidFill>
            <a:schemeClr val="accent1"/>
          </a:solidFill>
          <a:uFillTx/>
          <a:latin typeface="+mn-lt"/>
          <a:ea typeface="+mn-ea"/>
          <a:cs typeface="+mn-cs"/>
          <a:sym typeface="Baskerville"/>
        </a:defRPr>
      </a:lvl2pPr>
      <a:lvl3pPr marL="0" marR="0" indent="0" algn="l" defTabSz="825500" rtl="0" latinLnBrk="0">
        <a:lnSpc>
          <a:spcPct val="80000"/>
        </a:lnSpc>
        <a:spcBef>
          <a:spcPts val="3900"/>
        </a:spcBef>
        <a:spcAft>
          <a:spcPts val="0"/>
        </a:spcAft>
        <a:buClrTx/>
        <a:buSzTx/>
        <a:buFontTx/>
        <a:buNone/>
        <a:tabLst/>
        <a:defRPr sz="8700" b="1" i="0" u="none" strike="noStrike" cap="all" spc="0" baseline="0">
          <a:solidFill>
            <a:schemeClr val="accent1"/>
          </a:solidFill>
          <a:uFillTx/>
          <a:latin typeface="+mn-lt"/>
          <a:ea typeface="+mn-ea"/>
          <a:cs typeface="+mn-cs"/>
          <a:sym typeface="Baskerville"/>
        </a:defRPr>
      </a:lvl3pPr>
      <a:lvl4pPr marL="0" marR="0" indent="0" algn="l" defTabSz="825500" rtl="0" latinLnBrk="0">
        <a:lnSpc>
          <a:spcPct val="80000"/>
        </a:lnSpc>
        <a:spcBef>
          <a:spcPts val="3900"/>
        </a:spcBef>
        <a:spcAft>
          <a:spcPts val="0"/>
        </a:spcAft>
        <a:buClrTx/>
        <a:buSzTx/>
        <a:buFontTx/>
        <a:buNone/>
        <a:tabLst/>
        <a:defRPr sz="8700" b="1" i="0" u="none" strike="noStrike" cap="all" spc="0" baseline="0">
          <a:solidFill>
            <a:schemeClr val="accent1"/>
          </a:solidFill>
          <a:uFillTx/>
          <a:latin typeface="+mn-lt"/>
          <a:ea typeface="+mn-ea"/>
          <a:cs typeface="+mn-cs"/>
          <a:sym typeface="Baskerville"/>
        </a:defRPr>
      </a:lvl4pPr>
      <a:lvl5pPr marL="0" marR="0" indent="0" algn="l" defTabSz="825500" rtl="0" latinLnBrk="0">
        <a:lnSpc>
          <a:spcPct val="80000"/>
        </a:lnSpc>
        <a:spcBef>
          <a:spcPts val="3900"/>
        </a:spcBef>
        <a:spcAft>
          <a:spcPts val="0"/>
        </a:spcAft>
        <a:buClrTx/>
        <a:buSzTx/>
        <a:buFontTx/>
        <a:buNone/>
        <a:tabLst/>
        <a:defRPr sz="8700" b="1" i="0" u="none" strike="noStrike" cap="all" spc="0" baseline="0">
          <a:solidFill>
            <a:schemeClr val="accent1"/>
          </a:solidFill>
          <a:uFillTx/>
          <a:latin typeface="+mn-lt"/>
          <a:ea typeface="+mn-ea"/>
          <a:cs typeface="+mn-cs"/>
          <a:sym typeface="Baskerville"/>
        </a:defRPr>
      </a:lvl5pPr>
      <a:lvl6pPr marL="0" marR="0" indent="0" algn="l" defTabSz="825500" rtl="0" latinLnBrk="0">
        <a:lnSpc>
          <a:spcPct val="80000"/>
        </a:lnSpc>
        <a:spcBef>
          <a:spcPts val="3900"/>
        </a:spcBef>
        <a:spcAft>
          <a:spcPts val="0"/>
        </a:spcAft>
        <a:buClrTx/>
        <a:buSzTx/>
        <a:buFontTx/>
        <a:buNone/>
        <a:tabLst/>
        <a:defRPr sz="8700" b="1" i="0" u="none" strike="noStrike" cap="all" spc="0" baseline="0">
          <a:solidFill>
            <a:schemeClr val="accent1"/>
          </a:solidFill>
          <a:uFillTx/>
          <a:latin typeface="+mn-lt"/>
          <a:ea typeface="+mn-ea"/>
          <a:cs typeface="+mn-cs"/>
          <a:sym typeface="Baskerville"/>
        </a:defRPr>
      </a:lvl6pPr>
      <a:lvl7pPr marL="0" marR="0" indent="0" algn="l" defTabSz="825500" rtl="0" latinLnBrk="0">
        <a:lnSpc>
          <a:spcPct val="80000"/>
        </a:lnSpc>
        <a:spcBef>
          <a:spcPts val="3900"/>
        </a:spcBef>
        <a:spcAft>
          <a:spcPts val="0"/>
        </a:spcAft>
        <a:buClrTx/>
        <a:buSzTx/>
        <a:buFontTx/>
        <a:buNone/>
        <a:tabLst/>
        <a:defRPr sz="8700" b="1" i="0" u="none" strike="noStrike" cap="all" spc="0" baseline="0">
          <a:solidFill>
            <a:schemeClr val="accent1"/>
          </a:solidFill>
          <a:uFillTx/>
          <a:latin typeface="+mn-lt"/>
          <a:ea typeface="+mn-ea"/>
          <a:cs typeface="+mn-cs"/>
          <a:sym typeface="Baskerville"/>
        </a:defRPr>
      </a:lvl7pPr>
      <a:lvl8pPr marL="0" marR="0" indent="0" algn="l" defTabSz="825500" rtl="0" latinLnBrk="0">
        <a:lnSpc>
          <a:spcPct val="80000"/>
        </a:lnSpc>
        <a:spcBef>
          <a:spcPts val="3900"/>
        </a:spcBef>
        <a:spcAft>
          <a:spcPts val="0"/>
        </a:spcAft>
        <a:buClrTx/>
        <a:buSzTx/>
        <a:buFontTx/>
        <a:buNone/>
        <a:tabLst/>
        <a:defRPr sz="8700" b="1" i="0" u="none" strike="noStrike" cap="all" spc="0" baseline="0">
          <a:solidFill>
            <a:schemeClr val="accent1"/>
          </a:solidFill>
          <a:uFillTx/>
          <a:latin typeface="+mn-lt"/>
          <a:ea typeface="+mn-ea"/>
          <a:cs typeface="+mn-cs"/>
          <a:sym typeface="Baskerville"/>
        </a:defRPr>
      </a:lvl8pPr>
      <a:lvl9pPr marL="0" marR="0" indent="0" algn="l" defTabSz="825500" rtl="0" latinLnBrk="0">
        <a:lnSpc>
          <a:spcPct val="80000"/>
        </a:lnSpc>
        <a:spcBef>
          <a:spcPts val="3900"/>
        </a:spcBef>
        <a:spcAft>
          <a:spcPts val="0"/>
        </a:spcAft>
        <a:buClrTx/>
        <a:buSzTx/>
        <a:buFontTx/>
        <a:buNone/>
        <a:tabLst/>
        <a:defRPr sz="8700" b="1" i="0" u="none" strike="noStrike" cap="all" spc="0" baseline="0">
          <a:solidFill>
            <a:schemeClr val="accent1"/>
          </a:solidFill>
          <a:uFillTx/>
          <a:latin typeface="+mn-lt"/>
          <a:ea typeface="+mn-ea"/>
          <a:cs typeface="+mn-cs"/>
          <a:sym typeface="Baskerville"/>
        </a:defRPr>
      </a:lvl9pPr>
    </p:titleStyle>
    <p:bodyStyle>
      <a:lvl1pPr marL="635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sz="4800" b="0" i="0" u="none" strike="noStrike" cap="none" spc="0" baseline="0">
          <a:solidFill>
            <a:srgbClr val="838787"/>
          </a:solidFill>
          <a:uFillTx/>
          <a:latin typeface="Avenir Next Medium"/>
          <a:ea typeface="Avenir Next Medium"/>
          <a:cs typeface="Avenir Next Medium"/>
          <a:sym typeface="Avenir Next Medium"/>
        </a:defRPr>
      </a:lvl1pPr>
      <a:lvl2pPr marL="1270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sz="4800" b="0" i="0" u="none" strike="noStrike" cap="none" spc="0" baseline="0">
          <a:solidFill>
            <a:srgbClr val="838787"/>
          </a:solidFill>
          <a:uFillTx/>
          <a:latin typeface="Avenir Next Medium"/>
          <a:ea typeface="Avenir Next Medium"/>
          <a:cs typeface="Avenir Next Medium"/>
          <a:sym typeface="Avenir Next Medium"/>
        </a:defRPr>
      </a:lvl2pPr>
      <a:lvl3pPr marL="1905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sz="4800" b="0" i="0" u="none" strike="noStrike" cap="none" spc="0" baseline="0">
          <a:solidFill>
            <a:srgbClr val="838787"/>
          </a:solidFill>
          <a:uFillTx/>
          <a:latin typeface="Avenir Next Medium"/>
          <a:ea typeface="Avenir Next Medium"/>
          <a:cs typeface="Avenir Next Medium"/>
          <a:sym typeface="Avenir Next Medium"/>
        </a:defRPr>
      </a:lvl3pPr>
      <a:lvl4pPr marL="2540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sz="4800" b="0" i="0" u="none" strike="noStrike" cap="none" spc="0" baseline="0">
          <a:solidFill>
            <a:srgbClr val="838787"/>
          </a:solidFill>
          <a:uFillTx/>
          <a:latin typeface="Avenir Next Medium"/>
          <a:ea typeface="Avenir Next Medium"/>
          <a:cs typeface="Avenir Next Medium"/>
          <a:sym typeface="Avenir Next Medium"/>
        </a:defRPr>
      </a:lvl4pPr>
      <a:lvl5pPr marL="3175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sz="4800" b="0" i="0" u="none" strike="noStrike" cap="none" spc="0" baseline="0">
          <a:solidFill>
            <a:srgbClr val="838787"/>
          </a:solidFill>
          <a:uFillTx/>
          <a:latin typeface="Avenir Next Medium"/>
          <a:ea typeface="Avenir Next Medium"/>
          <a:cs typeface="Avenir Next Medium"/>
          <a:sym typeface="Avenir Next Medium"/>
        </a:defRPr>
      </a:lvl5pPr>
      <a:lvl6pPr marL="3810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sz="4800" b="0" i="0" u="none" strike="noStrike" cap="none" spc="0" baseline="0">
          <a:solidFill>
            <a:srgbClr val="838787"/>
          </a:solidFill>
          <a:uFillTx/>
          <a:latin typeface="Avenir Next Medium"/>
          <a:ea typeface="Avenir Next Medium"/>
          <a:cs typeface="Avenir Next Medium"/>
          <a:sym typeface="Avenir Next Medium"/>
        </a:defRPr>
      </a:lvl6pPr>
      <a:lvl7pPr marL="4445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sz="4800" b="0" i="0" u="none" strike="noStrike" cap="none" spc="0" baseline="0">
          <a:solidFill>
            <a:srgbClr val="838787"/>
          </a:solidFill>
          <a:uFillTx/>
          <a:latin typeface="Avenir Next Medium"/>
          <a:ea typeface="Avenir Next Medium"/>
          <a:cs typeface="Avenir Next Medium"/>
          <a:sym typeface="Avenir Next Medium"/>
        </a:defRPr>
      </a:lvl7pPr>
      <a:lvl8pPr marL="5080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sz="4800" b="0" i="0" u="none" strike="noStrike" cap="none" spc="0" baseline="0">
          <a:solidFill>
            <a:srgbClr val="838787"/>
          </a:solidFill>
          <a:uFillTx/>
          <a:latin typeface="Avenir Next Medium"/>
          <a:ea typeface="Avenir Next Medium"/>
          <a:cs typeface="Avenir Next Medium"/>
          <a:sym typeface="Avenir Next Medium"/>
        </a:defRPr>
      </a:lvl8pPr>
      <a:lvl9pPr marL="5715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sz="4800" b="0" i="0" u="none" strike="noStrike" cap="none" spc="0" baseline="0">
          <a:solidFill>
            <a:srgbClr val="838787"/>
          </a:solidFill>
          <a:uFillTx/>
          <a:latin typeface="Avenir Next Medium"/>
          <a:ea typeface="Avenir Next Medium"/>
          <a:cs typeface="Avenir Next Medium"/>
          <a:sym typeface="Avenir Next Medium"/>
        </a:defRPr>
      </a:lvl9pPr>
    </p:bodyStyle>
    <p:otherStyle>
      <a:lvl1pPr marL="0" marR="0" indent="0" algn="r" defTabSz="825500" latinLnBrk="0">
        <a:lnSpc>
          <a:spcPct val="80000"/>
        </a:lnSpc>
        <a:spcBef>
          <a:spcPts val="0"/>
        </a:spcBef>
        <a:spcAft>
          <a:spcPts val="0"/>
        </a:spcAft>
        <a:buClrTx/>
        <a:buSzTx/>
        <a:buFontTx/>
        <a:buNone/>
        <a:tabLst/>
        <a:defRPr sz="3600" b="0" i="0" u="none" strike="noStrike" cap="none" spc="0" baseline="0">
          <a:solidFill>
            <a:schemeClr val="tx1"/>
          </a:solidFill>
          <a:uFillTx/>
          <a:latin typeface="+mn-lt"/>
          <a:ea typeface="+mn-ea"/>
          <a:cs typeface="+mn-cs"/>
          <a:sym typeface="Baskerville"/>
        </a:defRPr>
      </a:lvl1pPr>
      <a:lvl2pPr marL="0" marR="0" indent="228600" algn="r" defTabSz="825500" latinLnBrk="0">
        <a:lnSpc>
          <a:spcPct val="80000"/>
        </a:lnSpc>
        <a:spcBef>
          <a:spcPts val="0"/>
        </a:spcBef>
        <a:spcAft>
          <a:spcPts val="0"/>
        </a:spcAft>
        <a:buClrTx/>
        <a:buSzTx/>
        <a:buFontTx/>
        <a:buNone/>
        <a:tabLst/>
        <a:defRPr sz="3600" b="0" i="0" u="none" strike="noStrike" cap="none" spc="0" baseline="0">
          <a:solidFill>
            <a:schemeClr val="tx1"/>
          </a:solidFill>
          <a:uFillTx/>
          <a:latin typeface="+mn-lt"/>
          <a:ea typeface="+mn-ea"/>
          <a:cs typeface="+mn-cs"/>
          <a:sym typeface="Baskerville"/>
        </a:defRPr>
      </a:lvl2pPr>
      <a:lvl3pPr marL="0" marR="0" indent="457200" algn="r" defTabSz="825500" latinLnBrk="0">
        <a:lnSpc>
          <a:spcPct val="80000"/>
        </a:lnSpc>
        <a:spcBef>
          <a:spcPts val="0"/>
        </a:spcBef>
        <a:spcAft>
          <a:spcPts val="0"/>
        </a:spcAft>
        <a:buClrTx/>
        <a:buSzTx/>
        <a:buFontTx/>
        <a:buNone/>
        <a:tabLst/>
        <a:defRPr sz="3600" b="0" i="0" u="none" strike="noStrike" cap="none" spc="0" baseline="0">
          <a:solidFill>
            <a:schemeClr val="tx1"/>
          </a:solidFill>
          <a:uFillTx/>
          <a:latin typeface="+mn-lt"/>
          <a:ea typeface="+mn-ea"/>
          <a:cs typeface="+mn-cs"/>
          <a:sym typeface="Baskerville"/>
        </a:defRPr>
      </a:lvl3pPr>
      <a:lvl4pPr marL="0" marR="0" indent="685800" algn="r" defTabSz="825500" latinLnBrk="0">
        <a:lnSpc>
          <a:spcPct val="80000"/>
        </a:lnSpc>
        <a:spcBef>
          <a:spcPts val="0"/>
        </a:spcBef>
        <a:spcAft>
          <a:spcPts val="0"/>
        </a:spcAft>
        <a:buClrTx/>
        <a:buSzTx/>
        <a:buFontTx/>
        <a:buNone/>
        <a:tabLst/>
        <a:defRPr sz="3600" b="0" i="0" u="none" strike="noStrike" cap="none" spc="0" baseline="0">
          <a:solidFill>
            <a:schemeClr val="tx1"/>
          </a:solidFill>
          <a:uFillTx/>
          <a:latin typeface="+mn-lt"/>
          <a:ea typeface="+mn-ea"/>
          <a:cs typeface="+mn-cs"/>
          <a:sym typeface="Baskerville"/>
        </a:defRPr>
      </a:lvl4pPr>
      <a:lvl5pPr marL="0" marR="0" indent="914400" algn="r" defTabSz="825500" latinLnBrk="0">
        <a:lnSpc>
          <a:spcPct val="80000"/>
        </a:lnSpc>
        <a:spcBef>
          <a:spcPts val="0"/>
        </a:spcBef>
        <a:spcAft>
          <a:spcPts val="0"/>
        </a:spcAft>
        <a:buClrTx/>
        <a:buSzTx/>
        <a:buFontTx/>
        <a:buNone/>
        <a:tabLst/>
        <a:defRPr sz="3600" b="0" i="0" u="none" strike="noStrike" cap="none" spc="0" baseline="0">
          <a:solidFill>
            <a:schemeClr val="tx1"/>
          </a:solidFill>
          <a:uFillTx/>
          <a:latin typeface="+mn-lt"/>
          <a:ea typeface="+mn-ea"/>
          <a:cs typeface="+mn-cs"/>
          <a:sym typeface="Baskerville"/>
        </a:defRPr>
      </a:lvl5pPr>
      <a:lvl6pPr marL="0" marR="0" indent="1143000" algn="r" defTabSz="825500" latinLnBrk="0">
        <a:lnSpc>
          <a:spcPct val="80000"/>
        </a:lnSpc>
        <a:spcBef>
          <a:spcPts val="0"/>
        </a:spcBef>
        <a:spcAft>
          <a:spcPts val="0"/>
        </a:spcAft>
        <a:buClrTx/>
        <a:buSzTx/>
        <a:buFontTx/>
        <a:buNone/>
        <a:tabLst/>
        <a:defRPr sz="3600" b="0" i="0" u="none" strike="noStrike" cap="none" spc="0" baseline="0">
          <a:solidFill>
            <a:schemeClr val="tx1"/>
          </a:solidFill>
          <a:uFillTx/>
          <a:latin typeface="+mn-lt"/>
          <a:ea typeface="+mn-ea"/>
          <a:cs typeface="+mn-cs"/>
          <a:sym typeface="Baskerville"/>
        </a:defRPr>
      </a:lvl6pPr>
      <a:lvl7pPr marL="0" marR="0" indent="1371600" algn="r" defTabSz="825500" latinLnBrk="0">
        <a:lnSpc>
          <a:spcPct val="80000"/>
        </a:lnSpc>
        <a:spcBef>
          <a:spcPts val="0"/>
        </a:spcBef>
        <a:spcAft>
          <a:spcPts val="0"/>
        </a:spcAft>
        <a:buClrTx/>
        <a:buSzTx/>
        <a:buFontTx/>
        <a:buNone/>
        <a:tabLst/>
        <a:defRPr sz="3600" b="0" i="0" u="none" strike="noStrike" cap="none" spc="0" baseline="0">
          <a:solidFill>
            <a:schemeClr val="tx1"/>
          </a:solidFill>
          <a:uFillTx/>
          <a:latin typeface="+mn-lt"/>
          <a:ea typeface="+mn-ea"/>
          <a:cs typeface="+mn-cs"/>
          <a:sym typeface="Baskerville"/>
        </a:defRPr>
      </a:lvl7pPr>
      <a:lvl8pPr marL="0" marR="0" indent="1600200" algn="r" defTabSz="825500" latinLnBrk="0">
        <a:lnSpc>
          <a:spcPct val="80000"/>
        </a:lnSpc>
        <a:spcBef>
          <a:spcPts val="0"/>
        </a:spcBef>
        <a:spcAft>
          <a:spcPts val="0"/>
        </a:spcAft>
        <a:buClrTx/>
        <a:buSzTx/>
        <a:buFontTx/>
        <a:buNone/>
        <a:tabLst/>
        <a:defRPr sz="3600" b="0" i="0" u="none" strike="noStrike" cap="none" spc="0" baseline="0">
          <a:solidFill>
            <a:schemeClr val="tx1"/>
          </a:solidFill>
          <a:uFillTx/>
          <a:latin typeface="+mn-lt"/>
          <a:ea typeface="+mn-ea"/>
          <a:cs typeface="+mn-cs"/>
          <a:sym typeface="Baskerville"/>
        </a:defRPr>
      </a:lvl8pPr>
      <a:lvl9pPr marL="0" marR="0" indent="1828800" algn="r" defTabSz="825500" latinLnBrk="0">
        <a:lnSpc>
          <a:spcPct val="80000"/>
        </a:lnSpc>
        <a:spcBef>
          <a:spcPts val="0"/>
        </a:spcBef>
        <a:spcAft>
          <a:spcPts val="0"/>
        </a:spcAft>
        <a:buClrTx/>
        <a:buSzTx/>
        <a:buFontTx/>
        <a:buNone/>
        <a:tabLst/>
        <a:defRPr sz="3600" b="0" i="0" u="none" strike="noStrike" cap="none" spc="0" baseline="0">
          <a:solidFill>
            <a:schemeClr val="tx1"/>
          </a:solidFill>
          <a:uFillTx/>
          <a:latin typeface="+mn-lt"/>
          <a:ea typeface="+mn-ea"/>
          <a:cs typeface="+mn-cs"/>
          <a:sym typeface="Baskervill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软件工程项目个人报告"/>
          <p:cNvSpPr txBox="1">
            <a:spLocks noGrp="1"/>
          </p:cNvSpPr>
          <p:nvPr>
            <p:ph type="ctrTitle"/>
          </p:nvPr>
        </p:nvSpPr>
        <p:spPr>
          <a:prstGeom prst="rect">
            <a:avLst/>
          </a:prstGeom>
        </p:spPr>
        <p:txBody>
          <a:bodyPr/>
          <a:lstStyle>
            <a:lvl1pPr defTabSz="487044">
              <a:defRPr sz="17876"/>
            </a:lvl1pPr>
          </a:lstStyle>
          <a:p>
            <a:r>
              <a:t>软件工程项目个人报告</a:t>
            </a:r>
          </a:p>
        </p:txBody>
      </p:sp>
      <p:sp>
        <p:nvSpPr>
          <p:cNvPr id="167" name="191220099苏晨阳"/>
          <p:cNvSpPr txBox="1">
            <a:spLocks noGrp="1"/>
          </p:cNvSpPr>
          <p:nvPr>
            <p:ph type="subTitle" sz="quarter" idx="1"/>
          </p:nvPr>
        </p:nvSpPr>
        <p:spPr>
          <a:prstGeom prst="rect">
            <a:avLst/>
          </a:prstGeom>
        </p:spPr>
        <p:txBody>
          <a:bodyPr/>
          <a:lstStyle/>
          <a:p>
            <a:r>
              <a:t>191220099苏晨阳</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03 心得体会"/>
          <p:cNvSpPr txBox="1">
            <a:spLocks noGrp="1"/>
          </p:cNvSpPr>
          <p:nvPr>
            <p:ph type="title"/>
          </p:nvPr>
        </p:nvSpPr>
        <p:spPr>
          <a:prstGeom prst="rect">
            <a:avLst/>
          </a:prstGeom>
        </p:spPr>
        <p:txBody>
          <a:bodyPr/>
          <a:lstStyle>
            <a:lvl1pPr>
              <a:spcBef>
                <a:spcPts val="3900"/>
              </a:spcBef>
              <a:defRPr sz="8700"/>
            </a:lvl1pPr>
          </a:lstStyle>
          <a:p>
            <a:r>
              <a:t>03 心得体会</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心得体会"/>
          <p:cNvSpPr txBox="1">
            <a:spLocks noGrp="1"/>
          </p:cNvSpPr>
          <p:nvPr>
            <p:ph type="body" idx="21"/>
          </p:nvPr>
        </p:nvSpPr>
        <p:spPr>
          <a:prstGeom prst="rect">
            <a:avLst/>
          </a:prstGeom>
        </p:spPr>
        <p:txBody>
          <a:bodyPr/>
          <a:lstStyle/>
          <a:p>
            <a:r>
              <a:t>心得体会</a:t>
            </a:r>
          </a:p>
        </p:txBody>
      </p:sp>
      <p:pic>
        <p:nvPicPr>
          <p:cNvPr id="204" name="IMG_0551.JPG" descr="IMG_0551.JPG"/>
          <p:cNvPicPr>
            <a:picLocks noGrp="1" noChangeAspect="1"/>
          </p:cNvPicPr>
          <p:nvPr>
            <p:ph type="pic" idx="22"/>
          </p:nvPr>
        </p:nvPicPr>
        <p:blipFill>
          <a:blip r:embed="rId2"/>
          <a:srcRect t="25760" b="25760"/>
          <a:stretch>
            <a:fillRect/>
          </a:stretch>
        </p:blipFill>
        <p:spPr>
          <a:xfrm>
            <a:off x="13335000" y="2159000"/>
            <a:ext cx="10287000" cy="10795000"/>
          </a:xfrm>
          <a:prstGeom prst="rect">
            <a:avLst/>
          </a:prstGeom>
        </p:spPr>
      </p:pic>
      <p:sp>
        <p:nvSpPr>
          <p:cNvPr id="205" name="恰当的技术选型可以节省大量不必要的工作…"/>
          <p:cNvSpPr txBox="1">
            <a:spLocks noGrp="1"/>
          </p:cNvSpPr>
          <p:nvPr>
            <p:ph type="body" sz="half" idx="1"/>
          </p:nvPr>
        </p:nvSpPr>
        <p:spPr>
          <a:xfrm>
            <a:off x="762000" y="3027588"/>
            <a:ext cx="11811000" cy="10302424"/>
          </a:xfrm>
          <a:prstGeom prst="rect">
            <a:avLst/>
          </a:prstGeom>
        </p:spPr>
        <p:txBody>
          <a:bodyPr/>
          <a:lstStyle/>
          <a:p>
            <a:r>
              <a:t>恰当的技术选型可以节省大量不必要的工作</a:t>
            </a:r>
          </a:p>
          <a:p>
            <a:pPr lvl="1"/>
            <a:r>
              <a:t>开发人员具备共同的技术理解同样重要</a:t>
            </a:r>
          </a:p>
          <a:p>
            <a:r>
              <a:t>部门内（组内）、不同部门（前端和后端）建立稳定有效的沟通机制可以大大提升效率。</a:t>
            </a:r>
          </a:p>
          <a:p>
            <a:pPr lvl="1"/>
            <a:r>
              <a:t>项目前期的一些关键技术细节应当尽早确定，避免具体业务部分的开发被阻塞；</a:t>
            </a:r>
          </a:p>
          <a:p>
            <a:r>
              <a:t>重视静态检查工具和接口测试的使用——少写bug</a:t>
            </a:r>
          </a:p>
          <a:p>
            <a:r>
              <a:t>组件复用和代码重构是必要的</a:t>
            </a:r>
          </a:p>
        </p:txBody>
      </p:sp>
      <p:sp>
        <p:nvSpPr>
          <p:cNvPr id="206" name="经验总结"/>
          <p:cNvSpPr txBox="1">
            <a:spLocks noGrp="1"/>
          </p:cNvSpPr>
          <p:nvPr>
            <p:ph type="title"/>
          </p:nvPr>
        </p:nvSpPr>
        <p:spPr>
          <a:xfrm>
            <a:off x="762000" y="1822337"/>
            <a:ext cx="22860000" cy="1016001"/>
          </a:xfrm>
          <a:prstGeom prst="rect">
            <a:avLst/>
          </a:prstGeom>
        </p:spPr>
        <p:txBody>
          <a:bodyPr/>
          <a:lstStyle>
            <a:lvl1pPr defTabSz="487044">
              <a:spcBef>
                <a:spcPts val="2300"/>
              </a:spcBef>
              <a:defRPr sz="5133"/>
            </a:lvl1pPr>
          </a:lstStyle>
          <a:p>
            <a:r>
              <a:t>经验总结</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心得体会"/>
          <p:cNvSpPr txBox="1">
            <a:spLocks noGrp="1"/>
          </p:cNvSpPr>
          <p:nvPr>
            <p:ph type="body" idx="21"/>
          </p:nvPr>
        </p:nvSpPr>
        <p:spPr>
          <a:prstGeom prst="rect">
            <a:avLst/>
          </a:prstGeom>
        </p:spPr>
        <p:txBody>
          <a:bodyPr/>
          <a:lstStyle/>
          <a:p>
            <a:r>
              <a:t>心得体会</a:t>
            </a:r>
          </a:p>
        </p:txBody>
      </p:sp>
      <p:pic>
        <p:nvPicPr>
          <p:cNvPr id="209" name="多云天空下的风车的黑白照片" descr="多云天空下的风车的黑白照片"/>
          <p:cNvPicPr>
            <a:picLocks noGrp="1" noChangeAspect="1"/>
          </p:cNvPicPr>
          <p:nvPr>
            <p:ph type="pic" idx="22"/>
          </p:nvPr>
        </p:nvPicPr>
        <p:blipFill>
          <a:blip r:embed="rId2"/>
          <a:srcRect l="613" t="15740" r="16615" b="5555"/>
          <a:stretch>
            <a:fillRect/>
          </a:stretch>
        </p:blipFill>
        <p:spPr>
          <a:xfrm>
            <a:off x="13335000" y="2159000"/>
            <a:ext cx="10287000" cy="10795000"/>
          </a:xfrm>
          <a:prstGeom prst="rect">
            <a:avLst/>
          </a:prstGeom>
        </p:spPr>
      </p:pic>
      <p:sp>
        <p:nvSpPr>
          <p:cNvPr id="210" name="个人收获"/>
          <p:cNvSpPr txBox="1">
            <a:spLocks noGrp="1"/>
          </p:cNvSpPr>
          <p:nvPr>
            <p:ph type="title"/>
          </p:nvPr>
        </p:nvSpPr>
        <p:spPr>
          <a:prstGeom prst="rect">
            <a:avLst/>
          </a:prstGeom>
        </p:spPr>
        <p:txBody>
          <a:bodyPr/>
          <a:lstStyle>
            <a:lvl1pPr defTabSz="487044">
              <a:spcBef>
                <a:spcPts val="2300"/>
              </a:spcBef>
              <a:defRPr sz="5133"/>
            </a:lvl1pPr>
          </a:lstStyle>
          <a:p>
            <a:r>
              <a:t>个人收获</a:t>
            </a:r>
          </a:p>
        </p:txBody>
      </p:sp>
      <p:sp>
        <p:nvSpPr>
          <p:cNvPr id="211" name="经历了一次完整的项目开发流程，从一开始的需求调研、到形成各种阶段性文档和代码成果、到最后的测试与上线部署，可以说每个环节都只有亲身参与才能明白其在整个项目周期中的具体意义。…"/>
          <p:cNvSpPr txBox="1">
            <a:spLocks noGrp="1"/>
          </p:cNvSpPr>
          <p:nvPr>
            <p:ph type="body" sz="half" idx="1"/>
          </p:nvPr>
        </p:nvSpPr>
        <p:spPr>
          <a:prstGeom prst="rect">
            <a:avLst/>
          </a:prstGeom>
        </p:spPr>
        <p:txBody>
          <a:bodyPr/>
          <a:lstStyle/>
          <a:p>
            <a:r>
              <a:t>经历了一次完整的项目开发流程，从一开始的需求调研、到形成各种阶段性文档和代码成果、到最后的测试与上线部署，可以说每个环节都只有亲身参与才能明白其在整个项目周期中的具体意义。</a:t>
            </a:r>
          </a:p>
          <a:p>
            <a:r>
              <a:t>与组内外、技术与非技术成员沟通的过程也使得我有意识地发掘更高效的协作方式。</a:t>
            </a:r>
          </a:p>
          <a:p>
            <a:r>
              <a:t>尽可能应用了较为前沿且符合实践应用的前端技术，虽然给前期的启动阶段带来了一些挑战，但也使得我在开发过程中有更大的收获。</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感谢观看"/>
          <p:cNvSpPr txBox="1">
            <a:spLocks noGrp="1"/>
          </p:cNvSpPr>
          <p:nvPr>
            <p:ph type="title"/>
          </p:nvPr>
        </p:nvSpPr>
        <p:spPr>
          <a:prstGeom prst="rect">
            <a:avLst/>
          </a:prstGeom>
        </p:spPr>
        <p:txBody>
          <a:bodyPr/>
          <a:lstStyle/>
          <a:p>
            <a:r>
              <a:t>感谢观看</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文本"/>
          <p:cNvSpPr txBox="1">
            <a:spLocks noGrp="1"/>
          </p:cNvSpPr>
          <p:nvPr>
            <p:ph type="body" idx="21"/>
          </p:nvPr>
        </p:nvSpPr>
        <p:spPr>
          <a:prstGeom prst="rect">
            <a:avLst/>
          </a:prstGeom>
        </p:spPr>
        <p:txBody>
          <a:bodyPr/>
          <a:lstStyle/>
          <a:p>
            <a:endParaRPr/>
          </a:p>
        </p:txBody>
      </p:sp>
      <p:pic>
        <p:nvPicPr>
          <p:cNvPr id="170" name="多云天空下的风车的黑白照片" descr="多云天空下的风车的黑白照片"/>
          <p:cNvPicPr>
            <a:picLocks noGrp="1" noChangeAspect="1"/>
          </p:cNvPicPr>
          <p:nvPr>
            <p:ph type="pic" idx="22"/>
          </p:nvPr>
        </p:nvPicPr>
        <p:blipFill>
          <a:blip r:embed="rId2"/>
          <a:srcRect l="10294" r="10294"/>
          <a:stretch>
            <a:fillRect/>
          </a:stretch>
        </p:blipFill>
        <p:spPr>
          <a:xfrm>
            <a:off x="13335000" y="2159000"/>
            <a:ext cx="10287000" cy="10795000"/>
          </a:xfrm>
          <a:prstGeom prst="rect">
            <a:avLst/>
          </a:prstGeom>
        </p:spPr>
      </p:pic>
      <p:sp>
        <p:nvSpPr>
          <p:cNvPr id="171" name="目录"/>
          <p:cNvSpPr txBox="1">
            <a:spLocks noGrp="1"/>
          </p:cNvSpPr>
          <p:nvPr>
            <p:ph type="title"/>
          </p:nvPr>
        </p:nvSpPr>
        <p:spPr>
          <a:prstGeom prst="rect">
            <a:avLst/>
          </a:prstGeom>
        </p:spPr>
        <p:txBody>
          <a:bodyPr/>
          <a:lstStyle>
            <a:lvl1pPr defTabSz="487044">
              <a:spcBef>
                <a:spcPts val="2300"/>
              </a:spcBef>
              <a:defRPr sz="5133"/>
            </a:lvl1pPr>
          </a:lstStyle>
          <a:p>
            <a:r>
              <a:t>目录</a:t>
            </a:r>
          </a:p>
        </p:txBody>
      </p:sp>
      <p:sp>
        <p:nvSpPr>
          <p:cNvPr id="172" name="个人工作总结…"/>
          <p:cNvSpPr txBox="1">
            <a:spLocks noGrp="1"/>
          </p:cNvSpPr>
          <p:nvPr>
            <p:ph type="body" sz="half" idx="1"/>
          </p:nvPr>
        </p:nvSpPr>
        <p:spPr>
          <a:prstGeom prst="rect">
            <a:avLst/>
          </a:prstGeom>
        </p:spPr>
        <p:txBody>
          <a:bodyPr/>
          <a:lstStyle/>
          <a:p>
            <a:r>
              <a:t>个人工作总结</a:t>
            </a:r>
          </a:p>
          <a:p>
            <a:r>
              <a:t>技术栈和工具使用</a:t>
            </a:r>
          </a:p>
          <a:p>
            <a:r>
              <a:t>心得体会</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01 个人工作总结"/>
          <p:cNvSpPr txBox="1">
            <a:spLocks noGrp="1"/>
          </p:cNvSpPr>
          <p:nvPr>
            <p:ph type="title"/>
          </p:nvPr>
        </p:nvSpPr>
        <p:spPr>
          <a:prstGeom prst="rect">
            <a:avLst/>
          </a:prstGeom>
        </p:spPr>
        <p:txBody>
          <a:bodyPr/>
          <a:lstStyle>
            <a:lvl1pPr>
              <a:spcBef>
                <a:spcPts val="3900"/>
              </a:spcBef>
              <a:defRPr sz="8700"/>
            </a:lvl1pPr>
          </a:lstStyle>
          <a:p>
            <a:r>
              <a:t>01 个人工作总结</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个人工作总结"/>
          <p:cNvSpPr txBox="1">
            <a:spLocks noGrp="1"/>
          </p:cNvSpPr>
          <p:nvPr>
            <p:ph type="body" idx="21"/>
          </p:nvPr>
        </p:nvSpPr>
        <p:spPr>
          <a:prstGeom prst="rect">
            <a:avLst/>
          </a:prstGeom>
        </p:spPr>
        <p:txBody>
          <a:bodyPr/>
          <a:lstStyle/>
          <a:p>
            <a:r>
              <a:t>个人工作总结</a:t>
            </a:r>
          </a:p>
        </p:txBody>
      </p:sp>
      <p:sp>
        <p:nvSpPr>
          <p:cNvPr id="177" name="个人任务"/>
          <p:cNvSpPr txBox="1">
            <a:spLocks noGrp="1"/>
          </p:cNvSpPr>
          <p:nvPr>
            <p:ph type="title"/>
          </p:nvPr>
        </p:nvSpPr>
        <p:spPr>
          <a:prstGeom prst="rect">
            <a:avLst/>
          </a:prstGeom>
        </p:spPr>
        <p:txBody>
          <a:bodyPr/>
          <a:lstStyle>
            <a:lvl1pPr defTabSz="487044">
              <a:spcBef>
                <a:spcPts val="2300"/>
              </a:spcBef>
              <a:defRPr sz="5133"/>
            </a:lvl1pPr>
          </a:lstStyle>
          <a:p>
            <a:r>
              <a:t>个人任务</a:t>
            </a:r>
          </a:p>
        </p:txBody>
      </p:sp>
      <p:sp>
        <p:nvSpPr>
          <p:cNvPr id="178" name="技术选型与调研…"/>
          <p:cNvSpPr txBox="1">
            <a:spLocks noGrp="1"/>
          </p:cNvSpPr>
          <p:nvPr>
            <p:ph type="body" idx="1"/>
          </p:nvPr>
        </p:nvSpPr>
        <p:spPr>
          <a:prstGeom prst="rect">
            <a:avLst/>
          </a:prstGeom>
        </p:spPr>
        <p:txBody>
          <a:bodyPr/>
          <a:lstStyle/>
          <a:p>
            <a:pPr marL="520700" indent="-520700" defTabSz="676909">
              <a:spcBef>
                <a:spcPts val="3100"/>
              </a:spcBef>
              <a:defRPr sz="3936"/>
            </a:pPr>
            <a:r>
              <a:t>技术选型与调研</a:t>
            </a:r>
          </a:p>
          <a:p>
            <a:pPr marL="1041400" lvl="1" indent="-520700" defTabSz="676909">
              <a:spcBef>
                <a:spcPts val="3100"/>
              </a:spcBef>
              <a:defRPr sz="3936"/>
            </a:pPr>
            <a:r>
              <a:t>结合项目需求，对前端技术栈、框架和各类工具进行遴选</a:t>
            </a:r>
          </a:p>
          <a:p>
            <a:pPr marL="1041400" lvl="1" indent="-520700" defTabSz="676909">
              <a:spcBef>
                <a:spcPts val="3100"/>
              </a:spcBef>
              <a:defRPr sz="3936"/>
            </a:pPr>
            <a:r>
              <a:t>在项目前期编写了部分技术文档，方便组内成员更快上手</a:t>
            </a:r>
          </a:p>
          <a:p>
            <a:pPr marL="520700" indent="-520700" defTabSz="676909">
              <a:spcBef>
                <a:spcPts val="3100"/>
              </a:spcBef>
              <a:defRPr sz="3936"/>
            </a:pPr>
            <a:r>
              <a:t>与后端开发人员进行沟通</a:t>
            </a:r>
          </a:p>
          <a:p>
            <a:pPr marL="1041400" lvl="1" indent="-520700" defTabSz="676909">
              <a:spcBef>
                <a:spcPts val="3100"/>
              </a:spcBef>
              <a:defRPr sz="3936"/>
            </a:pPr>
            <a:r>
              <a:t>确定接口规范、进度里程碑、关键技术细节等</a:t>
            </a:r>
          </a:p>
          <a:p>
            <a:pPr marL="520700" indent="-520700" defTabSz="676909">
              <a:spcBef>
                <a:spcPts val="3100"/>
              </a:spcBef>
              <a:defRPr sz="3936"/>
            </a:pPr>
            <a:r>
              <a:t>参与组内的进度研讨和任务分配</a:t>
            </a:r>
          </a:p>
          <a:p>
            <a:pPr marL="520700" indent="-520700" defTabSz="676909">
              <a:spcBef>
                <a:spcPts val="3100"/>
              </a:spcBef>
              <a:defRPr sz="3936"/>
            </a:pPr>
            <a:r>
              <a:t>开发任务</a:t>
            </a:r>
          </a:p>
          <a:p>
            <a:pPr marL="520700" indent="-520700" defTabSz="676909">
              <a:spcBef>
                <a:spcPts val="3100"/>
              </a:spcBef>
              <a:defRPr sz="3936"/>
            </a:pPr>
            <a:r>
              <a:t>项目最终部署</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02 个人工作总结"/>
          <p:cNvSpPr txBox="1">
            <a:spLocks noGrp="1"/>
          </p:cNvSpPr>
          <p:nvPr>
            <p:ph type="body" idx="21"/>
          </p:nvPr>
        </p:nvSpPr>
        <p:spPr>
          <a:prstGeom prst="rect">
            <a:avLst/>
          </a:prstGeom>
        </p:spPr>
        <p:txBody>
          <a:bodyPr/>
          <a:lstStyle/>
          <a:p>
            <a:r>
              <a:t>02 个人工作总结</a:t>
            </a:r>
          </a:p>
        </p:txBody>
      </p:sp>
      <p:sp>
        <p:nvSpPr>
          <p:cNvPr id="181" name="开发任务总结"/>
          <p:cNvSpPr txBox="1">
            <a:spLocks noGrp="1"/>
          </p:cNvSpPr>
          <p:nvPr>
            <p:ph type="title"/>
          </p:nvPr>
        </p:nvSpPr>
        <p:spPr>
          <a:prstGeom prst="rect">
            <a:avLst/>
          </a:prstGeom>
        </p:spPr>
        <p:txBody>
          <a:bodyPr/>
          <a:lstStyle>
            <a:lvl1pPr defTabSz="487044">
              <a:spcBef>
                <a:spcPts val="2300"/>
              </a:spcBef>
              <a:defRPr sz="5133"/>
            </a:lvl1pPr>
          </a:lstStyle>
          <a:p>
            <a:r>
              <a:t>开发任务总结</a:t>
            </a:r>
          </a:p>
        </p:txBody>
      </p:sp>
      <p:sp>
        <p:nvSpPr>
          <p:cNvPr id="182" name="完成功能点：…"/>
          <p:cNvSpPr txBox="1">
            <a:spLocks noGrp="1"/>
          </p:cNvSpPr>
          <p:nvPr>
            <p:ph type="body" idx="1"/>
          </p:nvPr>
        </p:nvSpPr>
        <p:spPr>
          <a:prstGeom prst="rect">
            <a:avLst/>
          </a:prstGeom>
        </p:spPr>
        <p:txBody>
          <a:bodyPr/>
          <a:lstStyle/>
          <a:p>
            <a:r>
              <a:t>完成功能点：</a:t>
            </a:r>
          </a:p>
          <a:p>
            <a:pPr lvl="1"/>
            <a:r>
              <a:t>登陆注册等会话管理功能</a:t>
            </a:r>
          </a:p>
          <a:p>
            <a:pPr lvl="1"/>
            <a:r>
              <a:t>系统管理：菜单管理、角色管理、用户管理</a:t>
            </a:r>
          </a:p>
          <a:p>
            <a:pPr lvl="1"/>
            <a:r>
              <a:t>公司认证：公司管理、认证关系管理</a:t>
            </a:r>
          </a:p>
          <a:p>
            <a:pPr lvl="1"/>
            <a:r>
              <a:t>用户个人中心</a:t>
            </a:r>
          </a:p>
          <a:p>
            <a:r>
              <a:t>累计代码行数：4520</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02 个人工作总结"/>
          <p:cNvSpPr txBox="1">
            <a:spLocks noGrp="1"/>
          </p:cNvSpPr>
          <p:nvPr>
            <p:ph type="body" idx="21"/>
          </p:nvPr>
        </p:nvSpPr>
        <p:spPr>
          <a:prstGeom prst="rect">
            <a:avLst/>
          </a:prstGeom>
        </p:spPr>
        <p:txBody>
          <a:bodyPr/>
          <a:lstStyle/>
          <a:p>
            <a:r>
              <a:t>02 个人工作总结</a:t>
            </a:r>
          </a:p>
        </p:txBody>
      </p:sp>
      <p:sp>
        <p:nvSpPr>
          <p:cNvPr id="185" name="问题解决介绍"/>
          <p:cNvSpPr txBox="1">
            <a:spLocks noGrp="1"/>
          </p:cNvSpPr>
          <p:nvPr>
            <p:ph type="title"/>
          </p:nvPr>
        </p:nvSpPr>
        <p:spPr>
          <a:prstGeom prst="rect">
            <a:avLst/>
          </a:prstGeom>
        </p:spPr>
        <p:txBody>
          <a:bodyPr/>
          <a:lstStyle>
            <a:lvl1pPr defTabSz="487044">
              <a:spcBef>
                <a:spcPts val="2300"/>
              </a:spcBef>
              <a:defRPr sz="5133"/>
            </a:lvl1pPr>
          </a:lstStyle>
          <a:p>
            <a:r>
              <a:t>问题解决介绍</a:t>
            </a:r>
          </a:p>
        </p:txBody>
      </p:sp>
      <p:sp>
        <p:nvSpPr>
          <p:cNvPr id="186" name="后端脚手架本身并未支持动态的权限配置，测试中心有较多人员种类，各自对应的功能权限不同，如何解决该问题？…"/>
          <p:cNvSpPr txBox="1">
            <a:spLocks noGrp="1"/>
          </p:cNvSpPr>
          <p:nvPr>
            <p:ph type="body" sz="half" idx="1"/>
          </p:nvPr>
        </p:nvSpPr>
        <p:spPr>
          <a:xfrm>
            <a:off x="761999" y="3860800"/>
            <a:ext cx="11483920" cy="8585200"/>
          </a:xfrm>
          <a:prstGeom prst="rect">
            <a:avLst/>
          </a:prstGeom>
        </p:spPr>
        <p:txBody>
          <a:bodyPr/>
          <a:lstStyle/>
          <a:p>
            <a:pPr marL="615950" indent="-615950" defTabSz="800735">
              <a:spcBef>
                <a:spcPts val="3700"/>
              </a:spcBef>
              <a:defRPr sz="4656"/>
            </a:pPr>
            <a:r>
              <a:t>后端脚手架本身并未支持动态的权限配置，测试中心有较多人员种类，各自对应的功能权限不同，如何解决该问题？</a:t>
            </a:r>
          </a:p>
          <a:p>
            <a:pPr marL="1231900" lvl="1" indent="-615950" defTabSz="800735">
              <a:spcBef>
                <a:spcPts val="3700"/>
              </a:spcBef>
              <a:defRPr sz="4656"/>
            </a:pPr>
            <a:r>
              <a:t>——设计了本产品中的RBAC权限系统，实现功能权限、角色、用户三者动态调配</a:t>
            </a:r>
          </a:p>
          <a:p>
            <a:pPr marL="1231900" lvl="1" indent="-615950" defTabSz="800735">
              <a:spcBef>
                <a:spcPts val="3700"/>
              </a:spcBef>
              <a:defRPr sz="4656"/>
            </a:pPr>
            <a:r>
              <a:t>——设计菜单的特殊数据结构，基于无深度的菜单数据生成正确的高亮和树形结构。</a:t>
            </a:r>
          </a:p>
        </p:txBody>
      </p:sp>
      <p:pic>
        <p:nvPicPr>
          <p:cNvPr id="187" name="图像" descr="图像"/>
          <p:cNvPicPr>
            <a:picLocks noChangeAspect="1"/>
          </p:cNvPicPr>
          <p:nvPr/>
        </p:nvPicPr>
        <p:blipFill>
          <a:blip r:embed="rId2"/>
          <a:stretch>
            <a:fillRect/>
          </a:stretch>
        </p:blipFill>
        <p:spPr>
          <a:xfrm>
            <a:off x="13427273" y="1593930"/>
            <a:ext cx="10160798" cy="5185385"/>
          </a:xfrm>
          <a:prstGeom prst="rect">
            <a:avLst/>
          </a:prstGeom>
          <a:ln w="12700">
            <a:miter lim="400000"/>
          </a:ln>
        </p:spPr>
      </p:pic>
      <p:pic>
        <p:nvPicPr>
          <p:cNvPr id="188" name="图像" descr="图像"/>
          <p:cNvPicPr>
            <a:picLocks noChangeAspect="1"/>
          </p:cNvPicPr>
          <p:nvPr/>
        </p:nvPicPr>
        <p:blipFill>
          <a:blip r:embed="rId3"/>
          <a:stretch>
            <a:fillRect/>
          </a:stretch>
        </p:blipFill>
        <p:spPr>
          <a:xfrm>
            <a:off x="14196834" y="6771165"/>
            <a:ext cx="4406901" cy="6819901"/>
          </a:xfrm>
          <a:prstGeom prst="rect">
            <a:avLst/>
          </a:prstGeom>
          <a:ln w="12700">
            <a:miter lim="400000"/>
          </a:ln>
        </p:spPr>
      </p:pic>
      <p:pic>
        <p:nvPicPr>
          <p:cNvPr id="189" name="图像" descr="图像"/>
          <p:cNvPicPr>
            <a:picLocks noChangeAspect="1"/>
          </p:cNvPicPr>
          <p:nvPr/>
        </p:nvPicPr>
        <p:blipFill>
          <a:blip r:embed="rId4"/>
          <a:stretch>
            <a:fillRect/>
          </a:stretch>
        </p:blipFill>
        <p:spPr>
          <a:xfrm>
            <a:off x="19568708" y="6815615"/>
            <a:ext cx="2590801" cy="6731001"/>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02 技术栈和工具使用"/>
          <p:cNvSpPr txBox="1">
            <a:spLocks noGrp="1"/>
          </p:cNvSpPr>
          <p:nvPr>
            <p:ph type="title"/>
          </p:nvPr>
        </p:nvSpPr>
        <p:spPr>
          <a:prstGeom prst="rect">
            <a:avLst/>
          </a:prstGeom>
        </p:spPr>
        <p:txBody>
          <a:bodyPr/>
          <a:lstStyle>
            <a:lvl1pPr>
              <a:spcBef>
                <a:spcPts val="3900"/>
              </a:spcBef>
              <a:defRPr sz="8700"/>
            </a:lvl1pPr>
          </a:lstStyle>
          <a:p>
            <a:r>
              <a:t>02 技术栈和工具使用</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技术栈和工具使用"/>
          <p:cNvSpPr txBox="1">
            <a:spLocks noGrp="1"/>
          </p:cNvSpPr>
          <p:nvPr>
            <p:ph type="body" idx="21"/>
          </p:nvPr>
        </p:nvSpPr>
        <p:spPr>
          <a:prstGeom prst="rect">
            <a:avLst/>
          </a:prstGeom>
        </p:spPr>
        <p:txBody>
          <a:bodyPr/>
          <a:lstStyle/>
          <a:p>
            <a:r>
              <a:t>技术栈和工具使用</a:t>
            </a:r>
          </a:p>
        </p:txBody>
      </p:sp>
      <p:sp>
        <p:nvSpPr>
          <p:cNvPr id="194" name="技术栈"/>
          <p:cNvSpPr txBox="1">
            <a:spLocks noGrp="1"/>
          </p:cNvSpPr>
          <p:nvPr>
            <p:ph type="title"/>
          </p:nvPr>
        </p:nvSpPr>
        <p:spPr>
          <a:prstGeom prst="rect">
            <a:avLst/>
          </a:prstGeom>
        </p:spPr>
        <p:txBody>
          <a:bodyPr/>
          <a:lstStyle>
            <a:lvl1pPr defTabSz="487044">
              <a:spcBef>
                <a:spcPts val="2300"/>
              </a:spcBef>
              <a:defRPr sz="5133"/>
            </a:lvl1pPr>
          </a:lstStyle>
          <a:p>
            <a:r>
              <a:t>技术栈</a:t>
            </a:r>
          </a:p>
        </p:txBody>
      </p:sp>
      <p:sp>
        <p:nvSpPr>
          <p:cNvPr id="195" name="主要语言：Typescript…"/>
          <p:cNvSpPr txBox="1">
            <a:spLocks noGrp="1"/>
          </p:cNvSpPr>
          <p:nvPr>
            <p:ph type="body" idx="1"/>
          </p:nvPr>
        </p:nvSpPr>
        <p:spPr>
          <a:prstGeom prst="rect">
            <a:avLst/>
          </a:prstGeom>
        </p:spPr>
        <p:txBody>
          <a:bodyPr/>
          <a:lstStyle/>
          <a:p>
            <a:pPr marL="539750" indent="-539750" defTabSz="701675">
              <a:spcBef>
                <a:spcPts val="3300"/>
              </a:spcBef>
              <a:defRPr sz="4080"/>
            </a:pPr>
            <a:r>
              <a:t>主要语言：</a:t>
            </a:r>
            <a:r>
              <a:rPr>
                <a:solidFill>
                  <a:schemeClr val="accent1"/>
                </a:solidFill>
              </a:rPr>
              <a:t>Typescript</a:t>
            </a:r>
          </a:p>
          <a:p>
            <a:pPr marL="1079500" lvl="1" indent="-539750" defTabSz="701675">
              <a:spcBef>
                <a:spcPts val="3300"/>
              </a:spcBef>
              <a:defRPr sz="4080"/>
            </a:pPr>
            <a:r>
              <a:t>类型的支持和验证在开发中充分发挥了价值</a:t>
            </a:r>
          </a:p>
          <a:p>
            <a:pPr marL="1079500" lvl="1" indent="-539750" defTabSz="701675">
              <a:spcBef>
                <a:spcPts val="3300"/>
              </a:spcBef>
              <a:defRPr sz="4080"/>
            </a:pPr>
            <a:r>
              <a:t>静态检查工具被全程规范使用</a:t>
            </a:r>
          </a:p>
          <a:p>
            <a:pPr marL="539750" indent="-539750" defTabSz="701675">
              <a:spcBef>
                <a:spcPts val="3300"/>
              </a:spcBef>
              <a:defRPr sz="4080"/>
            </a:pPr>
            <a:r>
              <a:t>基于React的中后台框架</a:t>
            </a:r>
            <a:r>
              <a:rPr>
                <a:solidFill>
                  <a:schemeClr val="accent1"/>
                </a:solidFill>
              </a:rPr>
              <a:t>Ant Design Pro</a:t>
            </a:r>
          </a:p>
          <a:p>
            <a:pPr marL="1079500" lvl="1" indent="-539750" defTabSz="701675">
              <a:spcBef>
                <a:spcPts val="3300"/>
              </a:spcBef>
              <a:defRPr sz="4080"/>
            </a:pPr>
            <a:r>
              <a:t>本项目的需求使得我们可以应用这一稳定的中后台框架，将开发重心放在数据流、业务逻辑和高性能的前后端交互上，而减少对不必要的样式和UI设计的关注</a:t>
            </a:r>
          </a:p>
          <a:p>
            <a:pPr marL="1079500" lvl="1" indent="-539750" defTabSz="701675">
              <a:spcBef>
                <a:spcPts val="3300"/>
              </a:spcBef>
              <a:defRPr sz="4080"/>
            </a:pPr>
            <a:r>
              <a:t>项目开发全面拥抱React的函数式组件</a:t>
            </a:r>
          </a:p>
          <a:p>
            <a:pPr marL="1079500" lvl="1" indent="-539750" defTabSz="701675">
              <a:spcBef>
                <a:spcPts val="3300"/>
              </a:spcBef>
              <a:defRPr sz="4080"/>
            </a:pPr>
            <a:r>
              <a:t>使用NPM进行严格的包管理，并应用基于Webpack的</a:t>
            </a:r>
            <a:r>
              <a:rPr>
                <a:solidFill>
                  <a:schemeClr val="accent1"/>
                </a:solidFill>
              </a:rPr>
              <a:t>UmiJS</a:t>
            </a:r>
            <a:r>
              <a:t>新一代打包技术</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技术栈和工具使用"/>
          <p:cNvSpPr txBox="1">
            <a:spLocks noGrp="1"/>
          </p:cNvSpPr>
          <p:nvPr>
            <p:ph type="body" idx="21"/>
          </p:nvPr>
        </p:nvSpPr>
        <p:spPr>
          <a:prstGeom prst="rect">
            <a:avLst/>
          </a:prstGeom>
        </p:spPr>
        <p:txBody>
          <a:bodyPr/>
          <a:lstStyle/>
          <a:p>
            <a:r>
              <a:t>技术栈和工具使用</a:t>
            </a:r>
          </a:p>
        </p:txBody>
      </p:sp>
      <p:sp>
        <p:nvSpPr>
          <p:cNvPr id="198" name="工具使用"/>
          <p:cNvSpPr txBox="1">
            <a:spLocks noGrp="1"/>
          </p:cNvSpPr>
          <p:nvPr>
            <p:ph type="title"/>
          </p:nvPr>
        </p:nvSpPr>
        <p:spPr>
          <a:prstGeom prst="rect">
            <a:avLst/>
          </a:prstGeom>
        </p:spPr>
        <p:txBody>
          <a:bodyPr/>
          <a:lstStyle>
            <a:lvl1pPr defTabSz="487044">
              <a:spcBef>
                <a:spcPts val="2300"/>
              </a:spcBef>
              <a:defRPr sz="5133"/>
            </a:lvl1pPr>
          </a:lstStyle>
          <a:p>
            <a:r>
              <a:t>工具使用</a:t>
            </a:r>
          </a:p>
        </p:txBody>
      </p:sp>
      <p:sp>
        <p:nvSpPr>
          <p:cNvPr id="199" name="团队全员使用IntelliJ IDEA作为开发工具，统一缩进、注释规范和静态检查…"/>
          <p:cNvSpPr txBox="1">
            <a:spLocks noGrp="1"/>
          </p:cNvSpPr>
          <p:nvPr>
            <p:ph type="body" idx="1"/>
          </p:nvPr>
        </p:nvSpPr>
        <p:spPr>
          <a:prstGeom prst="rect">
            <a:avLst/>
          </a:prstGeom>
        </p:spPr>
        <p:txBody>
          <a:bodyPr/>
          <a:lstStyle/>
          <a:p>
            <a:r>
              <a:t>团队全员使用</a:t>
            </a:r>
            <a:r>
              <a:rPr>
                <a:solidFill>
                  <a:schemeClr val="accent1"/>
                </a:solidFill>
              </a:rPr>
              <a:t>IntelliJ IDEA</a:t>
            </a:r>
            <a:r>
              <a:t>作为开发工具，统一缩进、注释规范和静态检查</a:t>
            </a:r>
          </a:p>
          <a:p>
            <a:r>
              <a:t>使用</a:t>
            </a:r>
            <a:r>
              <a:rPr>
                <a:solidFill>
                  <a:schemeClr val="accent1"/>
                </a:solidFill>
              </a:rPr>
              <a:t>Github</a:t>
            </a:r>
            <a:r>
              <a:t>进行协作与版本控制</a:t>
            </a:r>
          </a:p>
          <a:p>
            <a:r>
              <a:t>使用</a:t>
            </a:r>
            <a:r>
              <a:rPr>
                <a:solidFill>
                  <a:schemeClr val="accent1"/>
                </a:solidFill>
              </a:rPr>
              <a:t>Apifox</a:t>
            </a:r>
            <a:r>
              <a:t>进行接口管理与测试</a:t>
            </a:r>
          </a:p>
          <a:p>
            <a:r>
              <a:t>使用</a:t>
            </a:r>
            <a:r>
              <a:rPr>
                <a:solidFill>
                  <a:schemeClr val="accent1"/>
                </a:solidFill>
              </a:rPr>
              <a:t>飞书</a:t>
            </a:r>
            <a:r>
              <a:t>进行通讯、周期会议，并借助飞书文档完成了部分项目管理工作</a:t>
            </a:r>
          </a:p>
          <a:p>
            <a:r>
              <a:t>使用Chrome浏览器进行调试、proxy代理协助接口测试等</a:t>
            </a:r>
          </a:p>
        </p:txBody>
      </p:sp>
    </p:spTree>
  </p:cSld>
  <p:clrMapOvr>
    <a:masterClrMapping/>
  </p:clrMapOvr>
  <p:transition spd="med"/>
</p:sld>
</file>

<file path=ppt/theme/theme1.xml><?xml version="1.0" encoding="utf-8"?>
<a:theme xmlns:a="http://schemas.openxmlformats.org/drawingml/2006/main"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自定义 1">
      <a:majorFont>
        <a:latin typeface="华文中宋"/>
        <a:ea typeface="华文中宋"/>
        <a:cs typeface=""/>
      </a:majorFont>
      <a:minorFont>
        <a:latin typeface="华文中宋"/>
        <a:ea typeface="华文中宋"/>
        <a:cs typeface=""/>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80000"/>
          </a:lnSpc>
          <a:spcBef>
            <a:spcPts val="0"/>
          </a:spcBef>
          <a:spcAft>
            <a:spcPts val="0"/>
          </a:spcAft>
          <a:buClrTx/>
          <a:buSzTx/>
          <a:buFontTx/>
          <a:buNone/>
          <a:tabLst/>
          <a:defRPr kumimoji="0" sz="4000" b="1" i="0" u="none" strike="noStrike" cap="all" spc="0" normalizeH="0" baseline="0">
            <a:ln>
              <a:noFill/>
            </a:ln>
            <a:solidFill>
              <a:srgbClr val="FFFFFF"/>
            </a:solidFill>
            <a:effectLst/>
            <a:uFillTx/>
            <a:latin typeface="+mn-lt"/>
            <a:ea typeface="+mn-ea"/>
            <a:cs typeface="+mn-cs"/>
            <a:sym typeface="Baskervill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Baskerville"/>
        <a:ea typeface="Baskerville"/>
        <a:cs typeface="Baskerville"/>
      </a:majorFont>
      <a:minorFont>
        <a:latin typeface="Baskerville"/>
        <a:ea typeface="Baskerville"/>
        <a:cs typeface="Baskerville"/>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80000"/>
          </a:lnSpc>
          <a:spcBef>
            <a:spcPts val="0"/>
          </a:spcBef>
          <a:spcAft>
            <a:spcPts val="0"/>
          </a:spcAft>
          <a:buClrTx/>
          <a:buSzTx/>
          <a:buFontTx/>
          <a:buNone/>
          <a:tabLst/>
          <a:defRPr kumimoji="0" sz="4000" b="1" i="0" u="none" strike="noStrike" cap="all" spc="0" normalizeH="0" baseline="0">
            <a:ln>
              <a:noFill/>
            </a:ln>
            <a:solidFill>
              <a:srgbClr val="FFFFFF"/>
            </a:solidFill>
            <a:effectLst/>
            <a:uFillTx/>
            <a:latin typeface="+mn-lt"/>
            <a:ea typeface="+mn-ea"/>
            <a:cs typeface="+mn-cs"/>
            <a:sym typeface="Baskervill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188</Words>
  <Application>Microsoft Office PowerPoint</Application>
  <PresentationFormat>Custom</PresentationFormat>
  <Paragraphs>62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Avenir Next Medium</vt:lpstr>
      <vt:lpstr>Avenir Next Regular</vt:lpstr>
      <vt:lpstr>Helvetica Neue</vt:lpstr>
      <vt:lpstr>华文中宋</vt:lpstr>
      <vt:lpstr>Helvetica</vt:lpstr>
      <vt:lpstr>New_Template7</vt:lpstr>
      <vt:lpstr>软件工程项目个人报告</vt:lpstr>
      <vt:lpstr>目录</vt:lpstr>
      <vt:lpstr>01 个人工作总结</vt:lpstr>
      <vt:lpstr>个人任务</vt:lpstr>
      <vt:lpstr>开发任务总结</vt:lpstr>
      <vt:lpstr>问题解决介绍</vt:lpstr>
      <vt:lpstr>02 技术栈和工具使用</vt:lpstr>
      <vt:lpstr>技术栈</vt:lpstr>
      <vt:lpstr>工具使用</vt:lpstr>
      <vt:lpstr>03 心得体会</vt:lpstr>
      <vt:lpstr>经验总结</vt:lpstr>
      <vt:lpstr>个人收获</vt:lpstr>
      <vt:lpstr>感谢观看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软件工程项目个人报告</dc:title>
  <cp:lastModifiedBy>Jianping He</cp:lastModifiedBy>
  <cp:revision>1</cp:revision>
  <dcterms:modified xsi:type="dcterms:W3CDTF">2022-06-28T12:45:20Z</dcterms:modified>
</cp:coreProperties>
</file>