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BD5F60D-6666-4776-8B54-44FCEF983E3A}">
          <p14:sldIdLst>
            <p14:sldId id="256"/>
            <p14:sldId id="257"/>
          </p14:sldIdLst>
        </p14:section>
        <p14:section name="技术" id="{54A48D5A-54EF-4CF1-AF08-D0506A01BA25}">
          <p14:sldIdLst>
            <p14:sldId id="258"/>
            <p14:sldId id="259"/>
            <p14:sldId id="260"/>
            <p14:sldId id="261"/>
            <p14:sldId id="262"/>
            <p14:sldId id="263"/>
            <p14:sldId id="264"/>
          </p14:sldIdLst>
        </p14:section>
        <p14:section name="产品" id="{48E29AAA-5F37-44C3-A39E-7AEAD426B8E5}">
          <p14:sldIdLst>
            <p14:sldId id="265"/>
            <p14:sldId id="266"/>
            <p14:sldId id="267"/>
            <p14:sldId id="268"/>
            <p14:sldId id="269"/>
            <p14:sldId id="270"/>
            <p14:sldId id="271"/>
            <p14:sldId id="272"/>
          </p14:sldIdLst>
        </p14:section>
        <p14:section name="安排" id="{69904989-61B1-4BB3-BB19-64AB12EF6ABD}">
          <p14:sldIdLst>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78DFA-FAF7-4697-961B-00150588DDE8}" v="203" dt="2022-04-25T01:50:34.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2" autoAdjust="0"/>
    <p:restoredTop sz="94660"/>
  </p:normalViewPr>
  <p:slideViewPr>
    <p:cSldViewPr snapToGrid="0">
      <p:cViewPr varScale="1">
        <p:scale>
          <a:sx n="43" d="100"/>
          <a:sy n="43" d="100"/>
        </p:scale>
        <p:origin x="80"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健平 何" userId="e9a56473584b1a11" providerId="LiveId" clId="{12478DFA-FAF7-4697-961B-00150588DDE8}"/>
    <pc:docChg chg="undo custSel addSld delSld modSld addMainMaster delMainMaster addSection modSection">
      <pc:chgData name="健平 何" userId="e9a56473584b1a11" providerId="LiveId" clId="{12478DFA-FAF7-4697-961B-00150588DDE8}" dt="2022-04-25T03:18:30.487" v="1582" actId="2696"/>
      <pc:docMkLst>
        <pc:docMk/>
      </pc:docMkLst>
      <pc:sldChg chg="addSp delSp modSp mod setBg modClrScheme chgLayout">
        <pc:chgData name="健平 何" userId="e9a56473584b1a11" providerId="LiveId" clId="{12478DFA-FAF7-4697-961B-00150588DDE8}" dt="2022-04-25T01:29:25.416" v="31" actId="27614"/>
        <pc:sldMkLst>
          <pc:docMk/>
          <pc:sldMk cId="1103924095" sldId="256"/>
        </pc:sldMkLst>
        <pc:spChg chg="mod">
          <ac:chgData name="健平 何" userId="e9a56473584b1a11" providerId="LiveId" clId="{12478DFA-FAF7-4697-961B-00150588DDE8}" dt="2022-04-25T01:29:21.414" v="30" actId="26606"/>
          <ac:spMkLst>
            <pc:docMk/>
            <pc:sldMk cId="1103924095" sldId="256"/>
            <ac:spMk id="2" creationId="{4C7279CB-C036-C8EF-8827-2285BC62D998}"/>
          </ac:spMkLst>
        </pc:spChg>
        <pc:spChg chg="mod">
          <ac:chgData name="健平 何" userId="e9a56473584b1a11" providerId="LiveId" clId="{12478DFA-FAF7-4697-961B-00150588DDE8}" dt="2022-04-25T01:29:21.414" v="30" actId="26606"/>
          <ac:spMkLst>
            <pc:docMk/>
            <pc:sldMk cId="1103924095" sldId="256"/>
            <ac:spMk id="3" creationId="{C268FC5F-AD97-729B-DFBC-9636D13972F3}"/>
          </ac:spMkLst>
        </pc:spChg>
        <pc:spChg chg="add del">
          <ac:chgData name="健平 何" userId="e9a56473584b1a11" providerId="LiveId" clId="{12478DFA-FAF7-4697-961B-00150588DDE8}" dt="2022-04-25T01:29:18.800" v="27" actId="26606"/>
          <ac:spMkLst>
            <pc:docMk/>
            <pc:sldMk cId="1103924095" sldId="256"/>
            <ac:spMk id="9" creationId="{37FDDF72-DE39-4F99-A3C1-DD9D7815D7DB}"/>
          </ac:spMkLst>
        </pc:spChg>
        <pc:spChg chg="add del">
          <ac:chgData name="健平 何" userId="e9a56473584b1a11" providerId="LiveId" clId="{12478DFA-FAF7-4697-961B-00150588DDE8}" dt="2022-04-25T01:29:18.800" v="27" actId="26606"/>
          <ac:spMkLst>
            <pc:docMk/>
            <pc:sldMk cId="1103924095" sldId="256"/>
            <ac:spMk id="11" creationId="{5E4ECE80-3AD1-450C-B62A-98788F193948}"/>
          </ac:spMkLst>
        </pc:spChg>
        <pc:spChg chg="add">
          <ac:chgData name="健平 何" userId="e9a56473584b1a11" providerId="LiveId" clId="{12478DFA-FAF7-4697-961B-00150588DDE8}" dt="2022-04-25T01:29:21.414" v="30" actId="26606"/>
          <ac:spMkLst>
            <pc:docMk/>
            <pc:sldMk cId="1103924095" sldId="256"/>
            <ac:spMk id="15" creationId="{41AC6C06-99FE-4BA1-BC82-8406A424CD67}"/>
          </ac:spMkLst>
        </pc:spChg>
        <pc:spChg chg="add del">
          <ac:chgData name="健平 何" userId="e9a56473584b1a11" providerId="LiveId" clId="{12478DFA-FAF7-4697-961B-00150588DDE8}" dt="2022-04-25T01:29:21.375" v="29" actId="26606"/>
          <ac:spMkLst>
            <pc:docMk/>
            <pc:sldMk cId="1103924095" sldId="256"/>
            <ac:spMk id="17" creationId="{1AB7CFDD-E67B-4078-9BD0-D09D4200E4E1}"/>
          </ac:spMkLst>
        </pc:spChg>
        <pc:spChg chg="add del">
          <ac:chgData name="健平 何" userId="e9a56473584b1a11" providerId="LiveId" clId="{12478DFA-FAF7-4697-961B-00150588DDE8}" dt="2022-04-25T01:29:21.375" v="29" actId="26606"/>
          <ac:spMkLst>
            <pc:docMk/>
            <pc:sldMk cId="1103924095" sldId="256"/>
            <ac:spMk id="18" creationId="{B191E377-3C4E-4C42-B42C-858169F3AB3A}"/>
          </ac:spMkLst>
        </pc:spChg>
        <pc:spChg chg="add">
          <ac:chgData name="健平 何" userId="e9a56473584b1a11" providerId="LiveId" clId="{12478DFA-FAF7-4697-961B-00150588DDE8}" dt="2022-04-25T01:29:21.414" v="30" actId="26606"/>
          <ac:spMkLst>
            <pc:docMk/>
            <pc:sldMk cId="1103924095" sldId="256"/>
            <ac:spMk id="21" creationId="{1DB043B4-68C6-45B9-82AC-A5800EADB8DB}"/>
          </ac:spMkLst>
        </pc:spChg>
        <pc:spChg chg="add">
          <ac:chgData name="健平 何" userId="e9a56473584b1a11" providerId="LiveId" clId="{12478DFA-FAF7-4697-961B-00150588DDE8}" dt="2022-04-25T01:29:21.414" v="30" actId="26606"/>
          <ac:spMkLst>
            <pc:docMk/>
            <pc:sldMk cId="1103924095" sldId="256"/>
            <ac:spMk id="25" creationId="{7AEC842D-C905-4DEA-B1C3-CA51995C572A}"/>
          </ac:spMkLst>
        </pc:spChg>
        <pc:grpChg chg="add del">
          <ac:chgData name="健平 何" userId="e9a56473584b1a11" providerId="LiveId" clId="{12478DFA-FAF7-4697-961B-00150588DDE8}" dt="2022-04-25T01:29:21.375" v="29" actId="26606"/>
          <ac:grpSpMkLst>
            <pc:docMk/>
            <pc:sldMk cId="1103924095" sldId="256"/>
            <ac:grpSpMk id="13" creationId="{91B7537E-7B93-4306-B9DF-4CD583E0AA21}"/>
          </ac:grpSpMkLst>
        </pc:grpChg>
        <pc:grpChg chg="add">
          <ac:chgData name="健平 何" userId="e9a56473584b1a11" providerId="LiveId" clId="{12478DFA-FAF7-4697-961B-00150588DDE8}" dt="2022-04-25T01:29:21.414" v="30" actId="26606"/>
          <ac:grpSpMkLst>
            <pc:docMk/>
            <pc:sldMk cId="1103924095" sldId="256"/>
            <ac:grpSpMk id="22" creationId="{4592A8CB-0B0A-43A5-86F4-712B0C469671}"/>
          </ac:grpSpMkLst>
        </pc:grpChg>
        <pc:picChg chg="add del">
          <ac:chgData name="健平 何" userId="e9a56473584b1a11" providerId="LiveId" clId="{12478DFA-FAF7-4697-961B-00150588DDE8}" dt="2022-04-25T01:29:18.800" v="27" actId="26606"/>
          <ac:picMkLst>
            <pc:docMk/>
            <pc:sldMk cId="1103924095" sldId="256"/>
            <ac:picMk id="4" creationId="{CAD18FF9-9FD1-FBEB-8EB8-1C83426F8872}"/>
          </ac:picMkLst>
        </pc:picChg>
        <pc:picChg chg="add del">
          <ac:chgData name="健平 何" userId="e9a56473584b1a11" providerId="LiveId" clId="{12478DFA-FAF7-4697-961B-00150588DDE8}" dt="2022-04-25T01:29:21.375" v="29" actId="26606"/>
          <ac:picMkLst>
            <pc:docMk/>
            <pc:sldMk cId="1103924095" sldId="256"/>
            <ac:picMk id="19" creationId="{39D071AD-7BFF-3B57-62BF-E869FE7E7FE9}"/>
          </ac:picMkLst>
        </pc:picChg>
        <pc:picChg chg="add mod">
          <ac:chgData name="健平 何" userId="e9a56473584b1a11" providerId="LiveId" clId="{12478DFA-FAF7-4697-961B-00150588DDE8}" dt="2022-04-25T01:29:25.416" v="31" actId="27614"/>
          <ac:picMkLst>
            <pc:docMk/>
            <pc:sldMk cId="1103924095" sldId="256"/>
            <ac:picMk id="24" creationId="{2CAD6F87-111D-C46E-4218-7C8445AD570A}"/>
          </ac:picMkLst>
        </pc:picChg>
      </pc:sldChg>
      <pc:sldChg chg="addSp delSp modSp new mod setBg">
        <pc:chgData name="健平 何" userId="e9a56473584b1a11" providerId="LiveId" clId="{12478DFA-FAF7-4697-961B-00150588DDE8}" dt="2022-04-25T01:34:05.152" v="246" actId="26606"/>
        <pc:sldMkLst>
          <pc:docMk/>
          <pc:sldMk cId="4143044119" sldId="257"/>
        </pc:sldMkLst>
        <pc:spChg chg="mod">
          <ac:chgData name="健平 何" userId="e9a56473584b1a11" providerId="LiveId" clId="{12478DFA-FAF7-4697-961B-00150588DDE8}" dt="2022-04-25T01:34:05.152" v="246" actId="26606"/>
          <ac:spMkLst>
            <pc:docMk/>
            <pc:sldMk cId="4143044119" sldId="257"/>
            <ac:spMk id="2" creationId="{A5587EBD-9D3D-C1E9-0828-97444B809E5D}"/>
          </ac:spMkLst>
        </pc:spChg>
        <pc:spChg chg="del mod">
          <ac:chgData name="健平 何" userId="e9a56473584b1a11" providerId="LiveId" clId="{12478DFA-FAF7-4697-961B-00150588DDE8}" dt="2022-04-25T01:34:05.152" v="246" actId="26606"/>
          <ac:spMkLst>
            <pc:docMk/>
            <pc:sldMk cId="4143044119" sldId="257"/>
            <ac:spMk id="3" creationId="{4EB10113-0ABB-0A12-9275-20CCD721F30E}"/>
          </ac:spMkLst>
        </pc:spChg>
        <pc:spChg chg="add">
          <ac:chgData name="健平 何" userId="e9a56473584b1a11" providerId="LiveId" clId="{12478DFA-FAF7-4697-961B-00150588DDE8}" dt="2022-04-25T01:34:05.152" v="246" actId="26606"/>
          <ac:spMkLst>
            <pc:docMk/>
            <pc:sldMk cId="4143044119" sldId="257"/>
            <ac:spMk id="9" creationId="{60B7752B-728D-4CA3-8923-C4F7F77029E3}"/>
          </ac:spMkLst>
        </pc:spChg>
        <pc:spChg chg="add">
          <ac:chgData name="健平 何" userId="e9a56473584b1a11" providerId="LiveId" clId="{12478DFA-FAF7-4697-961B-00150588DDE8}" dt="2022-04-25T01:34:05.152" v="246" actId="26606"/>
          <ac:spMkLst>
            <pc:docMk/>
            <pc:sldMk cId="4143044119" sldId="257"/>
            <ac:spMk id="11" creationId="{429899A3-416E-4DB5-846D-023526052013}"/>
          </ac:spMkLst>
        </pc:spChg>
        <pc:graphicFrameChg chg="add">
          <ac:chgData name="健平 何" userId="e9a56473584b1a11" providerId="LiveId" clId="{12478DFA-FAF7-4697-961B-00150588DDE8}" dt="2022-04-25T01:34:05.152" v="246" actId="26606"/>
          <ac:graphicFrameMkLst>
            <pc:docMk/>
            <pc:sldMk cId="4143044119" sldId="257"/>
            <ac:graphicFrameMk id="5" creationId="{6245D2D7-B617-9B5B-01F0-ABA844A756CC}"/>
          </ac:graphicFrameMkLst>
        </pc:graphicFrameChg>
      </pc:sldChg>
      <pc:sldChg chg="addSp delSp modSp new mod setBg modClrScheme chgLayout">
        <pc:chgData name="健平 何" userId="e9a56473584b1a11" providerId="LiveId" clId="{12478DFA-FAF7-4697-961B-00150588DDE8}" dt="2022-04-25T01:34:20.609" v="250" actId="26606"/>
        <pc:sldMkLst>
          <pc:docMk/>
          <pc:sldMk cId="1857497756" sldId="258"/>
        </pc:sldMkLst>
        <pc:spChg chg="mod ord">
          <ac:chgData name="健平 何" userId="e9a56473584b1a11" providerId="LiveId" clId="{12478DFA-FAF7-4697-961B-00150588DDE8}" dt="2022-04-25T01:34:20.609" v="250" actId="26606"/>
          <ac:spMkLst>
            <pc:docMk/>
            <pc:sldMk cId="1857497756" sldId="258"/>
            <ac:spMk id="2" creationId="{727A0940-EB71-D4E6-CA37-A694E850E95F}"/>
          </ac:spMkLst>
        </pc:spChg>
        <pc:spChg chg="del mod ord">
          <ac:chgData name="健平 何" userId="e9a56473584b1a11" providerId="LiveId" clId="{12478DFA-FAF7-4697-961B-00150588DDE8}" dt="2022-04-25T01:33:48.197" v="238" actId="700"/>
          <ac:spMkLst>
            <pc:docMk/>
            <pc:sldMk cId="1857497756" sldId="258"/>
            <ac:spMk id="3" creationId="{6C546ADD-4083-014C-A3F5-D48DCAC0E619}"/>
          </ac:spMkLst>
        </pc:spChg>
        <pc:spChg chg="add del mod ord">
          <ac:chgData name="健平 何" userId="e9a56473584b1a11" providerId="LiveId" clId="{12478DFA-FAF7-4697-961B-00150588DDE8}" dt="2022-04-25T01:34:18.505" v="247" actId="478"/>
          <ac:spMkLst>
            <pc:docMk/>
            <pc:sldMk cId="1857497756" sldId="258"/>
            <ac:spMk id="4" creationId="{3A527A2A-0BE9-5908-D1CC-07D0687D3848}"/>
          </ac:spMkLst>
        </pc:spChg>
        <pc:spChg chg="add del">
          <ac:chgData name="健平 何" userId="e9a56473584b1a11" providerId="LiveId" clId="{12478DFA-FAF7-4697-961B-00150588DDE8}" dt="2022-04-25T01:34:20.609" v="250" actId="26606"/>
          <ac:spMkLst>
            <pc:docMk/>
            <pc:sldMk cId="1857497756" sldId="258"/>
            <ac:spMk id="9" creationId="{82184FF4-7029-4ED7-813A-192E60608764}"/>
          </ac:spMkLst>
        </pc:spChg>
        <pc:spChg chg="add del">
          <ac:chgData name="健平 何" userId="e9a56473584b1a11" providerId="LiveId" clId="{12478DFA-FAF7-4697-961B-00150588DDE8}" dt="2022-04-25T01:33:52.992" v="240" actId="26606"/>
          <ac:spMkLst>
            <pc:docMk/>
            <pc:sldMk cId="1857497756" sldId="258"/>
            <ac:spMk id="10" creationId="{82184FF4-7029-4ED7-813A-192E60608764}"/>
          </ac:spMkLst>
        </pc:spChg>
        <pc:spChg chg="add del">
          <ac:chgData name="健平 何" userId="e9a56473584b1a11" providerId="LiveId" clId="{12478DFA-FAF7-4697-961B-00150588DDE8}" dt="2022-04-25T01:33:54.966" v="244" actId="26606"/>
          <ac:spMkLst>
            <pc:docMk/>
            <pc:sldMk cId="1857497756" sldId="258"/>
            <ac:spMk id="11" creationId="{82184FF4-7029-4ED7-813A-192E60608764}"/>
          </ac:spMkLst>
        </pc:spChg>
        <pc:spChg chg="add del">
          <ac:chgData name="健平 何" userId="e9a56473584b1a11" providerId="LiveId" clId="{12478DFA-FAF7-4697-961B-00150588DDE8}" dt="2022-04-25T01:33:52.992" v="240" actId="26606"/>
          <ac:spMkLst>
            <pc:docMk/>
            <pc:sldMk cId="1857497756" sldId="258"/>
            <ac:spMk id="12" creationId="{AAA7AB09-557C-41AD-9113-FF9F68FA1035}"/>
          </ac:spMkLst>
        </pc:spChg>
        <pc:spChg chg="add del">
          <ac:chgData name="健平 何" userId="e9a56473584b1a11" providerId="LiveId" clId="{12478DFA-FAF7-4697-961B-00150588DDE8}" dt="2022-04-25T01:33:54.966" v="244" actId="26606"/>
          <ac:spMkLst>
            <pc:docMk/>
            <pc:sldMk cId="1857497756" sldId="258"/>
            <ac:spMk id="13" creationId="{AAA7AB09-557C-41AD-9113-FF9F68FA1035}"/>
          </ac:spMkLst>
        </pc:spChg>
        <pc:spChg chg="add del">
          <ac:chgData name="健平 何" userId="e9a56473584b1a11" providerId="LiveId" clId="{12478DFA-FAF7-4697-961B-00150588DDE8}" dt="2022-04-25T01:33:52.992" v="240" actId="26606"/>
          <ac:spMkLst>
            <pc:docMk/>
            <pc:sldMk cId="1857497756" sldId="258"/>
            <ac:spMk id="14" creationId="{EF99ECAA-1F11-4937-BBA6-51935AB44C9D}"/>
          </ac:spMkLst>
        </pc:spChg>
        <pc:spChg chg="add del">
          <ac:chgData name="健平 何" userId="e9a56473584b1a11" providerId="LiveId" clId="{12478DFA-FAF7-4697-961B-00150588DDE8}" dt="2022-04-25T01:33:54.966" v="244" actId="26606"/>
          <ac:spMkLst>
            <pc:docMk/>
            <pc:sldMk cId="1857497756" sldId="258"/>
            <ac:spMk id="15" creationId="{EF99ECAA-1F11-4937-BBA6-51935AB44C9D}"/>
          </ac:spMkLst>
        </pc:spChg>
        <pc:spChg chg="add del">
          <ac:chgData name="健平 何" userId="e9a56473584b1a11" providerId="LiveId" clId="{12478DFA-FAF7-4697-961B-00150588DDE8}" dt="2022-04-25T01:33:52.992" v="240" actId="26606"/>
          <ac:spMkLst>
            <pc:docMk/>
            <pc:sldMk cId="1857497756" sldId="258"/>
            <ac:spMk id="22" creationId="{1DB043B4-68C6-45B9-82AC-A5800EADB8DB}"/>
          </ac:spMkLst>
        </pc:spChg>
        <pc:spChg chg="add del">
          <ac:chgData name="健平 何" userId="e9a56473584b1a11" providerId="LiveId" clId="{12478DFA-FAF7-4697-961B-00150588DDE8}" dt="2022-04-25T01:33:54.966" v="244" actId="26606"/>
          <ac:spMkLst>
            <pc:docMk/>
            <pc:sldMk cId="1857497756" sldId="258"/>
            <ac:spMk id="23" creationId="{1DB043B4-68C6-45B9-82AC-A5800EADB8DB}"/>
          </ac:spMkLst>
        </pc:spChg>
        <pc:spChg chg="add del">
          <ac:chgData name="健平 何" userId="e9a56473584b1a11" providerId="LiveId" clId="{12478DFA-FAF7-4697-961B-00150588DDE8}" dt="2022-04-25T01:33:52.992" v="240" actId="26606"/>
          <ac:spMkLst>
            <pc:docMk/>
            <pc:sldMk cId="1857497756" sldId="258"/>
            <ac:spMk id="28" creationId="{41AC6C06-99FE-4BA1-BC82-8406A424CD67}"/>
          </ac:spMkLst>
        </pc:spChg>
        <pc:spChg chg="add del">
          <ac:chgData name="健平 何" userId="e9a56473584b1a11" providerId="LiveId" clId="{12478DFA-FAF7-4697-961B-00150588DDE8}" dt="2022-04-25T01:33:52.992" v="240" actId="26606"/>
          <ac:spMkLst>
            <pc:docMk/>
            <pc:sldMk cId="1857497756" sldId="258"/>
            <ac:spMk id="30" creationId="{7AEC842D-C905-4DEA-B1C3-CA51995C572A}"/>
          </ac:spMkLst>
        </pc:spChg>
        <pc:spChg chg="add del">
          <ac:chgData name="健平 何" userId="e9a56473584b1a11" providerId="LiveId" clId="{12478DFA-FAF7-4697-961B-00150588DDE8}" dt="2022-04-25T01:33:53.412" v="242" actId="26606"/>
          <ac:spMkLst>
            <pc:docMk/>
            <pc:sldMk cId="1857497756" sldId="258"/>
            <ac:spMk id="32" creationId="{82184FF4-7029-4ED7-813A-192E60608764}"/>
          </ac:spMkLst>
        </pc:spChg>
        <pc:spChg chg="add del">
          <ac:chgData name="健平 何" userId="e9a56473584b1a11" providerId="LiveId" clId="{12478DFA-FAF7-4697-961B-00150588DDE8}" dt="2022-04-25T01:33:53.412" v="242" actId="26606"/>
          <ac:spMkLst>
            <pc:docMk/>
            <pc:sldMk cId="1857497756" sldId="258"/>
            <ac:spMk id="33" creationId="{AAA7AB09-557C-41AD-9113-FF9F68FA1035}"/>
          </ac:spMkLst>
        </pc:spChg>
        <pc:spChg chg="add del">
          <ac:chgData name="健平 何" userId="e9a56473584b1a11" providerId="LiveId" clId="{12478DFA-FAF7-4697-961B-00150588DDE8}" dt="2022-04-25T01:33:53.412" v="242" actId="26606"/>
          <ac:spMkLst>
            <pc:docMk/>
            <pc:sldMk cId="1857497756" sldId="258"/>
            <ac:spMk id="34" creationId="{EF99ECAA-1F11-4937-BBA6-51935AB44C9D}"/>
          </ac:spMkLst>
        </pc:spChg>
        <pc:spChg chg="add del">
          <ac:chgData name="健平 何" userId="e9a56473584b1a11" providerId="LiveId" clId="{12478DFA-FAF7-4697-961B-00150588DDE8}" dt="2022-04-25T01:33:53.412" v="242" actId="26606"/>
          <ac:spMkLst>
            <pc:docMk/>
            <pc:sldMk cId="1857497756" sldId="258"/>
            <ac:spMk id="40" creationId="{1DB043B4-68C6-45B9-82AC-A5800EADB8DB}"/>
          </ac:spMkLst>
        </pc:spChg>
        <pc:spChg chg="add del">
          <ac:chgData name="健平 何" userId="e9a56473584b1a11" providerId="LiveId" clId="{12478DFA-FAF7-4697-961B-00150588DDE8}" dt="2022-04-25T01:33:53.412" v="242" actId="26606"/>
          <ac:spMkLst>
            <pc:docMk/>
            <pc:sldMk cId="1857497756" sldId="258"/>
            <ac:spMk id="42" creationId="{AD4EA4DF-0E7C-4098-86F6-7D0ACAEFC0BF}"/>
          </ac:spMkLst>
        </pc:spChg>
        <pc:spChg chg="add del">
          <ac:chgData name="健平 何" userId="e9a56473584b1a11" providerId="LiveId" clId="{12478DFA-FAF7-4697-961B-00150588DDE8}" dt="2022-04-25T01:33:53.412" v="242" actId="26606"/>
          <ac:spMkLst>
            <pc:docMk/>
            <pc:sldMk cId="1857497756" sldId="258"/>
            <ac:spMk id="43" creationId="{FE05BC49-0F00-4C85-9AF5-A0CC5B39C8D2}"/>
          </ac:spMkLst>
        </pc:spChg>
        <pc:spChg chg="add del">
          <ac:chgData name="健平 何" userId="e9a56473584b1a11" providerId="LiveId" clId="{12478DFA-FAF7-4697-961B-00150588DDE8}" dt="2022-04-25T01:33:54.966" v="244" actId="26606"/>
          <ac:spMkLst>
            <pc:docMk/>
            <pc:sldMk cId="1857497756" sldId="258"/>
            <ac:spMk id="49" creationId="{BEBFBB3C-FA07-4A06-A8D8-D690F92A2817}"/>
          </ac:spMkLst>
        </pc:spChg>
        <pc:spChg chg="add del">
          <ac:chgData name="健平 何" userId="e9a56473584b1a11" providerId="LiveId" clId="{12478DFA-FAF7-4697-961B-00150588DDE8}" dt="2022-04-25T01:34:20.609" v="250" actId="26606"/>
          <ac:spMkLst>
            <pc:docMk/>
            <pc:sldMk cId="1857497756" sldId="258"/>
            <ac:spMk id="51" creationId="{AAA7AB09-557C-41AD-9113-FF9F68FA1035}"/>
          </ac:spMkLst>
        </pc:spChg>
        <pc:spChg chg="add del">
          <ac:chgData name="健平 何" userId="e9a56473584b1a11" providerId="LiveId" clId="{12478DFA-FAF7-4697-961B-00150588DDE8}" dt="2022-04-25T01:34:20.609" v="250" actId="26606"/>
          <ac:spMkLst>
            <pc:docMk/>
            <pc:sldMk cId="1857497756" sldId="258"/>
            <ac:spMk id="52" creationId="{EF99ECAA-1F11-4937-BBA6-51935AB44C9D}"/>
          </ac:spMkLst>
        </pc:spChg>
        <pc:spChg chg="add del">
          <ac:chgData name="健平 何" userId="e9a56473584b1a11" providerId="LiveId" clId="{12478DFA-FAF7-4697-961B-00150588DDE8}" dt="2022-04-25T01:34:20.609" v="250" actId="26606"/>
          <ac:spMkLst>
            <pc:docMk/>
            <pc:sldMk cId="1857497756" sldId="258"/>
            <ac:spMk id="55" creationId="{1997061E-3447-40AF-B361-EE5D7E386419}"/>
          </ac:spMkLst>
        </pc:spChg>
        <pc:spChg chg="add del">
          <ac:chgData name="健平 何" userId="e9a56473584b1a11" providerId="LiveId" clId="{12478DFA-FAF7-4697-961B-00150588DDE8}" dt="2022-04-25T01:34:20.609" v="250" actId="26606"/>
          <ac:spMkLst>
            <pc:docMk/>
            <pc:sldMk cId="1857497756" sldId="258"/>
            <ac:spMk id="58" creationId="{9659A3D4-9896-4F11-9112-6C5E0390CEF0}"/>
          </ac:spMkLst>
        </pc:spChg>
        <pc:spChg chg="add del">
          <ac:chgData name="健平 何" userId="e9a56473584b1a11" providerId="LiveId" clId="{12478DFA-FAF7-4697-961B-00150588DDE8}" dt="2022-04-25T01:34:20.600" v="249" actId="26606"/>
          <ac:spMkLst>
            <pc:docMk/>
            <pc:sldMk cId="1857497756" sldId="258"/>
            <ac:spMk id="67" creationId="{82184FF4-7029-4ED7-813A-192E60608764}"/>
          </ac:spMkLst>
        </pc:spChg>
        <pc:spChg chg="add del">
          <ac:chgData name="健平 何" userId="e9a56473584b1a11" providerId="LiveId" clId="{12478DFA-FAF7-4697-961B-00150588DDE8}" dt="2022-04-25T01:34:20.600" v="249" actId="26606"/>
          <ac:spMkLst>
            <pc:docMk/>
            <pc:sldMk cId="1857497756" sldId="258"/>
            <ac:spMk id="69" creationId="{AAA7AB09-557C-41AD-9113-FF9F68FA1035}"/>
          </ac:spMkLst>
        </pc:spChg>
        <pc:spChg chg="add del">
          <ac:chgData name="健平 何" userId="e9a56473584b1a11" providerId="LiveId" clId="{12478DFA-FAF7-4697-961B-00150588DDE8}" dt="2022-04-25T01:34:20.600" v="249" actId="26606"/>
          <ac:spMkLst>
            <pc:docMk/>
            <pc:sldMk cId="1857497756" sldId="258"/>
            <ac:spMk id="71" creationId="{EF99ECAA-1F11-4937-BBA6-51935AB44C9D}"/>
          </ac:spMkLst>
        </pc:spChg>
        <pc:spChg chg="add del">
          <ac:chgData name="健平 何" userId="e9a56473584b1a11" providerId="LiveId" clId="{12478DFA-FAF7-4697-961B-00150588DDE8}" dt="2022-04-25T01:34:20.600" v="249" actId="26606"/>
          <ac:spMkLst>
            <pc:docMk/>
            <pc:sldMk cId="1857497756" sldId="258"/>
            <ac:spMk id="79" creationId="{1997061E-3447-40AF-B361-EE5D7E386419}"/>
          </ac:spMkLst>
        </pc:spChg>
        <pc:spChg chg="add del">
          <ac:chgData name="健平 何" userId="e9a56473584b1a11" providerId="LiveId" clId="{12478DFA-FAF7-4697-961B-00150588DDE8}" dt="2022-04-25T01:34:20.600" v="249" actId="26606"/>
          <ac:spMkLst>
            <pc:docMk/>
            <pc:sldMk cId="1857497756" sldId="258"/>
            <ac:spMk id="86" creationId="{9659A3D4-9896-4F11-9112-6C5E0390CEF0}"/>
          </ac:spMkLst>
        </pc:spChg>
        <pc:spChg chg="add">
          <ac:chgData name="健平 何" userId="e9a56473584b1a11" providerId="LiveId" clId="{12478DFA-FAF7-4697-961B-00150588DDE8}" dt="2022-04-25T01:34:20.609" v="250" actId="26606"/>
          <ac:spMkLst>
            <pc:docMk/>
            <pc:sldMk cId="1857497756" sldId="258"/>
            <ac:spMk id="94" creationId="{82184FF4-7029-4ED7-813A-192E60608764}"/>
          </ac:spMkLst>
        </pc:spChg>
        <pc:spChg chg="add">
          <ac:chgData name="健平 何" userId="e9a56473584b1a11" providerId="LiveId" clId="{12478DFA-FAF7-4697-961B-00150588DDE8}" dt="2022-04-25T01:34:20.609" v="250" actId="26606"/>
          <ac:spMkLst>
            <pc:docMk/>
            <pc:sldMk cId="1857497756" sldId="258"/>
            <ac:spMk id="95" creationId="{AAA7AB09-557C-41AD-9113-FF9F68FA1035}"/>
          </ac:spMkLst>
        </pc:spChg>
        <pc:spChg chg="add">
          <ac:chgData name="健平 何" userId="e9a56473584b1a11" providerId="LiveId" clId="{12478DFA-FAF7-4697-961B-00150588DDE8}" dt="2022-04-25T01:34:20.609" v="250" actId="26606"/>
          <ac:spMkLst>
            <pc:docMk/>
            <pc:sldMk cId="1857497756" sldId="258"/>
            <ac:spMk id="96" creationId="{EF99ECAA-1F11-4937-BBA6-51935AB44C9D}"/>
          </ac:spMkLst>
        </pc:spChg>
        <pc:spChg chg="add">
          <ac:chgData name="健平 何" userId="e9a56473584b1a11" providerId="LiveId" clId="{12478DFA-FAF7-4697-961B-00150588DDE8}" dt="2022-04-25T01:34:20.609" v="250" actId="26606"/>
          <ac:spMkLst>
            <pc:docMk/>
            <pc:sldMk cId="1857497756" sldId="258"/>
            <ac:spMk id="102" creationId="{940082A1-24A5-4276-83A4-39E993BD691B}"/>
          </ac:spMkLst>
        </pc:spChg>
        <pc:spChg chg="add">
          <ac:chgData name="健平 何" userId="e9a56473584b1a11" providerId="LiveId" clId="{12478DFA-FAF7-4697-961B-00150588DDE8}" dt="2022-04-25T01:34:20.609" v="250" actId="26606"/>
          <ac:spMkLst>
            <pc:docMk/>
            <pc:sldMk cId="1857497756" sldId="258"/>
            <ac:spMk id="103" creationId="{6D840B21-A957-4CFE-AA5B-9711DF6D3305}"/>
          </ac:spMkLst>
        </pc:spChg>
        <pc:grpChg chg="add del">
          <ac:chgData name="健平 何" userId="e9a56473584b1a11" providerId="LiveId" clId="{12478DFA-FAF7-4697-961B-00150588DDE8}" dt="2022-04-25T01:33:52.992" v="240" actId="26606"/>
          <ac:grpSpMkLst>
            <pc:docMk/>
            <pc:sldMk cId="1857497756" sldId="258"/>
            <ac:grpSpMk id="16" creationId="{79DE9FAB-6BBA-4CFE-B67D-77B47F01ECA4}"/>
          </ac:grpSpMkLst>
        </pc:grpChg>
        <pc:grpChg chg="add del">
          <ac:chgData name="健平 何" userId="e9a56473584b1a11" providerId="LiveId" clId="{12478DFA-FAF7-4697-961B-00150588DDE8}" dt="2022-04-25T01:33:52.992" v="240" actId="26606"/>
          <ac:grpSpMkLst>
            <pc:docMk/>
            <pc:sldMk cId="1857497756" sldId="258"/>
            <ac:grpSpMk id="24" creationId="{4592A8CB-0B0A-43A5-86F4-712B0C469671}"/>
          </ac:grpSpMkLst>
        </pc:grpChg>
        <pc:grpChg chg="add del">
          <ac:chgData name="健平 何" userId="e9a56473584b1a11" providerId="LiveId" clId="{12478DFA-FAF7-4697-961B-00150588DDE8}" dt="2022-04-25T01:33:53.412" v="242" actId="26606"/>
          <ac:grpSpMkLst>
            <pc:docMk/>
            <pc:sldMk cId="1857497756" sldId="258"/>
            <ac:grpSpMk id="35" creationId="{79DE9FAB-6BBA-4CFE-B67D-77B47F01ECA4}"/>
          </ac:grpSpMkLst>
        </pc:grpChg>
        <pc:grpChg chg="add del">
          <ac:chgData name="健平 何" userId="e9a56473584b1a11" providerId="LiveId" clId="{12478DFA-FAF7-4697-961B-00150588DDE8}" dt="2022-04-25T01:33:54.966" v="244" actId="26606"/>
          <ac:grpSpMkLst>
            <pc:docMk/>
            <pc:sldMk cId="1857497756" sldId="258"/>
            <ac:grpSpMk id="45" creationId="{79DE9FAB-6BBA-4CFE-B67D-77B47F01ECA4}"/>
          </ac:grpSpMkLst>
        </pc:grpChg>
        <pc:grpChg chg="add del">
          <ac:chgData name="健平 何" userId="e9a56473584b1a11" providerId="LiveId" clId="{12478DFA-FAF7-4697-961B-00150588DDE8}" dt="2022-04-25T01:34:20.609" v="250" actId="26606"/>
          <ac:grpSpMkLst>
            <pc:docMk/>
            <pc:sldMk cId="1857497756" sldId="258"/>
            <ac:grpSpMk id="53" creationId="{79DE9FAB-6BBA-4CFE-B67D-77B47F01ECA4}"/>
          </ac:grpSpMkLst>
        </pc:grpChg>
        <pc:grpChg chg="add del">
          <ac:chgData name="健平 何" userId="e9a56473584b1a11" providerId="LiveId" clId="{12478DFA-FAF7-4697-961B-00150588DDE8}" dt="2022-04-25T01:34:20.609" v="250" actId="26606"/>
          <ac:grpSpMkLst>
            <pc:docMk/>
            <pc:sldMk cId="1857497756" sldId="258"/>
            <ac:grpSpMk id="56" creationId="{29852CF9-0BB2-4896-8B33-ADF9E59B496C}"/>
          </ac:grpSpMkLst>
        </pc:grpChg>
        <pc:grpChg chg="add del">
          <ac:chgData name="健平 何" userId="e9a56473584b1a11" providerId="LiveId" clId="{12478DFA-FAF7-4697-961B-00150588DDE8}" dt="2022-04-25T01:34:20.609" v="250" actId="26606"/>
          <ac:grpSpMkLst>
            <pc:docMk/>
            <pc:sldMk cId="1857497756" sldId="258"/>
            <ac:grpSpMk id="59" creationId="{50D25812-D4C9-48D5-8E64-65C4BB4218AB}"/>
          </ac:grpSpMkLst>
        </pc:grpChg>
        <pc:grpChg chg="add del">
          <ac:chgData name="健平 何" userId="e9a56473584b1a11" providerId="LiveId" clId="{12478DFA-FAF7-4697-961B-00150588DDE8}" dt="2022-04-25T01:34:20.600" v="249" actId="26606"/>
          <ac:grpSpMkLst>
            <pc:docMk/>
            <pc:sldMk cId="1857497756" sldId="258"/>
            <ac:grpSpMk id="73" creationId="{79DE9FAB-6BBA-4CFE-B67D-77B47F01ECA4}"/>
          </ac:grpSpMkLst>
        </pc:grpChg>
        <pc:grpChg chg="add del">
          <ac:chgData name="健平 何" userId="e9a56473584b1a11" providerId="LiveId" clId="{12478DFA-FAF7-4697-961B-00150588DDE8}" dt="2022-04-25T01:34:20.600" v="249" actId="26606"/>
          <ac:grpSpMkLst>
            <pc:docMk/>
            <pc:sldMk cId="1857497756" sldId="258"/>
            <ac:grpSpMk id="81" creationId="{29852CF9-0BB2-4896-8B33-ADF9E59B496C}"/>
          </ac:grpSpMkLst>
        </pc:grpChg>
        <pc:grpChg chg="add del">
          <ac:chgData name="健平 何" userId="e9a56473584b1a11" providerId="LiveId" clId="{12478DFA-FAF7-4697-961B-00150588DDE8}" dt="2022-04-25T01:34:20.600" v="249" actId="26606"/>
          <ac:grpSpMkLst>
            <pc:docMk/>
            <pc:sldMk cId="1857497756" sldId="258"/>
            <ac:grpSpMk id="88" creationId="{50D25812-D4C9-48D5-8E64-65C4BB4218AB}"/>
          </ac:grpSpMkLst>
        </pc:grpChg>
        <pc:grpChg chg="add">
          <ac:chgData name="健平 何" userId="e9a56473584b1a11" providerId="LiveId" clId="{12478DFA-FAF7-4697-961B-00150588DDE8}" dt="2022-04-25T01:34:20.609" v="250" actId="26606"/>
          <ac:grpSpMkLst>
            <pc:docMk/>
            <pc:sldMk cId="1857497756" sldId="258"/>
            <ac:grpSpMk id="97" creationId="{79DE9FAB-6BBA-4CFE-B67D-77B47F01ECA4}"/>
          </ac:grpSpMkLst>
        </pc:grpChg>
        <pc:grpChg chg="add">
          <ac:chgData name="健平 何" userId="e9a56473584b1a11" providerId="LiveId" clId="{12478DFA-FAF7-4697-961B-00150588DDE8}" dt="2022-04-25T01:34:20.609" v="250" actId="26606"/>
          <ac:grpSpMkLst>
            <pc:docMk/>
            <pc:sldMk cId="1857497756" sldId="258"/>
            <ac:grpSpMk id="104" creationId="{DBFD4376-13D5-43C1-86D8-8133A9D886E1}"/>
          </ac:grpSpMkLst>
        </pc:grpChg>
        <pc:picChg chg="add del">
          <ac:chgData name="健平 何" userId="e9a56473584b1a11" providerId="LiveId" clId="{12478DFA-FAF7-4697-961B-00150588DDE8}" dt="2022-04-25T01:33:52.992" v="240" actId="26606"/>
          <ac:picMkLst>
            <pc:docMk/>
            <pc:sldMk cId="1857497756" sldId="258"/>
            <ac:picMk id="6" creationId="{243C4BEB-5F54-9A12-3D6A-EBBDC77FCAF9}"/>
          </ac:picMkLst>
        </pc:picChg>
        <pc:picChg chg="add del">
          <ac:chgData name="健平 何" userId="e9a56473584b1a11" providerId="LiveId" clId="{12478DFA-FAF7-4697-961B-00150588DDE8}" dt="2022-04-25T01:33:54.966" v="244" actId="26606"/>
          <ac:picMkLst>
            <pc:docMk/>
            <pc:sldMk cId="1857497756" sldId="258"/>
            <ac:picMk id="8" creationId="{BDD90B9F-0ABD-6701-C0BE-D4529AAD877D}"/>
          </ac:picMkLst>
        </pc:picChg>
        <pc:picChg chg="add del">
          <ac:chgData name="健平 何" userId="e9a56473584b1a11" providerId="LiveId" clId="{12478DFA-FAF7-4697-961B-00150588DDE8}" dt="2022-04-25T01:33:53.412" v="242" actId="26606"/>
          <ac:picMkLst>
            <pc:docMk/>
            <pc:sldMk cId="1857497756" sldId="258"/>
            <ac:picMk id="41" creationId="{86F34669-800A-591E-33D5-547CCA1EFF4E}"/>
          </ac:picMkLst>
        </pc:picChg>
      </pc:sldChg>
      <pc:sldChg chg="addSp delSp modSp new mod setBg modClrScheme chgLayout">
        <pc:chgData name="健平 何" userId="e9a56473584b1a11" providerId="LiveId" clId="{12478DFA-FAF7-4697-961B-00150588DDE8}" dt="2022-04-25T01:45:16.028" v="576" actId="26606"/>
        <pc:sldMkLst>
          <pc:docMk/>
          <pc:sldMk cId="2605044608" sldId="259"/>
        </pc:sldMkLst>
        <pc:spChg chg="del mod ord">
          <ac:chgData name="健平 何" userId="e9a56473584b1a11" providerId="LiveId" clId="{12478DFA-FAF7-4697-961B-00150588DDE8}" dt="2022-04-25T01:34:29.042" v="252" actId="700"/>
          <ac:spMkLst>
            <pc:docMk/>
            <pc:sldMk cId="2605044608" sldId="259"/>
            <ac:spMk id="2" creationId="{A003BDE1-3B3E-7AEE-B19B-21E34060BA01}"/>
          </ac:spMkLst>
        </pc:spChg>
        <pc:spChg chg="del mod ord">
          <ac:chgData name="健平 何" userId="e9a56473584b1a11" providerId="LiveId" clId="{12478DFA-FAF7-4697-961B-00150588DDE8}" dt="2022-04-25T01:34:29.042" v="252" actId="700"/>
          <ac:spMkLst>
            <pc:docMk/>
            <pc:sldMk cId="2605044608" sldId="259"/>
            <ac:spMk id="3" creationId="{13DFD92C-8AB1-9819-FFE7-577E7F816ECF}"/>
          </ac:spMkLst>
        </pc:spChg>
        <pc:spChg chg="add mod ord">
          <ac:chgData name="健平 何" userId="e9a56473584b1a11" providerId="LiveId" clId="{12478DFA-FAF7-4697-961B-00150588DDE8}" dt="2022-04-25T01:45:16.028" v="576" actId="26606"/>
          <ac:spMkLst>
            <pc:docMk/>
            <pc:sldMk cId="2605044608" sldId="259"/>
            <ac:spMk id="4" creationId="{26F704CC-CCB4-0314-C6A0-DBD55C081F70}"/>
          </ac:spMkLst>
        </pc:spChg>
        <pc:spChg chg="add del mod ord">
          <ac:chgData name="健平 何" userId="e9a56473584b1a11" providerId="LiveId" clId="{12478DFA-FAF7-4697-961B-00150588DDE8}" dt="2022-04-25T01:45:16.028" v="576" actId="26606"/>
          <ac:spMkLst>
            <pc:docMk/>
            <pc:sldMk cId="2605044608" sldId="259"/>
            <ac:spMk id="5" creationId="{5B482E08-B15F-C29B-5DFB-3C460336422E}"/>
          </ac:spMkLst>
        </pc:spChg>
        <pc:spChg chg="add">
          <ac:chgData name="健平 何" userId="e9a56473584b1a11" providerId="LiveId" clId="{12478DFA-FAF7-4697-961B-00150588DDE8}" dt="2022-04-25T01:45:16.028" v="576" actId="26606"/>
          <ac:spMkLst>
            <pc:docMk/>
            <pc:sldMk cId="2605044608" sldId="259"/>
            <ac:spMk id="11" creationId="{60B7752B-728D-4CA3-8923-C4F7F77029E3}"/>
          </ac:spMkLst>
        </pc:spChg>
        <pc:spChg chg="add">
          <ac:chgData name="健平 何" userId="e9a56473584b1a11" providerId="LiveId" clId="{12478DFA-FAF7-4697-961B-00150588DDE8}" dt="2022-04-25T01:45:16.028" v="576" actId="26606"/>
          <ac:spMkLst>
            <pc:docMk/>
            <pc:sldMk cId="2605044608" sldId="259"/>
            <ac:spMk id="13" creationId="{429899A3-416E-4DB5-846D-023526052013}"/>
          </ac:spMkLst>
        </pc:spChg>
        <pc:graphicFrameChg chg="add">
          <ac:chgData name="健平 何" userId="e9a56473584b1a11" providerId="LiveId" clId="{12478DFA-FAF7-4697-961B-00150588DDE8}" dt="2022-04-25T01:45:16.028" v="576" actId="26606"/>
          <ac:graphicFrameMkLst>
            <pc:docMk/>
            <pc:sldMk cId="2605044608" sldId="259"/>
            <ac:graphicFrameMk id="7" creationId="{51BF998F-9176-C3EF-A206-97BD31909AB0}"/>
          </ac:graphicFrameMkLst>
        </pc:graphicFrameChg>
      </pc:sldChg>
      <pc:sldChg chg="addSp delSp modSp new mod setBg modClrScheme delDesignElem chgLayout">
        <pc:chgData name="健平 何" userId="e9a56473584b1a11" providerId="LiveId" clId="{12478DFA-FAF7-4697-961B-00150588DDE8}" dt="2022-04-25T01:44:45.301" v="475" actId="27614"/>
        <pc:sldMkLst>
          <pc:docMk/>
          <pc:sldMk cId="528837765" sldId="260"/>
        </pc:sldMkLst>
        <pc:spChg chg="mod ord">
          <ac:chgData name="健平 何" userId="e9a56473584b1a11" providerId="LiveId" clId="{12478DFA-FAF7-4697-961B-00150588DDE8}" dt="2022-04-25T01:44:43.359" v="474" actId="26606"/>
          <ac:spMkLst>
            <pc:docMk/>
            <pc:sldMk cId="528837765" sldId="260"/>
            <ac:spMk id="2" creationId="{2B71BA58-64F4-C36D-79CA-6B10442AD87F}"/>
          </ac:spMkLst>
        </pc:spChg>
        <pc:spChg chg="add del mod ord">
          <ac:chgData name="健平 何" userId="e9a56473584b1a11" providerId="LiveId" clId="{12478DFA-FAF7-4697-961B-00150588DDE8}" dt="2022-04-25T01:44:43.359" v="474" actId="26606"/>
          <ac:spMkLst>
            <pc:docMk/>
            <pc:sldMk cId="528837765" sldId="260"/>
            <ac:spMk id="3" creationId="{F7AA9314-63D7-4620-48BC-B6765DEED42A}"/>
          </ac:spMkLst>
        </pc:spChg>
        <pc:spChg chg="add del mod ord">
          <ac:chgData name="健平 何" userId="e9a56473584b1a11" providerId="LiveId" clId="{12478DFA-FAF7-4697-961B-00150588DDE8}" dt="2022-04-25T01:44:17.355" v="466" actId="700"/>
          <ac:spMkLst>
            <pc:docMk/>
            <pc:sldMk cId="528837765" sldId="260"/>
            <ac:spMk id="6" creationId="{7ACF0486-FE95-8116-545B-7D93E9B15633}"/>
          </ac:spMkLst>
        </pc:spChg>
        <pc:spChg chg="add del">
          <ac:chgData name="健平 何" userId="e9a56473584b1a11" providerId="LiveId" clId="{12478DFA-FAF7-4697-961B-00150588DDE8}" dt="2022-04-25T01:42:33.852" v="449" actId="26606"/>
          <ac:spMkLst>
            <pc:docMk/>
            <pc:sldMk cId="528837765" sldId="260"/>
            <ac:spMk id="10" creationId="{A5931BE0-4B93-4D6C-878E-ACC59D6B4587}"/>
          </ac:spMkLst>
        </pc:spChg>
        <pc:spChg chg="add del">
          <ac:chgData name="健平 何" userId="e9a56473584b1a11" providerId="LiveId" clId="{12478DFA-FAF7-4697-961B-00150588DDE8}" dt="2022-04-25T01:42:33.852" v="449" actId="26606"/>
          <ac:spMkLst>
            <pc:docMk/>
            <pc:sldMk cId="528837765" sldId="260"/>
            <ac:spMk id="17" creationId="{D166A8AB-8924-421C-BCED-B54DBC4054E0}"/>
          </ac:spMkLst>
        </pc:spChg>
        <pc:spChg chg="add del">
          <ac:chgData name="健平 何" userId="e9a56473584b1a11" providerId="LiveId" clId="{12478DFA-FAF7-4697-961B-00150588DDE8}" dt="2022-04-25T01:44:43.359" v="474" actId="26606"/>
          <ac:spMkLst>
            <pc:docMk/>
            <pc:sldMk cId="528837765" sldId="260"/>
            <ac:spMk id="21" creationId="{A5931BE0-4B93-4D6C-878E-ACC59D6B4587}"/>
          </ac:spMkLst>
        </pc:spChg>
        <pc:spChg chg="add del">
          <ac:chgData name="健平 何" userId="e9a56473584b1a11" providerId="LiveId" clId="{12478DFA-FAF7-4697-961B-00150588DDE8}" dt="2022-04-25T01:44:42.486" v="471" actId="26606"/>
          <ac:spMkLst>
            <pc:docMk/>
            <pc:sldMk cId="528837765" sldId="260"/>
            <ac:spMk id="30" creationId="{A5931BE0-4B93-4D6C-878E-ACC59D6B4587}"/>
          </ac:spMkLst>
        </pc:spChg>
        <pc:spChg chg="add del">
          <ac:chgData name="健平 何" userId="e9a56473584b1a11" providerId="LiveId" clId="{12478DFA-FAF7-4697-961B-00150588DDE8}" dt="2022-04-25T01:44:43.355" v="473" actId="26606"/>
          <ac:spMkLst>
            <pc:docMk/>
            <pc:sldMk cId="528837765" sldId="260"/>
            <ac:spMk id="41" creationId="{A5931BE0-4B93-4D6C-878E-ACC59D6B4587}"/>
          </ac:spMkLst>
        </pc:spChg>
        <pc:spChg chg="add">
          <ac:chgData name="健平 何" userId="e9a56473584b1a11" providerId="LiveId" clId="{12478DFA-FAF7-4697-961B-00150588DDE8}" dt="2022-04-25T01:44:43.359" v="474" actId="26606"/>
          <ac:spMkLst>
            <pc:docMk/>
            <pc:sldMk cId="528837765" sldId="260"/>
            <ac:spMk id="46" creationId="{A5931BE0-4B93-4D6C-878E-ACC59D6B4587}"/>
          </ac:spMkLst>
        </pc:spChg>
        <pc:spChg chg="add">
          <ac:chgData name="健平 何" userId="e9a56473584b1a11" providerId="LiveId" clId="{12478DFA-FAF7-4697-961B-00150588DDE8}" dt="2022-04-25T01:44:43.359" v="474" actId="26606"/>
          <ac:spMkLst>
            <pc:docMk/>
            <pc:sldMk cId="528837765" sldId="260"/>
            <ac:spMk id="48" creationId="{D166A8AB-8924-421C-BCED-B54DBC4054E0}"/>
          </ac:spMkLst>
        </pc:spChg>
        <pc:grpChg chg="add del">
          <ac:chgData name="健平 何" userId="e9a56473584b1a11" providerId="LiveId" clId="{12478DFA-FAF7-4697-961B-00150588DDE8}" dt="2022-04-25T01:42:33.852" v="449" actId="26606"/>
          <ac:grpSpMkLst>
            <pc:docMk/>
            <pc:sldMk cId="528837765" sldId="260"/>
            <ac:grpSpMk id="12" creationId="{9F2D4ED5-DC78-4C88-97AA-483206C53E90}"/>
          </ac:grpSpMkLst>
        </pc:grpChg>
        <pc:grpChg chg="add del">
          <ac:chgData name="健平 何" userId="e9a56473584b1a11" providerId="LiveId" clId="{12478DFA-FAF7-4697-961B-00150588DDE8}" dt="2022-04-25T01:44:43.359" v="474" actId="26606"/>
          <ac:grpSpMkLst>
            <pc:docMk/>
            <pc:sldMk cId="528837765" sldId="260"/>
            <ac:grpSpMk id="16" creationId="{DA51DAFE-3CF2-44EC-B173-C51A29866644}"/>
          </ac:grpSpMkLst>
        </pc:grpChg>
        <pc:grpChg chg="add del">
          <ac:chgData name="健平 何" userId="e9a56473584b1a11" providerId="LiveId" clId="{12478DFA-FAF7-4697-961B-00150588DDE8}" dt="2022-04-25T01:44:43.359" v="474" actId="26606"/>
          <ac:grpSpMkLst>
            <pc:docMk/>
            <pc:sldMk cId="528837765" sldId="260"/>
            <ac:grpSpMk id="22" creationId="{F4BF4F49-03E6-41CC-AF55-AD65DEBF06C6}"/>
          </ac:grpSpMkLst>
        </pc:grpChg>
        <pc:grpChg chg="add del">
          <ac:chgData name="健平 何" userId="e9a56473584b1a11" providerId="LiveId" clId="{12478DFA-FAF7-4697-961B-00150588DDE8}" dt="2022-04-25T01:44:42.486" v="471" actId="26606"/>
          <ac:grpSpMkLst>
            <pc:docMk/>
            <pc:sldMk cId="528837765" sldId="260"/>
            <ac:grpSpMk id="32" creationId="{D0342557-9691-41B1-9FFF-027845ED041F}"/>
          </ac:grpSpMkLst>
        </pc:grpChg>
        <pc:grpChg chg="add del">
          <ac:chgData name="健平 何" userId="e9a56473584b1a11" providerId="LiveId" clId="{12478DFA-FAF7-4697-961B-00150588DDE8}" dt="2022-04-25T01:44:43.355" v="473" actId="26606"/>
          <ac:grpSpMkLst>
            <pc:docMk/>
            <pc:sldMk cId="528837765" sldId="260"/>
            <ac:grpSpMk id="36" creationId="{DA51DAFE-3CF2-44EC-B173-C51A29866644}"/>
          </ac:grpSpMkLst>
        </pc:grpChg>
        <pc:grpChg chg="add del">
          <ac:chgData name="健平 何" userId="e9a56473584b1a11" providerId="LiveId" clId="{12478DFA-FAF7-4697-961B-00150588DDE8}" dt="2022-04-25T01:44:43.355" v="473" actId="26606"/>
          <ac:grpSpMkLst>
            <pc:docMk/>
            <pc:sldMk cId="528837765" sldId="260"/>
            <ac:grpSpMk id="42" creationId="{F4BF4F49-03E6-41CC-AF55-AD65DEBF06C6}"/>
          </ac:grpSpMkLst>
        </pc:grpChg>
        <pc:grpChg chg="add">
          <ac:chgData name="健平 何" userId="e9a56473584b1a11" providerId="LiveId" clId="{12478DFA-FAF7-4697-961B-00150588DDE8}" dt="2022-04-25T01:44:43.359" v="474" actId="26606"/>
          <ac:grpSpMkLst>
            <pc:docMk/>
            <pc:sldMk cId="528837765" sldId="260"/>
            <ac:grpSpMk id="47" creationId="{9F2D4ED5-DC78-4C88-97AA-483206C53E90}"/>
          </ac:grpSpMkLst>
        </pc:grpChg>
        <pc:graphicFrameChg chg="add del">
          <ac:chgData name="健平 何" userId="e9a56473584b1a11" providerId="LiveId" clId="{12478DFA-FAF7-4697-961B-00150588DDE8}" dt="2022-04-25T01:44:08.986" v="456" actId="26606"/>
          <ac:graphicFrameMkLst>
            <pc:docMk/>
            <pc:sldMk cId="528837765" sldId="260"/>
            <ac:graphicFrameMk id="8" creationId="{2CF59E47-9837-DA4B-5AE6-64E0C6CCDD0A}"/>
          </ac:graphicFrameMkLst>
        </pc:graphicFrameChg>
        <pc:graphicFrameChg chg="add del">
          <ac:chgData name="健平 何" userId="e9a56473584b1a11" providerId="LiveId" clId="{12478DFA-FAF7-4697-961B-00150588DDE8}" dt="2022-04-25T01:44:09.762" v="458" actId="26606"/>
          <ac:graphicFrameMkLst>
            <pc:docMk/>
            <pc:sldMk cId="528837765" sldId="260"/>
            <ac:graphicFrameMk id="11" creationId="{3906A26D-B14D-8F0D-BEB0-F89ADBBD0FCF}"/>
          </ac:graphicFrameMkLst>
        </pc:graphicFrameChg>
        <pc:graphicFrameChg chg="add del">
          <ac:chgData name="健平 何" userId="e9a56473584b1a11" providerId="LiveId" clId="{12478DFA-FAF7-4697-961B-00150588DDE8}" dt="2022-04-25T01:44:12.096" v="460" actId="26606"/>
          <ac:graphicFrameMkLst>
            <pc:docMk/>
            <pc:sldMk cId="528837765" sldId="260"/>
            <ac:graphicFrameMk id="13" creationId="{6F9DD4ED-028C-9C75-B574-205929D69EC9}"/>
          </ac:graphicFrameMkLst>
        </pc:graphicFrameChg>
        <pc:graphicFrameChg chg="add del">
          <ac:chgData name="健平 何" userId="e9a56473584b1a11" providerId="LiveId" clId="{12478DFA-FAF7-4697-961B-00150588DDE8}" dt="2022-04-25T01:44:15.425" v="462" actId="26606"/>
          <ac:graphicFrameMkLst>
            <pc:docMk/>
            <pc:sldMk cId="528837765" sldId="260"/>
            <ac:graphicFrameMk id="15" creationId="{2CF59E47-9837-DA4B-5AE6-64E0C6CCDD0A}"/>
          </ac:graphicFrameMkLst>
        </pc:graphicFrameChg>
        <pc:picChg chg="add del mod">
          <ac:chgData name="健平 何" userId="e9a56473584b1a11" providerId="LiveId" clId="{12478DFA-FAF7-4697-961B-00150588DDE8}" dt="2022-04-25T01:44:19.675" v="467" actId="478"/>
          <ac:picMkLst>
            <pc:docMk/>
            <pc:sldMk cId="528837765" sldId="260"/>
            <ac:picMk id="5" creationId="{0B09CC3F-C3BA-CC9C-73C5-CC2F28176A7A}"/>
          </ac:picMkLst>
        </pc:picChg>
        <pc:picChg chg="add mod">
          <ac:chgData name="健平 何" userId="e9a56473584b1a11" providerId="LiveId" clId="{12478DFA-FAF7-4697-961B-00150588DDE8}" dt="2022-04-25T01:44:45.301" v="475" actId="27614"/>
          <ac:picMkLst>
            <pc:docMk/>
            <pc:sldMk cId="528837765" sldId="260"/>
            <ac:picMk id="9" creationId="{D3B01DCE-E6F9-E9AA-4359-D23ADDBA1475}"/>
          </ac:picMkLst>
        </pc:picChg>
      </pc:sldChg>
      <pc:sldChg chg="addSp delSp modSp new mod setBg">
        <pc:chgData name="健平 何" userId="e9a56473584b1a11" providerId="LiveId" clId="{12478DFA-FAF7-4697-961B-00150588DDE8}" dt="2022-04-25T01:47:37.562" v="944" actId="26606"/>
        <pc:sldMkLst>
          <pc:docMk/>
          <pc:sldMk cId="1274485765" sldId="261"/>
        </pc:sldMkLst>
        <pc:spChg chg="mod">
          <ac:chgData name="健平 何" userId="e9a56473584b1a11" providerId="LiveId" clId="{12478DFA-FAF7-4697-961B-00150588DDE8}" dt="2022-04-25T01:47:37.562" v="944" actId="26606"/>
          <ac:spMkLst>
            <pc:docMk/>
            <pc:sldMk cId="1274485765" sldId="261"/>
            <ac:spMk id="2" creationId="{F51107D4-A5E8-1CD4-E0A3-0F41DD4615B0}"/>
          </ac:spMkLst>
        </pc:spChg>
        <pc:spChg chg="del mod">
          <ac:chgData name="健平 何" userId="e9a56473584b1a11" providerId="LiveId" clId="{12478DFA-FAF7-4697-961B-00150588DDE8}" dt="2022-04-25T01:46:31.196" v="746" actId="26606"/>
          <ac:spMkLst>
            <pc:docMk/>
            <pc:sldMk cId="1274485765" sldId="261"/>
            <ac:spMk id="3" creationId="{02F7D43B-34BA-92E1-737F-C063F3F8A68F}"/>
          </ac:spMkLst>
        </pc:spChg>
        <pc:spChg chg="add del">
          <ac:chgData name="健平 何" userId="e9a56473584b1a11" providerId="LiveId" clId="{12478DFA-FAF7-4697-961B-00150588DDE8}" dt="2022-04-25T01:47:37.562" v="944" actId="26606"/>
          <ac:spMkLst>
            <pc:docMk/>
            <pc:sldMk cId="1274485765" sldId="261"/>
            <ac:spMk id="9" creationId="{60B7752B-728D-4CA3-8923-C4F7F77029E3}"/>
          </ac:spMkLst>
        </pc:spChg>
        <pc:spChg chg="add del">
          <ac:chgData name="健平 何" userId="e9a56473584b1a11" providerId="LiveId" clId="{12478DFA-FAF7-4697-961B-00150588DDE8}" dt="2022-04-25T01:47:37.562" v="944" actId="26606"/>
          <ac:spMkLst>
            <pc:docMk/>
            <pc:sldMk cId="1274485765" sldId="261"/>
            <ac:spMk id="11" creationId="{429899A3-416E-4DB5-846D-023526052013}"/>
          </ac:spMkLst>
        </pc:spChg>
        <pc:spChg chg="add del">
          <ac:chgData name="健平 何" userId="e9a56473584b1a11" providerId="LiveId" clId="{12478DFA-FAF7-4697-961B-00150588DDE8}" dt="2022-04-25T01:47:35.714" v="939" actId="26606"/>
          <ac:spMkLst>
            <pc:docMk/>
            <pc:sldMk cId="1274485765" sldId="261"/>
            <ac:spMk id="16" creationId="{60B7752B-728D-4CA3-8923-C4F7F77029E3}"/>
          </ac:spMkLst>
        </pc:spChg>
        <pc:spChg chg="add del">
          <ac:chgData name="健平 何" userId="e9a56473584b1a11" providerId="LiveId" clId="{12478DFA-FAF7-4697-961B-00150588DDE8}" dt="2022-04-25T01:47:35.714" v="939" actId="26606"/>
          <ac:spMkLst>
            <pc:docMk/>
            <pc:sldMk cId="1274485765" sldId="261"/>
            <ac:spMk id="18" creationId="{AFF323B2-FCDB-4497-8AF0-2F7A3C881B85}"/>
          </ac:spMkLst>
        </pc:spChg>
        <pc:spChg chg="add del">
          <ac:chgData name="健平 何" userId="e9a56473584b1a11" providerId="LiveId" clId="{12478DFA-FAF7-4697-961B-00150588DDE8}" dt="2022-04-25T01:47:36.830" v="941" actId="26606"/>
          <ac:spMkLst>
            <pc:docMk/>
            <pc:sldMk cId="1274485765" sldId="261"/>
            <ac:spMk id="24" creationId="{8E4AABAC-100B-437F-86D3-981412859411}"/>
          </ac:spMkLst>
        </pc:spChg>
        <pc:spChg chg="add del">
          <ac:chgData name="健平 何" userId="e9a56473584b1a11" providerId="LiveId" clId="{12478DFA-FAF7-4697-961B-00150588DDE8}" dt="2022-04-25T01:47:36.830" v="941" actId="26606"/>
          <ac:spMkLst>
            <pc:docMk/>
            <pc:sldMk cId="1274485765" sldId="261"/>
            <ac:spMk id="28" creationId="{022B5D87-7689-4E7F-B03A-7F803B5DF799}"/>
          </ac:spMkLst>
        </pc:spChg>
        <pc:spChg chg="add del">
          <ac:chgData name="健平 何" userId="e9a56473584b1a11" providerId="LiveId" clId="{12478DFA-FAF7-4697-961B-00150588DDE8}" dt="2022-04-25T01:47:36.830" v="941" actId="26606"/>
          <ac:spMkLst>
            <pc:docMk/>
            <pc:sldMk cId="1274485765" sldId="261"/>
            <ac:spMk id="29" creationId="{60B7752B-728D-4CA3-8923-C4F7F77029E3}"/>
          </ac:spMkLst>
        </pc:spChg>
        <pc:spChg chg="add del">
          <ac:chgData name="健平 何" userId="e9a56473584b1a11" providerId="LiveId" clId="{12478DFA-FAF7-4697-961B-00150588DDE8}" dt="2022-04-25T01:47:36.830" v="941" actId="26606"/>
          <ac:spMkLst>
            <pc:docMk/>
            <pc:sldMk cId="1274485765" sldId="261"/>
            <ac:spMk id="32" creationId="{52D58DC7-20C8-4471-BAA7-B296A2AEC3F6}"/>
          </ac:spMkLst>
        </pc:spChg>
        <pc:spChg chg="add del">
          <ac:chgData name="健平 何" userId="e9a56473584b1a11" providerId="LiveId" clId="{12478DFA-FAF7-4697-961B-00150588DDE8}" dt="2022-04-25T01:47:36.830" v="941" actId="26606"/>
          <ac:spMkLst>
            <pc:docMk/>
            <pc:sldMk cId="1274485765" sldId="261"/>
            <ac:spMk id="33" creationId="{1DFD33E0-4D46-4176-BAE2-6AED15231C59}"/>
          </ac:spMkLst>
        </pc:spChg>
        <pc:spChg chg="add del">
          <ac:chgData name="健平 何" userId="e9a56473584b1a11" providerId="LiveId" clId="{12478DFA-FAF7-4697-961B-00150588DDE8}" dt="2022-04-25T01:47:37.550" v="943" actId="26606"/>
          <ac:spMkLst>
            <pc:docMk/>
            <pc:sldMk cId="1274485765" sldId="261"/>
            <ac:spMk id="35" creationId="{60B7752B-728D-4CA3-8923-C4F7F77029E3}"/>
          </ac:spMkLst>
        </pc:spChg>
        <pc:spChg chg="add del">
          <ac:chgData name="健平 何" userId="e9a56473584b1a11" providerId="LiveId" clId="{12478DFA-FAF7-4697-961B-00150588DDE8}" dt="2022-04-25T01:47:37.550" v="943" actId="26606"/>
          <ac:spMkLst>
            <pc:docMk/>
            <pc:sldMk cId="1274485765" sldId="261"/>
            <ac:spMk id="36" creationId="{AFF323B2-FCDB-4497-8AF0-2F7A3C881B85}"/>
          </ac:spMkLst>
        </pc:spChg>
        <pc:spChg chg="add">
          <ac:chgData name="健平 何" userId="e9a56473584b1a11" providerId="LiveId" clId="{12478DFA-FAF7-4697-961B-00150588DDE8}" dt="2022-04-25T01:47:37.562" v="944" actId="26606"/>
          <ac:spMkLst>
            <pc:docMk/>
            <pc:sldMk cId="1274485765" sldId="261"/>
            <ac:spMk id="40" creationId="{60B7752B-728D-4CA3-8923-C4F7F77029E3}"/>
          </ac:spMkLst>
        </pc:spChg>
        <pc:spChg chg="add">
          <ac:chgData name="健平 何" userId="e9a56473584b1a11" providerId="LiveId" clId="{12478DFA-FAF7-4697-961B-00150588DDE8}" dt="2022-04-25T01:47:37.562" v="944" actId="26606"/>
          <ac:spMkLst>
            <pc:docMk/>
            <pc:sldMk cId="1274485765" sldId="261"/>
            <ac:spMk id="43" creationId="{52D58DC7-20C8-4471-BAA7-B296A2AEC3F6}"/>
          </ac:spMkLst>
        </pc:spChg>
        <pc:spChg chg="add">
          <ac:chgData name="健平 何" userId="e9a56473584b1a11" providerId="LiveId" clId="{12478DFA-FAF7-4697-961B-00150588DDE8}" dt="2022-04-25T01:47:37.562" v="944" actId="26606"/>
          <ac:spMkLst>
            <pc:docMk/>
            <pc:sldMk cId="1274485765" sldId="261"/>
            <ac:spMk id="44" creationId="{8E4AABAC-100B-437F-86D3-981412859411}"/>
          </ac:spMkLst>
        </pc:spChg>
        <pc:spChg chg="add">
          <ac:chgData name="健平 何" userId="e9a56473584b1a11" providerId="LiveId" clId="{12478DFA-FAF7-4697-961B-00150588DDE8}" dt="2022-04-25T01:47:37.562" v="944" actId="26606"/>
          <ac:spMkLst>
            <pc:docMk/>
            <pc:sldMk cId="1274485765" sldId="261"/>
            <ac:spMk id="45" creationId="{1DFD33E0-4D46-4176-BAE2-6AED15231C59}"/>
          </ac:spMkLst>
        </pc:spChg>
        <pc:spChg chg="add">
          <ac:chgData name="健平 何" userId="e9a56473584b1a11" providerId="LiveId" clId="{12478DFA-FAF7-4697-961B-00150588DDE8}" dt="2022-04-25T01:47:37.562" v="944" actId="26606"/>
          <ac:spMkLst>
            <pc:docMk/>
            <pc:sldMk cId="1274485765" sldId="261"/>
            <ac:spMk id="46" creationId="{022B5D87-7689-4E7F-B03A-7F803B5DF799}"/>
          </ac:spMkLst>
        </pc:spChg>
        <pc:grpChg chg="add del">
          <ac:chgData name="健平 何" userId="e9a56473584b1a11" providerId="LiveId" clId="{12478DFA-FAF7-4697-961B-00150588DDE8}" dt="2022-04-25T01:47:35.714" v="939" actId="26606"/>
          <ac:grpSpMkLst>
            <pc:docMk/>
            <pc:sldMk cId="1274485765" sldId="261"/>
            <ac:grpSpMk id="20" creationId="{7B7CADF7-83F2-4D18-8E02-975078DBAAB2}"/>
          </ac:grpSpMkLst>
        </pc:grpChg>
        <pc:grpChg chg="add del">
          <ac:chgData name="健平 何" userId="e9a56473584b1a11" providerId="LiveId" clId="{12478DFA-FAF7-4697-961B-00150588DDE8}" dt="2022-04-25T01:47:35.714" v="939" actId="26606"/>
          <ac:grpSpMkLst>
            <pc:docMk/>
            <pc:sldMk cId="1274485765" sldId="261"/>
            <ac:grpSpMk id="25" creationId="{F76A531C-147A-4C94-B721-EA95D8E88BB2}"/>
          </ac:grpSpMkLst>
        </pc:grpChg>
        <pc:grpChg chg="add del">
          <ac:chgData name="健平 何" userId="e9a56473584b1a11" providerId="LiveId" clId="{12478DFA-FAF7-4697-961B-00150588DDE8}" dt="2022-04-25T01:47:36.830" v="941" actId="26606"/>
          <ac:grpSpMkLst>
            <pc:docMk/>
            <pc:sldMk cId="1274485765" sldId="261"/>
            <ac:grpSpMk id="30" creationId="{20205E53-D75C-4F15-A4A3-21DA0826FCE9}"/>
          </ac:grpSpMkLst>
        </pc:grpChg>
        <pc:grpChg chg="add del">
          <ac:chgData name="健平 何" userId="e9a56473584b1a11" providerId="LiveId" clId="{12478DFA-FAF7-4697-961B-00150588DDE8}" dt="2022-04-25T01:47:37.550" v="943" actId="26606"/>
          <ac:grpSpMkLst>
            <pc:docMk/>
            <pc:sldMk cId="1274485765" sldId="261"/>
            <ac:grpSpMk id="37" creationId="{7B7CADF7-83F2-4D18-8E02-975078DBAAB2}"/>
          </ac:grpSpMkLst>
        </pc:grpChg>
        <pc:grpChg chg="add del">
          <ac:chgData name="健平 何" userId="e9a56473584b1a11" providerId="LiveId" clId="{12478DFA-FAF7-4697-961B-00150588DDE8}" dt="2022-04-25T01:47:37.550" v="943" actId="26606"/>
          <ac:grpSpMkLst>
            <pc:docMk/>
            <pc:sldMk cId="1274485765" sldId="261"/>
            <ac:grpSpMk id="38" creationId="{F76A531C-147A-4C94-B721-EA95D8E88BB2}"/>
          </ac:grpSpMkLst>
        </pc:grpChg>
        <pc:grpChg chg="add">
          <ac:chgData name="健平 何" userId="e9a56473584b1a11" providerId="LiveId" clId="{12478DFA-FAF7-4697-961B-00150588DDE8}" dt="2022-04-25T01:47:37.562" v="944" actId="26606"/>
          <ac:grpSpMkLst>
            <pc:docMk/>
            <pc:sldMk cId="1274485765" sldId="261"/>
            <ac:grpSpMk id="41" creationId="{20205E53-D75C-4F15-A4A3-21DA0826FCE9}"/>
          </ac:grpSpMkLst>
        </pc:grpChg>
        <pc:graphicFrameChg chg="add mod modGraphic">
          <ac:chgData name="健平 何" userId="e9a56473584b1a11" providerId="LiveId" clId="{12478DFA-FAF7-4697-961B-00150588DDE8}" dt="2022-04-25T01:47:37.562" v="944" actId="26606"/>
          <ac:graphicFrameMkLst>
            <pc:docMk/>
            <pc:sldMk cId="1274485765" sldId="261"/>
            <ac:graphicFrameMk id="5" creationId="{511D0820-8FAE-2E55-76EF-1EEDE35F1261}"/>
          </ac:graphicFrameMkLst>
        </pc:graphicFrameChg>
      </pc:sldChg>
      <pc:sldChg chg="addSp delSp modSp new mod setBg">
        <pc:chgData name="健平 何" userId="e9a56473584b1a11" providerId="LiveId" clId="{12478DFA-FAF7-4697-961B-00150588DDE8}" dt="2022-04-25T01:49:39.975" v="977" actId="20577"/>
        <pc:sldMkLst>
          <pc:docMk/>
          <pc:sldMk cId="4242989399" sldId="262"/>
        </pc:sldMkLst>
        <pc:spChg chg="mod">
          <ac:chgData name="健平 何" userId="e9a56473584b1a11" providerId="LiveId" clId="{12478DFA-FAF7-4697-961B-00150588DDE8}" dt="2022-04-25T01:49:39.975" v="977" actId="20577"/>
          <ac:spMkLst>
            <pc:docMk/>
            <pc:sldMk cId="4242989399" sldId="262"/>
            <ac:spMk id="2" creationId="{83735772-4971-F3D9-1B69-32C839E06297}"/>
          </ac:spMkLst>
        </pc:spChg>
        <pc:spChg chg="del">
          <ac:chgData name="健平 何" userId="e9a56473584b1a11" providerId="LiveId" clId="{12478DFA-FAF7-4697-961B-00150588DDE8}" dt="2022-04-25T01:49:07.156" v="958" actId="1032"/>
          <ac:spMkLst>
            <pc:docMk/>
            <pc:sldMk cId="4242989399" sldId="262"/>
            <ac:spMk id="3" creationId="{69B97825-1E4F-D0F9-DC78-5599012BC6A4}"/>
          </ac:spMkLst>
        </pc:spChg>
        <pc:spChg chg="add">
          <ac:chgData name="健平 何" userId="e9a56473584b1a11" providerId="LiveId" clId="{12478DFA-FAF7-4697-961B-00150588DDE8}" dt="2022-04-25T01:49:26.549" v="963" actId="26606"/>
          <ac:spMkLst>
            <pc:docMk/>
            <pc:sldMk cId="4242989399" sldId="262"/>
            <ac:spMk id="9" creationId="{60B7752B-728D-4CA3-8923-C4F7F77029E3}"/>
          </ac:spMkLst>
        </pc:spChg>
        <pc:spChg chg="add">
          <ac:chgData name="健平 何" userId="e9a56473584b1a11" providerId="LiveId" clId="{12478DFA-FAF7-4697-961B-00150588DDE8}" dt="2022-04-25T01:49:26.549" v="963" actId="26606"/>
          <ac:spMkLst>
            <pc:docMk/>
            <pc:sldMk cId="4242989399" sldId="262"/>
            <ac:spMk id="15" creationId="{52D58DC7-20C8-4471-BAA7-B296A2AEC3F6}"/>
          </ac:spMkLst>
        </pc:spChg>
        <pc:spChg chg="add">
          <ac:chgData name="健平 何" userId="e9a56473584b1a11" providerId="LiveId" clId="{12478DFA-FAF7-4697-961B-00150588DDE8}" dt="2022-04-25T01:49:26.549" v="963" actId="26606"/>
          <ac:spMkLst>
            <pc:docMk/>
            <pc:sldMk cId="4242989399" sldId="262"/>
            <ac:spMk id="17" creationId="{8E4AABAC-100B-437F-86D3-981412859411}"/>
          </ac:spMkLst>
        </pc:spChg>
        <pc:spChg chg="add">
          <ac:chgData name="健平 何" userId="e9a56473584b1a11" providerId="LiveId" clId="{12478DFA-FAF7-4697-961B-00150588DDE8}" dt="2022-04-25T01:49:26.549" v="963" actId="26606"/>
          <ac:spMkLst>
            <pc:docMk/>
            <pc:sldMk cId="4242989399" sldId="262"/>
            <ac:spMk id="19" creationId="{1DFD33E0-4D46-4176-BAE2-6AED15231C59}"/>
          </ac:spMkLst>
        </pc:spChg>
        <pc:spChg chg="add">
          <ac:chgData name="健平 何" userId="e9a56473584b1a11" providerId="LiveId" clId="{12478DFA-FAF7-4697-961B-00150588DDE8}" dt="2022-04-25T01:49:26.549" v="963" actId="26606"/>
          <ac:spMkLst>
            <pc:docMk/>
            <pc:sldMk cId="4242989399" sldId="262"/>
            <ac:spMk id="21" creationId="{022B5D87-7689-4E7F-B03A-7F803B5DF799}"/>
          </ac:spMkLst>
        </pc:spChg>
        <pc:grpChg chg="add">
          <ac:chgData name="健平 何" userId="e9a56473584b1a11" providerId="LiveId" clId="{12478DFA-FAF7-4697-961B-00150588DDE8}" dt="2022-04-25T01:49:26.549" v="963" actId="26606"/>
          <ac:grpSpMkLst>
            <pc:docMk/>
            <pc:sldMk cId="4242989399" sldId="262"/>
            <ac:grpSpMk id="11" creationId="{20205E53-D75C-4F15-A4A3-21DA0826FCE9}"/>
          </ac:grpSpMkLst>
        </pc:grpChg>
        <pc:graphicFrameChg chg="add mod modGraphic">
          <ac:chgData name="健平 何" userId="e9a56473584b1a11" providerId="LiveId" clId="{12478DFA-FAF7-4697-961B-00150588DDE8}" dt="2022-04-25T01:49:26.549" v="963" actId="26606"/>
          <ac:graphicFrameMkLst>
            <pc:docMk/>
            <pc:sldMk cId="4242989399" sldId="262"/>
            <ac:graphicFrameMk id="4" creationId="{88E1C11A-3D2F-7DA4-EAC4-88BB1D57D056}"/>
          </ac:graphicFrameMkLst>
        </pc:graphicFrameChg>
      </pc:sldChg>
      <pc:sldChg chg="addSp delSp modSp new mod setBg">
        <pc:chgData name="健平 何" userId="e9a56473584b1a11" providerId="LiveId" clId="{12478DFA-FAF7-4697-961B-00150588DDE8}" dt="2022-04-25T01:50:34.979" v="1004" actId="12100"/>
        <pc:sldMkLst>
          <pc:docMk/>
          <pc:sldMk cId="367821742" sldId="263"/>
        </pc:sldMkLst>
        <pc:spChg chg="mod">
          <ac:chgData name="健平 何" userId="e9a56473584b1a11" providerId="LiveId" clId="{12478DFA-FAF7-4697-961B-00150588DDE8}" dt="2022-04-25T01:50:07.540" v="1001" actId="26606"/>
          <ac:spMkLst>
            <pc:docMk/>
            <pc:sldMk cId="367821742" sldId="263"/>
            <ac:spMk id="2" creationId="{2C529D88-7719-90DD-B431-4BA9FA0E2B25}"/>
          </ac:spMkLst>
        </pc:spChg>
        <pc:spChg chg="del">
          <ac:chgData name="健平 何" userId="e9a56473584b1a11" providerId="LiveId" clId="{12478DFA-FAF7-4697-961B-00150588DDE8}" dt="2022-04-25T01:49:55.702" v="996" actId="1032"/>
          <ac:spMkLst>
            <pc:docMk/>
            <pc:sldMk cId="367821742" sldId="263"/>
            <ac:spMk id="3" creationId="{0DBD470B-3312-D987-CBB7-A6A39DA462D8}"/>
          </ac:spMkLst>
        </pc:spChg>
        <pc:spChg chg="add">
          <ac:chgData name="健平 何" userId="e9a56473584b1a11" providerId="LiveId" clId="{12478DFA-FAF7-4697-961B-00150588DDE8}" dt="2022-04-25T01:50:07.540" v="1001" actId="26606"/>
          <ac:spMkLst>
            <pc:docMk/>
            <pc:sldMk cId="367821742" sldId="263"/>
            <ac:spMk id="9" creationId="{60B7752B-728D-4CA3-8923-C4F7F77029E3}"/>
          </ac:spMkLst>
        </pc:spChg>
        <pc:spChg chg="add">
          <ac:chgData name="健平 何" userId="e9a56473584b1a11" providerId="LiveId" clId="{12478DFA-FAF7-4697-961B-00150588DDE8}" dt="2022-04-25T01:50:07.540" v="1001" actId="26606"/>
          <ac:spMkLst>
            <pc:docMk/>
            <pc:sldMk cId="367821742" sldId="263"/>
            <ac:spMk id="15" creationId="{52D58DC7-20C8-4471-BAA7-B296A2AEC3F6}"/>
          </ac:spMkLst>
        </pc:spChg>
        <pc:spChg chg="add">
          <ac:chgData name="健平 何" userId="e9a56473584b1a11" providerId="LiveId" clId="{12478DFA-FAF7-4697-961B-00150588DDE8}" dt="2022-04-25T01:50:07.540" v="1001" actId="26606"/>
          <ac:spMkLst>
            <pc:docMk/>
            <pc:sldMk cId="367821742" sldId="263"/>
            <ac:spMk id="17" creationId="{8E4AABAC-100B-437F-86D3-981412859411}"/>
          </ac:spMkLst>
        </pc:spChg>
        <pc:spChg chg="add">
          <ac:chgData name="健平 何" userId="e9a56473584b1a11" providerId="LiveId" clId="{12478DFA-FAF7-4697-961B-00150588DDE8}" dt="2022-04-25T01:50:07.540" v="1001" actId="26606"/>
          <ac:spMkLst>
            <pc:docMk/>
            <pc:sldMk cId="367821742" sldId="263"/>
            <ac:spMk id="19" creationId="{1DFD33E0-4D46-4176-BAE2-6AED15231C59}"/>
          </ac:spMkLst>
        </pc:spChg>
        <pc:spChg chg="add">
          <ac:chgData name="健平 何" userId="e9a56473584b1a11" providerId="LiveId" clId="{12478DFA-FAF7-4697-961B-00150588DDE8}" dt="2022-04-25T01:50:07.540" v="1001" actId="26606"/>
          <ac:spMkLst>
            <pc:docMk/>
            <pc:sldMk cId="367821742" sldId="263"/>
            <ac:spMk id="21" creationId="{022B5D87-7689-4E7F-B03A-7F803B5DF799}"/>
          </ac:spMkLst>
        </pc:spChg>
        <pc:grpChg chg="add">
          <ac:chgData name="健平 何" userId="e9a56473584b1a11" providerId="LiveId" clId="{12478DFA-FAF7-4697-961B-00150588DDE8}" dt="2022-04-25T01:50:07.540" v="1001" actId="26606"/>
          <ac:grpSpMkLst>
            <pc:docMk/>
            <pc:sldMk cId="367821742" sldId="263"/>
            <ac:grpSpMk id="11" creationId="{20205E53-D75C-4F15-A4A3-21DA0826FCE9}"/>
          </ac:grpSpMkLst>
        </pc:grpChg>
        <pc:graphicFrameChg chg="add mod modGraphic">
          <ac:chgData name="健平 何" userId="e9a56473584b1a11" providerId="LiveId" clId="{12478DFA-FAF7-4697-961B-00150588DDE8}" dt="2022-04-25T01:50:34.979" v="1004" actId="12100"/>
          <ac:graphicFrameMkLst>
            <pc:docMk/>
            <pc:sldMk cId="367821742" sldId="263"/>
            <ac:graphicFrameMk id="4" creationId="{45CCDAD9-3649-DBEB-72D5-116CA9737C0E}"/>
          </ac:graphicFrameMkLst>
        </pc:graphicFrameChg>
      </pc:sldChg>
      <pc:sldChg chg="addSp delSp modSp new mod setBg">
        <pc:chgData name="健平 何" userId="e9a56473584b1a11" providerId="LiveId" clId="{12478DFA-FAF7-4697-961B-00150588DDE8}" dt="2022-04-25T02:07:45.269" v="1207" actId="26606"/>
        <pc:sldMkLst>
          <pc:docMk/>
          <pc:sldMk cId="1807778859" sldId="264"/>
        </pc:sldMkLst>
        <pc:spChg chg="mod">
          <ac:chgData name="健平 何" userId="e9a56473584b1a11" providerId="LiveId" clId="{12478DFA-FAF7-4697-961B-00150588DDE8}" dt="2022-04-25T02:07:45.269" v="1207" actId="26606"/>
          <ac:spMkLst>
            <pc:docMk/>
            <pc:sldMk cId="1807778859" sldId="264"/>
            <ac:spMk id="2" creationId="{68B74C6E-C889-DD04-DAAE-0075AA6E8258}"/>
          </ac:spMkLst>
        </pc:spChg>
        <pc:spChg chg="del mod">
          <ac:chgData name="健平 何" userId="e9a56473584b1a11" providerId="LiveId" clId="{12478DFA-FAF7-4697-961B-00150588DDE8}" dt="2022-04-25T02:07:45.269" v="1207" actId="26606"/>
          <ac:spMkLst>
            <pc:docMk/>
            <pc:sldMk cId="1807778859" sldId="264"/>
            <ac:spMk id="3" creationId="{8B58BE20-CBFC-AAD4-7F2E-C11776A549BF}"/>
          </ac:spMkLst>
        </pc:spChg>
        <pc:spChg chg="add">
          <ac:chgData name="健平 何" userId="e9a56473584b1a11" providerId="LiveId" clId="{12478DFA-FAF7-4697-961B-00150588DDE8}" dt="2022-04-25T02:07:45.269" v="1207" actId="26606"/>
          <ac:spMkLst>
            <pc:docMk/>
            <pc:sldMk cId="1807778859" sldId="264"/>
            <ac:spMk id="9" creationId="{60B7752B-728D-4CA3-8923-C4F7F77029E3}"/>
          </ac:spMkLst>
        </pc:spChg>
        <pc:spChg chg="add">
          <ac:chgData name="健平 何" userId="e9a56473584b1a11" providerId="LiveId" clId="{12478DFA-FAF7-4697-961B-00150588DDE8}" dt="2022-04-25T02:07:45.269" v="1207" actId="26606"/>
          <ac:spMkLst>
            <pc:docMk/>
            <pc:sldMk cId="1807778859" sldId="264"/>
            <ac:spMk id="11" creationId="{429899A3-416E-4DB5-846D-023526052013}"/>
          </ac:spMkLst>
        </pc:spChg>
        <pc:graphicFrameChg chg="add">
          <ac:chgData name="健平 何" userId="e9a56473584b1a11" providerId="LiveId" clId="{12478DFA-FAF7-4697-961B-00150588DDE8}" dt="2022-04-25T02:07:45.269" v="1207" actId="26606"/>
          <ac:graphicFrameMkLst>
            <pc:docMk/>
            <pc:sldMk cId="1807778859" sldId="264"/>
            <ac:graphicFrameMk id="5" creationId="{E68C886C-256B-5F53-52F1-85D3D459C96B}"/>
          </ac:graphicFrameMkLst>
        </pc:graphicFrameChg>
      </pc:sldChg>
      <pc:sldChg chg="modSp new del mod">
        <pc:chgData name="健平 何" userId="e9a56473584b1a11" providerId="LiveId" clId="{12478DFA-FAF7-4697-961B-00150588DDE8}" dt="2022-04-25T02:16:32.330" v="1255" actId="2696"/>
        <pc:sldMkLst>
          <pc:docMk/>
          <pc:sldMk cId="1964970247" sldId="265"/>
        </pc:sldMkLst>
        <pc:spChg chg="mod">
          <ac:chgData name="健平 何" userId="e9a56473584b1a11" providerId="LiveId" clId="{12478DFA-FAF7-4697-961B-00150588DDE8}" dt="2022-04-25T02:16:07.283" v="1222" actId="20577"/>
          <ac:spMkLst>
            <pc:docMk/>
            <pc:sldMk cId="1964970247" sldId="265"/>
            <ac:spMk id="2" creationId="{867C6446-D663-62AC-7F37-F25A5BFDE0FC}"/>
          </ac:spMkLst>
        </pc:spChg>
        <pc:spChg chg="mod">
          <ac:chgData name="健平 何" userId="e9a56473584b1a11" providerId="LiveId" clId="{12478DFA-FAF7-4697-961B-00150588DDE8}" dt="2022-04-25T02:16:22.474" v="1254" actId="20577"/>
          <ac:spMkLst>
            <pc:docMk/>
            <pc:sldMk cId="1964970247" sldId="265"/>
            <ac:spMk id="3" creationId="{E1F4891F-2D7F-2459-15B6-A16E2951C335}"/>
          </ac:spMkLst>
        </pc:spChg>
      </pc:sldChg>
      <pc:sldChg chg="addSp delSp modSp new mod setBg">
        <pc:chgData name="健平 何" userId="e9a56473584b1a11" providerId="LiveId" clId="{12478DFA-FAF7-4697-961B-00150588DDE8}" dt="2022-04-25T02:18:13.712" v="1314" actId="26606"/>
        <pc:sldMkLst>
          <pc:docMk/>
          <pc:sldMk cId="3270909998" sldId="265"/>
        </pc:sldMkLst>
        <pc:spChg chg="del mod">
          <ac:chgData name="健平 何" userId="e9a56473584b1a11" providerId="LiveId" clId="{12478DFA-FAF7-4697-961B-00150588DDE8}" dt="2022-04-25T02:18:04.494" v="1302" actId="478"/>
          <ac:spMkLst>
            <pc:docMk/>
            <pc:sldMk cId="3270909998" sldId="265"/>
            <ac:spMk id="2" creationId="{E9849B5B-9903-4C0E-2D0F-9146DC131838}"/>
          </ac:spMkLst>
        </pc:spChg>
        <pc:spChg chg="del">
          <ac:chgData name="健平 何" userId="e9a56473584b1a11" providerId="LiveId" clId="{12478DFA-FAF7-4697-961B-00150588DDE8}" dt="2022-04-25T02:17:32.040" v="1269" actId="22"/>
          <ac:spMkLst>
            <pc:docMk/>
            <pc:sldMk cId="3270909998" sldId="265"/>
            <ac:spMk id="3" creationId="{1B3BAC14-3E38-260F-F10B-C64F4BA8915C}"/>
          </ac:spMkLst>
        </pc:spChg>
        <pc:spChg chg="add del mod">
          <ac:chgData name="健平 何" userId="e9a56473584b1a11" providerId="LiveId" clId="{12478DFA-FAF7-4697-961B-00150588DDE8}" dt="2022-04-25T02:18:09.736" v="1313" actId="478"/>
          <ac:spMkLst>
            <pc:docMk/>
            <pc:sldMk cId="3270909998" sldId="265"/>
            <ac:spMk id="7" creationId="{9DFE646B-3157-A310-A431-BBB3F8EFC450}"/>
          </ac:spMkLst>
        </pc:spChg>
        <pc:spChg chg="add mod">
          <ac:chgData name="健平 何" userId="e9a56473584b1a11" providerId="LiveId" clId="{12478DFA-FAF7-4697-961B-00150588DDE8}" dt="2022-04-25T02:18:13.712" v="1314" actId="26606"/>
          <ac:spMkLst>
            <pc:docMk/>
            <pc:sldMk cId="3270909998" sldId="265"/>
            <ac:spMk id="9" creationId="{50AEC06B-D60A-D01B-F636-39331F82A392}"/>
          </ac:spMkLst>
        </pc:spChg>
        <pc:spChg chg="add del">
          <ac:chgData name="健平 何" userId="e9a56473584b1a11" providerId="LiveId" clId="{12478DFA-FAF7-4697-961B-00150588DDE8}" dt="2022-04-25T02:18:13.712" v="1314" actId="26606"/>
          <ac:spMkLst>
            <pc:docMk/>
            <pc:sldMk cId="3270909998" sldId="265"/>
            <ac:spMk id="10" creationId="{82184FF4-7029-4ED7-813A-192E60608764}"/>
          </ac:spMkLst>
        </pc:spChg>
        <pc:spChg chg="add del">
          <ac:chgData name="健平 何" userId="e9a56473584b1a11" providerId="LiveId" clId="{12478DFA-FAF7-4697-961B-00150588DDE8}" dt="2022-04-25T02:18:13.712" v="1314" actId="26606"/>
          <ac:spMkLst>
            <pc:docMk/>
            <pc:sldMk cId="3270909998" sldId="265"/>
            <ac:spMk id="12" creationId="{AAA7AB09-557C-41AD-9113-FF9F68FA1035}"/>
          </ac:spMkLst>
        </pc:spChg>
        <pc:spChg chg="add del">
          <ac:chgData name="健平 何" userId="e9a56473584b1a11" providerId="LiveId" clId="{12478DFA-FAF7-4697-961B-00150588DDE8}" dt="2022-04-25T02:18:13.712" v="1314" actId="26606"/>
          <ac:spMkLst>
            <pc:docMk/>
            <pc:sldMk cId="3270909998" sldId="265"/>
            <ac:spMk id="14" creationId="{EF99ECAA-1F11-4937-BBA6-51935AB44C9D}"/>
          </ac:spMkLst>
        </pc:spChg>
        <pc:spChg chg="add del">
          <ac:chgData name="健平 何" userId="e9a56473584b1a11" providerId="LiveId" clId="{12478DFA-FAF7-4697-961B-00150588DDE8}" dt="2022-04-25T02:18:13.712" v="1314" actId="26606"/>
          <ac:spMkLst>
            <pc:docMk/>
            <pc:sldMk cId="3270909998" sldId="265"/>
            <ac:spMk id="22" creationId="{1DB043B4-68C6-45B9-82AC-A5800EADB8DB}"/>
          </ac:spMkLst>
        </pc:spChg>
        <pc:spChg chg="add del">
          <ac:chgData name="健平 何" userId="e9a56473584b1a11" providerId="LiveId" clId="{12478DFA-FAF7-4697-961B-00150588DDE8}" dt="2022-04-25T02:18:13.712" v="1314" actId="26606"/>
          <ac:spMkLst>
            <pc:docMk/>
            <pc:sldMk cId="3270909998" sldId="265"/>
            <ac:spMk id="24" creationId="{28A00A08-E4E6-4184-B484-E0E034072AE0}"/>
          </ac:spMkLst>
        </pc:spChg>
        <pc:spChg chg="add">
          <ac:chgData name="健平 何" userId="e9a56473584b1a11" providerId="LiveId" clId="{12478DFA-FAF7-4697-961B-00150588DDE8}" dt="2022-04-25T02:18:13.712" v="1314" actId="26606"/>
          <ac:spMkLst>
            <pc:docMk/>
            <pc:sldMk cId="3270909998" sldId="265"/>
            <ac:spMk id="39" creationId="{82184FF4-7029-4ED7-813A-192E60608764}"/>
          </ac:spMkLst>
        </pc:spChg>
        <pc:spChg chg="add">
          <ac:chgData name="健平 何" userId="e9a56473584b1a11" providerId="LiveId" clId="{12478DFA-FAF7-4697-961B-00150588DDE8}" dt="2022-04-25T02:18:13.712" v="1314" actId="26606"/>
          <ac:spMkLst>
            <pc:docMk/>
            <pc:sldMk cId="3270909998" sldId="265"/>
            <ac:spMk id="41" creationId="{AAA7AB09-557C-41AD-9113-FF9F68FA1035}"/>
          </ac:spMkLst>
        </pc:spChg>
        <pc:spChg chg="add">
          <ac:chgData name="健平 何" userId="e9a56473584b1a11" providerId="LiveId" clId="{12478DFA-FAF7-4697-961B-00150588DDE8}" dt="2022-04-25T02:18:13.712" v="1314" actId="26606"/>
          <ac:spMkLst>
            <pc:docMk/>
            <pc:sldMk cId="3270909998" sldId="265"/>
            <ac:spMk id="43" creationId="{EF99ECAA-1F11-4937-BBA6-51935AB44C9D}"/>
          </ac:spMkLst>
        </pc:spChg>
        <pc:spChg chg="add">
          <ac:chgData name="健平 何" userId="e9a56473584b1a11" providerId="LiveId" clId="{12478DFA-FAF7-4697-961B-00150588DDE8}" dt="2022-04-25T02:18:13.712" v="1314" actId="26606"/>
          <ac:spMkLst>
            <pc:docMk/>
            <pc:sldMk cId="3270909998" sldId="265"/>
            <ac:spMk id="51" creationId="{1DB043B4-68C6-45B9-82AC-A5800EADB8DB}"/>
          </ac:spMkLst>
        </pc:spChg>
        <pc:spChg chg="add">
          <ac:chgData name="健平 何" userId="e9a56473584b1a11" providerId="LiveId" clId="{12478DFA-FAF7-4697-961B-00150588DDE8}" dt="2022-04-25T02:18:13.712" v="1314" actId="26606"/>
          <ac:spMkLst>
            <pc:docMk/>
            <pc:sldMk cId="3270909998" sldId="265"/>
            <ac:spMk id="53" creationId="{AD4EA4DF-0E7C-4098-86F6-7D0ACAEFC0BF}"/>
          </ac:spMkLst>
        </pc:spChg>
        <pc:spChg chg="add">
          <ac:chgData name="健平 何" userId="e9a56473584b1a11" providerId="LiveId" clId="{12478DFA-FAF7-4697-961B-00150588DDE8}" dt="2022-04-25T02:18:13.712" v="1314" actId="26606"/>
          <ac:spMkLst>
            <pc:docMk/>
            <pc:sldMk cId="3270909998" sldId="265"/>
            <ac:spMk id="55" creationId="{FE05BC49-0F00-4C85-9AF5-A0CC5B39C8D2}"/>
          </ac:spMkLst>
        </pc:spChg>
        <pc:grpChg chg="add del">
          <ac:chgData name="健平 何" userId="e9a56473584b1a11" providerId="LiveId" clId="{12478DFA-FAF7-4697-961B-00150588DDE8}" dt="2022-04-25T02:18:13.712" v="1314" actId="26606"/>
          <ac:grpSpMkLst>
            <pc:docMk/>
            <pc:sldMk cId="3270909998" sldId="265"/>
            <ac:grpSpMk id="16" creationId="{79DE9FAB-6BBA-4CFE-B67D-77B47F01ECA4}"/>
          </ac:grpSpMkLst>
        </pc:grpChg>
        <pc:grpChg chg="add del">
          <ac:chgData name="健平 何" userId="e9a56473584b1a11" providerId="LiveId" clId="{12478DFA-FAF7-4697-961B-00150588DDE8}" dt="2022-04-25T02:18:13.712" v="1314" actId="26606"/>
          <ac:grpSpMkLst>
            <pc:docMk/>
            <pc:sldMk cId="3270909998" sldId="265"/>
            <ac:grpSpMk id="26" creationId="{0780E404-3121-4F33-AF2D-65F659A97798}"/>
          </ac:grpSpMkLst>
        </pc:grpChg>
        <pc:grpChg chg="add del">
          <ac:chgData name="健平 何" userId="e9a56473584b1a11" providerId="LiveId" clId="{12478DFA-FAF7-4697-961B-00150588DDE8}" dt="2022-04-25T02:18:13.712" v="1314" actId="26606"/>
          <ac:grpSpMkLst>
            <pc:docMk/>
            <pc:sldMk cId="3270909998" sldId="265"/>
            <ac:grpSpMk id="30" creationId="{4B158E9A-DBF4-4AA7-B6B7-8C8EB2FBDD68}"/>
          </ac:grpSpMkLst>
        </pc:grpChg>
        <pc:grpChg chg="add">
          <ac:chgData name="健平 何" userId="e9a56473584b1a11" providerId="LiveId" clId="{12478DFA-FAF7-4697-961B-00150588DDE8}" dt="2022-04-25T02:18:13.712" v="1314" actId="26606"/>
          <ac:grpSpMkLst>
            <pc:docMk/>
            <pc:sldMk cId="3270909998" sldId="265"/>
            <ac:grpSpMk id="45" creationId="{79DE9FAB-6BBA-4CFE-B67D-77B47F01ECA4}"/>
          </ac:grpSpMkLst>
        </pc:grpChg>
        <pc:picChg chg="add del mod ord">
          <ac:chgData name="健平 何" userId="e9a56473584b1a11" providerId="LiveId" clId="{12478DFA-FAF7-4697-961B-00150588DDE8}" dt="2022-04-25T02:17:55.802" v="1300" actId="478"/>
          <ac:picMkLst>
            <pc:docMk/>
            <pc:sldMk cId="3270909998" sldId="265"/>
            <ac:picMk id="5" creationId="{F52CE6EC-050B-C193-77A5-8FF89BD92B1E}"/>
          </ac:picMkLst>
        </pc:picChg>
        <pc:picChg chg="add">
          <ac:chgData name="健平 何" userId="e9a56473584b1a11" providerId="LiveId" clId="{12478DFA-FAF7-4697-961B-00150588DDE8}" dt="2022-04-25T02:18:13.712" v="1314" actId="26606"/>
          <ac:picMkLst>
            <pc:docMk/>
            <pc:sldMk cId="3270909998" sldId="265"/>
            <ac:picMk id="35" creationId="{70DF1458-66DA-52A3-D0C0-ADA746F94EFC}"/>
          </ac:picMkLst>
        </pc:picChg>
      </pc:sldChg>
      <pc:sldChg chg="addSp delSp modSp new mod setBg">
        <pc:chgData name="健平 何" userId="e9a56473584b1a11" providerId="LiveId" clId="{12478DFA-FAF7-4697-961B-00150588DDE8}" dt="2022-04-25T02:18:40.751" v="1328" actId="27614"/>
        <pc:sldMkLst>
          <pc:docMk/>
          <pc:sldMk cId="3400961927" sldId="266"/>
        </pc:sldMkLst>
        <pc:spChg chg="mod">
          <ac:chgData name="健平 何" userId="e9a56473584b1a11" providerId="LiveId" clId="{12478DFA-FAF7-4697-961B-00150588DDE8}" dt="2022-04-25T02:18:28.840" v="1327" actId="26606"/>
          <ac:spMkLst>
            <pc:docMk/>
            <pc:sldMk cId="3400961927" sldId="266"/>
            <ac:spMk id="2" creationId="{AC4EA989-98E9-6EDC-7D67-87FC75621B58}"/>
          </ac:spMkLst>
        </pc:spChg>
        <pc:spChg chg="del">
          <ac:chgData name="健平 何" userId="e9a56473584b1a11" providerId="LiveId" clId="{12478DFA-FAF7-4697-961B-00150588DDE8}" dt="2022-04-25T02:18:26.853" v="1326" actId="22"/>
          <ac:spMkLst>
            <pc:docMk/>
            <pc:sldMk cId="3400961927" sldId="266"/>
            <ac:spMk id="3" creationId="{06D105EB-E73F-35E3-EAFE-06095AD0114E}"/>
          </ac:spMkLst>
        </pc:spChg>
        <pc:spChg chg="add">
          <ac:chgData name="健平 何" userId="e9a56473584b1a11" providerId="LiveId" clId="{12478DFA-FAF7-4697-961B-00150588DDE8}" dt="2022-04-25T02:18:28.840" v="1327" actId="26606"/>
          <ac:spMkLst>
            <pc:docMk/>
            <pc:sldMk cId="3400961927" sldId="266"/>
            <ac:spMk id="10" creationId="{82184FF4-7029-4ED7-813A-192E60608764}"/>
          </ac:spMkLst>
        </pc:spChg>
        <pc:spChg chg="add">
          <ac:chgData name="健平 何" userId="e9a56473584b1a11" providerId="LiveId" clId="{12478DFA-FAF7-4697-961B-00150588DDE8}" dt="2022-04-25T02:18:28.840" v="1327" actId="26606"/>
          <ac:spMkLst>
            <pc:docMk/>
            <pc:sldMk cId="3400961927" sldId="266"/>
            <ac:spMk id="12" creationId="{AAA7AB09-557C-41AD-9113-FF9F68FA1035}"/>
          </ac:spMkLst>
        </pc:spChg>
        <pc:spChg chg="add">
          <ac:chgData name="健平 何" userId="e9a56473584b1a11" providerId="LiveId" clId="{12478DFA-FAF7-4697-961B-00150588DDE8}" dt="2022-04-25T02:18:28.840" v="1327" actId="26606"/>
          <ac:spMkLst>
            <pc:docMk/>
            <pc:sldMk cId="3400961927" sldId="266"/>
            <ac:spMk id="14" creationId="{EF99ECAA-1F11-4937-BBA6-51935AB44C9D}"/>
          </ac:spMkLst>
        </pc:spChg>
        <pc:spChg chg="add">
          <ac:chgData name="健平 何" userId="e9a56473584b1a11" providerId="LiveId" clId="{12478DFA-FAF7-4697-961B-00150588DDE8}" dt="2022-04-25T02:18:28.840" v="1327" actId="26606"/>
          <ac:spMkLst>
            <pc:docMk/>
            <pc:sldMk cId="3400961927" sldId="266"/>
            <ac:spMk id="22" creationId="{1DB043B4-68C6-45B9-82AC-A5800EADB8DB}"/>
          </ac:spMkLst>
        </pc:spChg>
        <pc:spChg chg="add">
          <ac:chgData name="健平 何" userId="e9a56473584b1a11" providerId="LiveId" clId="{12478DFA-FAF7-4697-961B-00150588DDE8}" dt="2022-04-25T02:18:28.840" v="1327" actId="26606"/>
          <ac:spMkLst>
            <pc:docMk/>
            <pc:sldMk cId="3400961927" sldId="266"/>
            <ac:spMk id="24" creationId="{28A00A08-E4E6-4184-B484-E0E034072AE0}"/>
          </ac:spMkLst>
        </pc:spChg>
        <pc:grpChg chg="add">
          <ac:chgData name="健平 何" userId="e9a56473584b1a11" providerId="LiveId" clId="{12478DFA-FAF7-4697-961B-00150588DDE8}" dt="2022-04-25T02:18:28.840" v="1327" actId="26606"/>
          <ac:grpSpMkLst>
            <pc:docMk/>
            <pc:sldMk cId="3400961927" sldId="266"/>
            <ac:grpSpMk id="16" creationId="{79DE9FAB-6BBA-4CFE-B67D-77B47F01ECA4}"/>
          </ac:grpSpMkLst>
        </pc:grpChg>
        <pc:grpChg chg="add">
          <ac:chgData name="健平 何" userId="e9a56473584b1a11" providerId="LiveId" clId="{12478DFA-FAF7-4697-961B-00150588DDE8}" dt="2022-04-25T02:18:28.840" v="1327" actId="26606"/>
          <ac:grpSpMkLst>
            <pc:docMk/>
            <pc:sldMk cId="3400961927" sldId="266"/>
            <ac:grpSpMk id="26" creationId="{0780E404-3121-4F33-AF2D-65F659A97798}"/>
          </ac:grpSpMkLst>
        </pc:grpChg>
        <pc:grpChg chg="add">
          <ac:chgData name="健平 何" userId="e9a56473584b1a11" providerId="LiveId" clId="{12478DFA-FAF7-4697-961B-00150588DDE8}" dt="2022-04-25T02:18:28.840" v="1327" actId="26606"/>
          <ac:grpSpMkLst>
            <pc:docMk/>
            <pc:sldMk cId="3400961927" sldId="266"/>
            <ac:grpSpMk id="30" creationId="{4B158E9A-DBF4-4AA7-B6B7-8C8EB2FBDD68}"/>
          </ac:grpSpMkLst>
        </pc:grpChg>
        <pc:picChg chg="add mod ord">
          <ac:chgData name="健平 何" userId="e9a56473584b1a11" providerId="LiveId" clId="{12478DFA-FAF7-4697-961B-00150588DDE8}" dt="2022-04-25T02:18:40.751" v="1328" actId="27614"/>
          <ac:picMkLst>
            <pc:docMk/>
            <pc:sldMk cId="3400961927" sldId="266"/>
            <ac:picMk id="5" creationId="{DDB3A8EA-1D60-2EE5-CAAE-7063C40D0F08}"/>
          </ac:picMkLst>
        </pc:picChg>
      </pc:sldChg>
      <pc:sldChg chg="addSp delSp modSp new mod setBg">
        <pc:chgData name="健平 何" userId="e9a56473584b1a11" providerId="LiveId" clId="{12478DFA-FAF7-4697-961B-00150588DDE8}" dt="2022-04-25T02:55:03.725" v="1344" actId="27614"/>
        <pc:sldMkLst>
          <pc:docMk/>
          <pc:sldMk cId="2648654561" sldId="267"/>
        </pc:sldMkLst>
        <pc:spChg chg="mod">
          <ac:chgData name="健平 何" userId="e9a56473584b1a11" providerId="LiveId" clId="{12478DFA-FAF7-4697-961B-00150588DDE8}" dt="2022-04-25T02:55:01.507" v="1343" actId="26606"/>
          <ac:spMkLst>
            <pc:docMk/>
            <pc:sldMk cId="2648654561" sldId="267"/>
            <ac:spMk id="2" creationId="{1E3A1FD3-985E-AE31-B82B-521F871CBDBC}"/>
          </ac:spMkLst>
        </pc:spChg>
        <pc:spChg chg="del">
          <ac:chgData name="健平 何" userId="e9a56473584b1a11" providerId="LiveId" clId="{12478DFA-FAF7-4697-961B-00150588DDE8}" dt="2022-04-25T02:54:59.550" v="1342" actId="22"/>
          <ac:spMkLst>
            <pc:docMk/>
            <pc:sldMk cId="2648654561" sldId="267"/>
            <ac:spMk id="3" creationId="{E237633D-C3E3-8FED-8BF5-29AA18B6C43E}"/>
          </ac:spMkLst>
        </pc:spChg>
        <pc:spChg chg="add">
          <ac:chgData name="健平 何" userId="e9a56473584b1a11" providerId="LiveId" clId="{12478DFA-FAF7-4697-961B-00150588DDE8}" dt="2022-04-25T02:55:01.507" v="1343" actId="26606"/>
          <ac:spMkLst>
            <pc:docMk/>
            <pc:sldMk cId="2648654561" sldId="267"/>
            <ac:spMk id="10" creationId="{82184FF4-7029-4ED7-813A-192E60608764}"/>
          </ac:spMkLst>
        </pc:spChg>
        <pc:spChg chg="add">
          <ac:chgData name="健平 何" userId="e9a56473584b1a11" providerId="LiveId" clId="{12478DFA-FAF7-4697-961B-00150588DDE8}" dt="2022-04-25T02:55:01.507" v="1343" actId="26606"/>
          <ac:spMkLst>
            <pc:docMk/>
            <pc:sldMk cId="2648654561" sldId="267"/>
            <ac:spMk id="12" creationId="{AAA7AB09-557C-41AD-9113-FF9F68FA1035}"/>
          </ac:spMkLst>
        </pc:spChg>
        <pc:spChg chg="add">
          <ac:chgData name="健平 何" userId="e9a56473584b1a11" providerId="LiveId" clId="{12478DFA-FAF7-4697-961B-00150588DDE8}" dt="2022-04-25T02:55:01.507" v="1343" actId="26606"/>
          <ac:spMkLst>
            <pc:docMk/>
            <pc:sldMk cId="2648654561" sldId="267"/>
            <ac:spMk id="14" creationId="{EF99ECAA-1F11-4937-BBA6-51935AB44C9D}"/>
          </ac:spMkLst>
        </pc:spChg>
        <pc:spChg chg="add">
          <ac:chgData name="健平 何" userId="e9a56473584b1a11" providerId="LiveId" clId="{12478DFA-FAF7-4697-961B-00150588DDE8}" dt="2022-04-25T02:55:01.507" v="1343" actId="26606"/>
          <ac:spMkLst>
            <pc:docMk/>
            <pc:sldMk cId="2648654561" sldId="267"/>
            <ac:spMk id="22" creationId="{1DB043B4-68C6-45B9-82AC-A5800EADB8DB}"/>
          </ac:spMkLst>
        </pc:spChg>
        <pc:spChg chg="add">
          <ac:chgData name="健平 何" userId="e9a56473584b1a11" providerId="LiveId" clId="{12478DFA-FAF7-4697-961B-00150588DDE8}" dt="2022-04-25T02:55:01.507" v="1343" actId="26606"/>
          <ac:spMkLst>
            <pc:docMk/>
            <pc:sldMk cId="2648654561" sldId="267"/>
            <ac:spMk id="24" creationId="{28A00A08-E4E6-4184-B484-E0E034072AE0}"/>
          </ac:spMkLst>
        </pc:spChg>
        <pc:grpChg chg="add">
          <ac:chgData name="健平 何" userId="e9a56473584b1a11" providerId="LiveId" clId="{12478DFA-FAF7-4697-961B-00150588DDE8}" dt="2022-04-25T02:55:01.507" v="1343" actId="26606"/>
          <ac:grpSpMkLst>
            <pc:docMk/>
            <pc:sldMk cId="2648654561" sldId="267"/>
            <ac:grpSpMk id="16" creationId="{79DE9FAB-6BBA-4CFE-B67D-77B47F01ECA4}"/>
          </ac:grpSpMkLst>
        </pc:grpChg>
        <pc:grpChg chg="add">
          <ac:chgData name="健平 何" userId="e9a56473584b1a11" providerId="LiveId" clId="{12478DFA-FAF7-4697-961B-00150588DDE8}" dt="2022-04-25T02:55:01.507" v="1343" actId="26606"/>
          <ac:grpSpMkLst>
            <pc:docMk/>
            <pc:sldMk cId="2648654561" sldId="267"/>
            <ac:grpSpMk id="26" creationId="{0780E404-3121-4F33-AF2D-65F659A97798}"/>
          </ac:grpSpMkLst>
        </pc:grpChg>
        <pc:grpChg chg="add">
          <ac:chgData name="健平 何" userId="e9a56473584b1a11" providerId="LiveId" clId="{12478DFA-FAF7-4697-961B-00150588DDE8}" dt="2022-04-25T02:55:01.507" v="1343" actId="26606"/>
          <ac:grpSpMkLst>
            <pc:docMk/>
            <pc:sldMk cId="2648654561" sldId="267"/>
            <ac:grpSpMk id="30" creationId="{4B158E9A-DBF4-4AA7-B6B7-8C8EB2FBDD68}"/>
          </ac:grpSpMkLst>
        </pc:grpChg>
        <pc:picChg chg="add mod ord">
          <ac:chgData name="健平 何" userId="e9a56473584b1a11" providerId="LiveId" clId="{12478DFA-FAF7-4697-961B-00150588DDE8}" dt="2022-04-25T02:55:03.725" v="1344" actId="27614"/>
          <ac:picMkLst>
            <pc:docMk/>
            <pc:sldMk cId="2648654561" sldId="267"/>
            <ac:picMk id="5" creationId="{F891FF7A-D666-9516-93FC-211E96CD7534}"/>
          </ac:picMkLst>
        </pc:picChg>
      </pc:sldChg>
      <pc:sldChg chg="addSp delSp modSp new mod setBg">
        <pc:chgData name="健平 何" userId="e9a56473584b1a11" providerId="LiveId" clId="{12478DFA-FAF7-4697-961B-00150588DDE8}" dt="2022-04-25T02:55:15.406" v="1359" actId="27614"/>
        <pc:sldMkLst>
          <pc:docMk/>
          <pc:sldMk cId="1751962736" sldId="268"/>
        </pc:sldMkLst>
        <pc:spChg chg="mod">
          <ac:chgData name="健平 何" userId="e9a56473584b1a11" providerId="LiveId" clId="{12478DFA-FAF7-4697-961B-00150588DDE8}" dt="2022-04-25T02:55:14.114" v="1358" actId="26606"/>
          <ac:spMkLst>
            <pc:docMk/>
            <pc:sldMk cId="1751962736" sldId="268"/>
            <ac:spMk id="2" creationId="{6C56F27E-7918-EE1C-6D05-B63105377FE3}"/>
          </ac:spMkLst>
        </pc:spChg>
        <pc:spChg chg="del">
          <ac:chgData name="健平 何" userId="e9a56473584b1a11" providerId="LiveId" clId="{12478DFA-FAF7-4697-961B-00150588DDE8}" dt="2022-04-25T02:55:12.978" v="1357" actId="22"/>
          <ac:spMkLst>
            <pc:docMk/>
            <pc:sldMk cId="1751962736" sldId="268"/>
            <ac:spMk id="3" creationId="{195DF235-0B11-B816-007A-2FE5E7561568}"/>
          </ac:spMkLst>
        </pc:spChg>
        <pc:spChg chg="add">
          <ac:chgData name="健平 何" userId="e9a56473584b1a11" providerId="LiveId" clId="{12478DFA-FAF7-4697-961B-00150588DDE8}" dt="2022-04-25T02:55:14.114" v="1358" actId="26606"/>
          <ac:spMkLst>
            <pc:docMk/>
            <pc:sldMk cId="1751962736" sldId="268"/>
            <ac:spMk id="10" creationId="{82184FF4-7029-4ED7-813A-192E60608764}"/>
          </ac:spMkLst>
        </pc:spChg>
        <pc:spChg chg="add">
          <ac:chgData name="健平 何" userId="e9a56473584b1a11" providerId="LiveId" clId="{12478DFA-FAF7-4697-961B-00150588DDE8}" dt="2022-04-25T02:55:14.114" v="1358" actId="26606"/>
          <ac:spMkLst>
            <pc:docMk/>
            <pc:sldMk cId="1751962736" sldId="268"/>
            <ac:spMk id="12" creationId="{AAA7AB09-557C-41AD-9113-FF9F68FA1035}"/>
          </ac:spMkLst>
        </pc:spChg>
        <pc:spChg chg="add">
          <ac:chgData name="健平 何" userId="e9a56473584b1a11" providerId="LiveId" clId="{12478DFA-FAF7-4697-961B-00150588DDE8}" dt="2022-04-25T02:55:14.114" v="1358" actId="26606"/>
          <ac:spMkLst>
            <pc:docMk/>
            <pc:sldMk cId="1751962736" sldId="268"/>
            <ac:spMk id="14" creationId="{EF99ECAA-1F11-4937-BBA6-51935AB44C9D}"/>
          </ac:spMkLst>
        </pc:spChg>
        <pc:spChg chg="add">
          <ac:chgData name="健平 何" userId="e9a56473584b1a11" providerId="LiveId" clId="{12478DFA-FAF7-4697-961B-00150588DDE8}" dt="2022-04-25T02:55:14.114" v="1358" actId="26606"/>
          <ac:spMkLst>
            <pc:docMk/>
            <pc:sldMk cId="1751962736" sldId="268"/>
            <ac:spMk id="22" creationId="{1DB043B4-68C6-45B9-82AC-A5800EADB8DB}"/>
          </ac:spMkLst>
        </pc:spChg>
        <pc:spChg chg="add">
          <ac:chgData name="健平 何" userId="e9a56473584b1a11" providerId="LiveId" clId="{12478DFA-FAF7-4697-961B-00150588DDE8}" dt="2022-04-25T02:55:14.114" v="1358" actId="26606"/>
          <ac:spMkLst>
            <pc:docMk/>
            <pc:sldMk cId="1751962736" sldId="268"/>
            <ac:spMk id="24" creationId="{28A00A08-E4E6-4184-B484-E0E034072AE0}"/>
          </ac:spMkLst>
        </pc:spChg>
        <pc:grpChg chg="add">
          <ac:chgData name="健平 何" userId="e9a56473584b1a11" providerId="LiveId" clId="{12478DFA-FAF7-4697-961B-00150588DDE8}" dt="2022-04-25T02:55:14.114" v="1358" actId="26606"/>
          <ac:grpSpMkLst>
            <pc:docMk/>
            <pc:sldMk cId="1751962736" sldId="268"/>
            <ac:grpSpMk id="16" creationId="{79DE9FAB-6BBA-4CFE-B67D-77B47F01ECA4}"/>
          </ac:grpSpMkLst>
        </pc:grpChg>
        <pc:grpChg chg="add">
          <ac:chgData name="健平 何" userId="e9a56473584b1a11" providerId="LiveId" clId="{12478DFA-FAF7-4697-961B-00150588DDE8}" dt="2022-04-25T02:55:14.114" v="1358" actId="26606"/>
          <ac:grpSpMkLst>
            <pc:docMk/>
            <pc:sldMk cId="1751962736" sldId="268"/>
            <ac:grpSpMk id="26" creationId="{0780E404-3121-4F33-AF2D-65F659A97798}"/>
          </ac:grpSpMkLst>
        </pc:grpChg>
        <pc:grpChg chg="add">
          <ac:chgData name="健平 何" userId="e9a56473584b1a11" providerId="LiveId" clId="{12478DFA-FAF7-4697-961B-00150588DDE8}" dt="2022-04-25T02:55:14.114" v="1358" actId="26606"/>
          <ac:grpSpMkLst>
            <pc:docMk/>
            <pc:sldMk cId="1751962736" sldId="268"/>
            <ac:grpSpMk id="30" creationId="{4B158E9A-DBF4-4AA7-B6B7-8C8EB2FBDD68}"/>
          </ac:grpSpMkLst>
        </pc:grpChg>
        <pc:picChg chg="add mod ord">
          <ac:chgData name="健平 何" userId="e9a56473584b1a11" providerId="LiveId" clId="{12478DFA-FAF7-4697-961B-00150588DDE8}" dt="2022-04-25T02:55:15.406" v="1359" actId="27614"/>
          <ac:picMkLst>
            <pc:docMk/>
            <pc:sldMk cId="1751962736" sldId="268"/>
            <ac:picMk id="5" creationId="{D4F52CD1-77BA-5FD0-6EF7-74DFE966BF7E}"/>
          </ac:picMkLst>
        </pc:picChg>
      </pc:sldChg>
      <pc:sldChg chg="addSp delSp modSp new mod setBg">
        <pc:chgData name="健平 何" userId="e9a56473584b1a11" providerId="LiveId" clId="{12478DFA-FAF7-4697-961B-00150588DDE8}" dt="2022-04-25T02:55:29.339" v="1369" actId="26606"/>
        <pc:sldMkLst>
          <pc:docMk/>
          <pc:sldMk cId="1389374544" sldId="269"/>
        </pc:sldMkLst>
        <pc:spChg chg="mod">
          <ac:chgData name="健平 何" userId="e9a56473584b1a11" providerId="LiveId" clId="{12478DFA-FAF7-4697-961B-00150588DDE8}" dt="2022-04-25T02:55:29.339" v="1369" actId="26606"/>
          <ac:spMkLst>
            <pc:docMk/>
            <pc:sldMk cId="1389374544" sldId="269"/>
            <ac:spMk id="2" creationId="{BED179D1-C9B1-3BB0-8D5E-A876652604B2}"/>
          </ac:spMkLst>
        </pc:spChg>
        <pc:spChg chg="del">
          <ac:chgData name="健平 何" userId="e9a56473584b1a11" providerId="LiveId" clId="{12478DFA-FAF7-4697-961B-00150588DDE8}" dt="2022-04-25T02:55:27.773" v="1368" actId="22"/>
          <ac:spMkLst>
            <pc:docMk/>
            <pc:sldMk cId="1389374544" sldId="269"/>
            <ac:spMk id="3" creationId="{BEE10EBA-9FFE-F009-9C8E-C6C0EC5F1C95}"/>
          </ac:spMkLst>
        </pc:spChg>
        <pc:spChg chg="add">
          <ac:chgData name="健平 何" userId="e9a56473584b1a11" providerId="LiveId" clId="{12478DFA-FAF7-4697-961B-00150588DDE8}" dt="2022-04-25T02:55:29.339" v="1369" actId="26606"/>
          <ac:spMkLst>
            <pc:docMk/>
            <pc:sldMk cId="1389374544" sldId="269"/>
            <ac:spMk id="10" creationId="{82184FF4-7029-4ED7-813A-192E60608764}"/>
          </ac:spMkLst>
        </pc:spChg>
        <pc:spChg chg="add">
          <ac:chgData name="健平 何" userId="e9a56473584b1a11" providerId="LiveId" clId="{12478DFA-FAF7-4697-961B-00150588DDE8}" dt="2022-04-25T02:55:29.339" v="1369" actId="26606"/>
          <ac:spMkLst>
            <pc:docMk/>
            <pc:sldMk cId="1389374544" sldId="269"/>
            <ac:spMk id="12" creationId="{AAA7AB09-557C-41AD-9113-FF9F68FA1035}"/>
          </ac:spMkLst>
        </pc:spChg>
        <pc:spChg chg="add">
          <ac:chgData name="健平 何" userId="e9a56473584b1a11" providerId="LiveId" clId="{12478DFA-FAF7-4697-961B-00150588DDE8}" dt="2022-04-25T02:55:29.339" v="1369" actId="26606"/>
          <ac:spMkLst>
            <pc:docMk/>
            <pc:sldMk cId="1389374544" sldId="269"/>
            <ac:spMk id="14" creationId="{EF99ECAA-1F11-4937-BBA6-51935AB44C9D}"/>
          </ac:spMkLst>
        </pc:spChg>
        <pc:spChg chg="add">
          <ac:chgData name="健平 何" userId="e9a56473584b1a11" providerId="LiveId" clId="{12478DFA-FAF7-4697-961B-00150588DDE8}" dt="2022-04-25T02:55:29.339" v="1369" actId="26606"/>
          <ac:spMkLst>
            <pc:docMk/>
            <pc:sldMk cId="1389374544" sldId="269"/>
            <ac:spMk id="22" creationId="{1DB043B4-68C6-45B9-82AC-A5800EADB8DB}"/>
          </ac:spMkLst>
        </pc:spChg>
        <pc:spChg chg="add">
          <ac:chgData name="健平 何" userId="e9a56473584b1a11" providerId="LiveId" clId="{12478DFA-FAF7-4697-961B-00150588DDE8}" dt="2022-04-25T02:55:29.339" v="1369" actId="26606"/>
          <ac:spMkLst>
            <pc:docMk/>
            <pc:sldMk cId="1389374544" sldId="269"/>
            <ac:spMk id="24" creationId="{28A00A08-E4E6-4184-B484-E0E034072AE0}"/>
          </ac:spMkLst>
        </pc:spChg>
        <pc:grpChg chg="add">
          <ac:chgData name="健平 何" userId="e9a56473584b1a11" providerId="LiveId" clId="{12478DFA-FAF7-4697-961B-00150588DDE8}" dt="2022-04-25T02:55:29.339" v="1369" actId="26606"/>
          <ac:grpSpMkLst>
            <pc:docMk/>
            <pc:sldMk cId="1389374544" sldId="269"/>
            <ac:grpSpMk id="16" creationId="{79DE9FAB-6BBA-4CFE-B67D-77B47F01ECA4}"/>
          </ac:grpSpMkLst>
        </pc:grpChg>
        <pc:grpChg chg="add">
          <ac:chgData name="健平 何" userId="e9a56473584b1a11" providerId="LiveId" clId="{12478DFA-FAF7-4697-961B-00150588DDE8}" dt="2022-04-25T02:55:29.339" v="1369" actId="26606"/>
          <ac:grpSpMkLst>
            <pc:docMk/>
            <pc:sldMk cId="1389374544" sldId="269"/>
            <ac:grpSpMk id="26" creationId="{0780E404-3121-4F33-AF2D-65F659A97798}"/>
          </ac:grpSpMkLst>
        </pc:grpChg>
        <pc:grpChg chg="add">
          <ac:chgData name="健平 何" userId="e9a56473584b1a11" providerId="LiveId" clId="{12478DFA-FAF7-4697-961B-00150588DDE8}" dt="2022-04-25T02:55:29.339" v="1369" actId="26606"/>
          <ac:grpSpMkLst>
            <pc:docMk/>
            <pc:sldMk cId="1389374544" sldId="269"/>
            <ac:grpSpMk id="30" creationId="{4B158E9A-DBF4-4AA7-B6B7-8C8EB2FBDD68}"/>
          </ac:grpSpMkLst>
        </pc:grpChg>
        <pc:picChg chg="add mod ord">
          <ac:chgData name="健平 何" userId="e9a56473584b1a11" providerId="LiveId" clId="{12478DFA-FAF7-4697-961B-00150588DDE8}" dt="2022-04-25T02:55:29.339" v="1369" actId="26606"/>
          <ac:picMkLst>
            <pc:docMk/>
            <pc:sldMk cId="1389374544" sldId="269"/>
            <ac:picMk id="5" creationId="{CE67DF6B-1527-06A9-0D6E-6883AFCD5587}"/>
          </ac:picMkLst>
        </pc:picChg>
      </pc:sldChg>
      <pc:sldChg chg="addSp delSp modSp new mod setBg">
        <pc:chgData name="健平 何" userId="e9a56473584b1a11" providerId="LiveId" clId="{12478DFA-FAF7-4697-961B-00150588DDE8}" dt="2022-04-25T02:55:50.734" v="1388" actId="27614"/>
        <pc:sldMkLst>
          <pc:docMk/>
          <pc:sldMk cId="234388722" sldId="270"/>
        </pc:sldMkLst>
        <pc:spChg chg="mod ord">
          <ac:chgData name="健平 何" userId="e9a56473584b1a11" providerId="LiveId" clId="{12478DFA-FAF7-4697-961B-00150588DDE8}" dt="2022-04-25T02:55:48.779" v="1387" actId="26606"/>
          <ac:spMkLst>
            <pc:docMk/>
            <pc:sldMk cId="234388722" sldId="270"/>
            <ac:spMk id="2" creationId="{7CFDF509-0134-1505-6813-3A0377C451CC}"/>
          </ac:spMkLst>
        </pc:spChg>
        <pc:spChg chg="del">
          <ac:chgData name="健平 何" userId="e9a56473584b1a11" providerId="LiveId" clId="{12478DFA-FAF7-4697-961B-00150588DDE8}" dt="2022-04-25T02:55:40.683" v="1382" actId="22"/>
          <ac:spMkLst>
            <pc:docMk/>
            <pc:sldMk cId="234388722" sldId="270"/>
            <ac:spMk id="3" creationId="{D570CBBE-3A40-B53F-67C0-46AB66928B94}"/>
          </ac:spMkLst>
        </pc:spChg>
        <pc:spChg chg="add del">
          <ac:chgData name="健平 何" userId="e9a56473584b1a11" providerId="LiveId" clId="{12478DFA-FAF7-4697-961B-00150588DDE8}" dt="2022-04-25T02:55:47.383" v="1386" actId="478"/>
          <ac:spMkLst>
            <pc:docMk/>
            <pc:sldMk cId="234388722" sldId="270"/>
            <ac:spMk id="9" creationId="{1A17F627-8421-3C47-ED69-B0CD4BD4D6AB}"/>
          </ac:spMkLst>
        </pc:spChg>
        <pc:spChg chg="add del">
          <ac:chgData name="健平 何" userId="e9a56473584b1a11" providerId="LiveId" clId="{12478DFA-FAF7-4697-961B-00150588DDE8}" dt="2022-04-25T02:55:43.301" v="1384" actId="26606"/>
          <ac:spMkLst>
            <pc:docMk/>
            <pc:sldMk cId="234388722" sldId="270"/>
            <ac:spMk id="10" creationId="{82184FF4-7029-4ED7-813A-192E60608764}"/>
          </ac:spMkLst>
        </pc:spChg>
        <pc:spChg chg="add del">
          <ac:chgData name="健平 何" userId="e9a56473584b1a11" providerId="LiveId" clId="{12478DFA-FAF7-4697-961B-00150588DDE8}" dt="2022-04-25T02:55:43.301" v="1384" actId="26606"/>
          <ac:spMkLst>
            <pc:docMk/>
            <pc:sldMk cId="234388722" sldId="270"/>
            <ac:spMk id="12" creationId="{AAA7AB09-557C-41AD-9113-FF9F68FA1035}"/>
          </ac:spMkLst>
        </pc:spChg>
        <pc:spChg chg="add del">
          <ac:chgData name="健平 何" userId="e9a56473584b1a11" providerId="LiveId" clId="{12478DFA-FAF7-4697-961B-00150588DDE8}" dt="2022-04-25T02:55:43.301" v="1384" actId="26606"/>
          <ac:spMkLst>
            <pc:docMk/>
            <pc:sldMk cId="234388722" sldId="270"/>
            <ac:spMk id="14" creationId="{EF99ECAA-1F11-4937-BBA6-51935AB44C9D}"/>
          </ac:spMkLst>
        </pc:spChg>
        <pc:spChg chg="add del">
          <ac:chgData name="健平 何" userId="e9a56473584b1a11" providerId="LiveId" clId="{12478DFA-FAF7-4697-961B-00150588DDE8}" dt="2022-04-25T02:55:43.301" v="1384" actId="26606"/>
          <ac:spMkLst>
            <pc:docMk/>
            <pc:sldMk cId="234388722" sldId="270"/>
            <ac:spMk id="22" creationId="{1DB043B4-68C6-45B9-82AC-A5800EADB8DB}"/>
          </ac:spMkLst>
        </pc:spChg>
        <pc:spChg chg="add del">
          <ac:chgData name="健平 何" userId="e9a56473584b1a11" providerId="LiveId" clId="{12478DFA-FAF7-4697-961B-00150588DDE8}" dt="2022-04-25T02:55:43.301" v="1384" actId="26606"/>
          <ac:spMkLst>
            <pc:docMk/>
            <pc:sldMk cId="234388722" sldId="270"/>
            <ac:spMk id="24" creationId="{AD4EA4DF-0E7C-4098-86F6-7D0ACAEFC0BF}"/>
          </ac:spMkLst>
        </pc:spChg>
        <pc:spChg chg="add del">
          <ac:chgData name="健平 何" userId="e9a56473584b1a11" providerId="LiveId" clId="{12478DFA-FAF7-4697-961B-00150588DDE8}" dt="2022-04-25T02:55:43.301" v="1384" actId="26606"/>
          <ac:spMkLst>
            <pc:docMk/>
            <pc:sldMk cId="234388722" sldId="270"/>
            <ac:spMk id="26" creationId="{FE05BC49-0F00-4C85-9AF5-A0CC5B39C8D2}"/>
          </ac:spMkLst>
        </pc:spChg>
        <pc:spChg chg="add del">
          <ac:chgData name="健平 何" userId="e9a56473584b1a11" providerId="LiveId" clId="{12478DFA-FAF7-4697-961B-00150588DDE8}" dt="2022-04-25T02:55:48.779" v="1387" actId="26606"/>
          <ac:spMkLst>
            <pc:docMk/>
            <pc:sldMk cId="234388722" sldId="270"/>
            <ac:spMk id="28" creationId="{A5931BE0-4B93-4D6C-878E-ACC59D6B4587}"/>
          </ac:spMkLst>
        </pc:spChg>
        <pc:spChg chg="add del">
          <ac:chgData name="健平 何" userId="e9a56473584b1a11" providerId="LiveId" clId="{12478DFA-FAF7-4697-961B-00150588DDE8}" dt="2022-04-25T02:55:48.779" v="1387" actId="26606"/>
          <ac:spMkLst>
            <pc:docMk/>
            <pc:sldMk cId="234388722" sldId="270"/>
            <ac:spMk id="32" creationId="{D166A8AB-8924-421C-BCED-B54DBC4054E0}"/>
          </ac:spMkLst>
        </pc:spChg>
        <pc:spChg chg="add">
          <ac:chgData name="健平 何" userId="e9a56473584b1a11" providerId="LiveId" clId="{12478DFA-FAF7-4697-961B-00150588DDE8}" dt="2022-04-25T02:55:48.779" v="1387" actId="26606"/>
          <ac:spMkLst>
            <pc:docMk/>
            <pc:sldMk cId="234388722" sldId="270"/>
            <ac:spMk id="37" creationId="{82184FF4-7029-4ED7-813A-192E60608764}"/>
          </ac:spMkLst>
        </pc:spChg>
        <pc:spChg chg="add">
          <ac:chgData name="健平 何" userId="e9a56473584b1a11" providerId="LiveId" clId="{12478DFA-FAF7-4697-961B-00150588DDE8}" dt="2022-04-25T02:55:48.779" v="1387" actId="26606"/>
          <ac:spMkLst>
            <pc:docMk/>
            <pc:sldMk cId="234388722" sldId="270"/>
            <ac:spMk id="39" creationId="{AAA7AB09-557C-41AD-9113-FF9F68FA1035}"/>
          </ac:spMkLst>
        </pc:spChg>
        <pc:spChg chg="add">
          <ac:chgData name="健平 何" userId="e9a56473584b1a11" providerId="LiveId" clId="{12478DFA-FAF7-4697-961B-00150588DDE8}" dt="2022-04-25T02:55:48.779" v="1387" actId="26606"/>
          <ac:spMkLst>
            <pc:docMk/>
            <pc:sldMk cId="234388722" sldId="270"/>
            <ac:spMk id="41" creationId="{EF99ECAA-1F11-4937-BBA6-51935AB44C9D}"/>
          </ac:spMkLst>
        </pc:spChg>
        <pc:spChg chg="add">
          <ac:chgData name="健平 何" userId="e9a56473584b1a11" providerId="LiveId" clId="{12478DFA-FAF7-4697-961B-00150588DDE8}" dt="2022-04-25T02:55:48.779" v="1387" actId="26606"/>
          <ac:spMkLst>
            <pc:docMk/>
            <pc:sldMk cId="234388722" sldId="270"/>
            <ac:spMk id="49" creationId="{1DB043B4-68C6-45B9-82AC-A5800EADB8DB}"/>
          </ac:spMkLst>
        </pc:spChg>
        <pc:spChg chg="add">
          <ac:chgData name="健平 何" userId="e9a56473584b1a11" providerId="LiveId" clId="{12478DFA-FAF7-4697-961B-00150588DDE8}" dt="2022-04-25T02:55:48.779" v="1387" actId="26606"/>
          <ac:spMkLst>
            <pc:docMk/>
            <pc:sldMk cId="234388722" sldId="270"/>
            <ac:spMk id="51" creationId="{28A00A08-E4E6-4184-B484-E0E034072AE0}"/>
          </ac:spMkLst>
        </pc:spChg>
        <pc:grpChg chg="add del">
          <ac:chgData name="健平 何" userId="e9a56473584b1a11" providerId="LiveId" clId="{12478DFA-FAF7-4697-961B-00150588DDE8}" dt="2022-04-25T02:55:43.301" v="1384" actId="26606"/>
          <ac:grpSpMkLst>
            <pc:docMk/>
            <pc:sldMk cId="234388722" sldId="270"/>
            <ac:grpSpMk id="16" creationId="{79DE9FAB-6BBA-4CFE-B67D-77B47F01ECA4}"/>
          </ac:grpSpMkLst>
        </pc:grpChg>
        <pc:grpChg chg="add del">
          <ac:chgData name="健平 何" userId="e9a56473584b1a11" providerId="LiveId" clId="{12478DFA-FAF7-4697-961B-00150588DDE8}" dt="2022-04-25T02:55:48.779" v="1387" actId="26606"/>
          <ac:grpSpMkLst>
            <pc:docMk/>
            <pc:sldMk cId="234388722" sldId="270"/>
            <ac:grpSpMk id="29" creationId="{9F2D4ED5-DC78-4C88-97AA-483206C53E90}"/>
          </ac:grpSpMkLst>
        </pc:grpChg>
        <pc:grpChg chg="add">
          <ac:chgData name="健平 何" userId="e9a56473584b1a11" providerId="LiveId" clId="{12478DFA-FAF7-4697-961B-00150588DDE8}" dt="2022-04-25T02:55:48.779" v="1387" actId="26606"/>
          <ac:grpSpMkLst>
            <pc:docMk/>
            <pc:sldMk cId="234388722" sldId="270"/>
            <ac:grpSpMk id="43" creationId="{79DE9FAB-6BBA-4CFE-B67D-77B47F01ECA4}"/>
          </ac:grpSpMkLst>
        </pc:grpChg>
        <pc:grpChg chg="add">
          <ac:chgData name="健平 何" userId="e9a56473584b1a11" providerId="LiveId" clId="{12478DFA-FAF7-4697-961B-00150588DDE8}" dt="2022-04-25T02:55:48.779" v="1387" actId="26606"/>
          <ac:grpSpMkLst>
            <pc:docMk/>
            <pc:sldMk cId="234388722" sldId="270"/>
            <ac:grpSpMk id="53" creationId="{0780E404-3121-4F33-AF2D-65F659A97798}"/>
          </ac:grpSpMkLst>
        </pc:grpChg>
        <pc:grpChg chg="add">
          <ac:chgData name="健平 何" userId="e9a56473584b1a11" providerId="LiveId" clId="{12478DFA-FAF7-4697-961B-00150588DDE8}" dt="2022-04-25T02:55:48.779" v="1387" actId="26606"/>
          <ac:grpSpMkLst>
            <pc:docMk/>
            <pc:sldMk cId="234388722" sldId="270"/>
            <ac:grpSpMk id="57" creationId="{4B158E9A-DBF4-4AA7-B6B7-8C8EB2FBDD68}"/>
          </ac:grpSpMkLst>
        </pc:grpChg>
        <pc:picChg chg="add mod ord">
          <ac:chgData name="健平 何" userId="e9a56473584b1a11" providerId="LiveId" clId="{12478DFA-FAF7-4697-961B-00150588DDE8}" dt="2022-04-25T02:55:50.734" v="1388" actId="27614"/>
          <ac:picMkLst>
            <pc:docMk/>
            <pc:sldMk cId="234388722" sldId="270"/>
            <ac:picMk id="5" creationId="{4C4D33F7-AB69-AF65-8CCE-17000EC52195}"/>
          </ac:picMkLst>
        </pc:picChg>
      </pc:sldChg>
      <pc:sldChg chg="addSp delSp modSp new mod setBg">
        <pc:chgData name="健平 何" userId="e9a56473584b1a11" providerId="LiveId" clId="{12478DFA-FAF7-4697-961B-00150588DDE8}" dt="2022-04-25T02:56:00.843" v="1399" actId="27614"/>
        <pc:sldMkLst>
          <pc:docMk/>
          <pc:sldMk cId="452643624" sldId="271"/>
        </pc:sldMkLst>
        <pc:spChg chg="mod">
          <ac:chgData name="健平 何" userId="e9a56473584b1a11" providerId="LiveId" clId="{12478DFA-FAF7-4697-961B-00150588DDE8}" dt="2022-04-25T02:55:58.931" v="1398" actId="26606"/>
          <ac:spMkLst>
            <pc:docMk/>
            <pc:sldMk cId="452643624" sldId="271"/>
            <ac:spMk id="2" creationId="{1F032867-CDE5-E3A1-1927-2CB33F0CF0C2}"/>
          </ac:spMkLst>
        </pc:spChg>
        <pc:spChg chg="del">
          <ac:chgData name="健平 何" userId="e9a56473584b1a11" providerId="LiveId" clId="{12478DFA-FAF7-4697-961B-00150588DDE8}" dt="2022-04-25T02:55:57.771" v="1397" actId="22"/>
          <ac:spMkLst>
            <pc:docMk/>
            <pc:sldMk cId="452643624" sldId="271"/>
            <ac:spMk id="3" creationId="{7292010F-7A49-4E01-8828-E2E6313FC72C}"/>
          </ac:spMkLst>
        </pc:spChg>
        <pc:spChg chg="add">
          <ac:chgData name="健平 何" userId="e9a56473584b1a11" providerId="LiveId" clId="{12478DFA-FAF7-4697-961B-00150588DDE8}" dt="2022-04-25T02:55:58.931" v="1398" actId="26606"/>
          <ac:spMkLst>
            <pc:docMk/>
            <pc:sldMk cId="452643624" sldId="271"/>
            <ac:spMk id="10" creationId="{82184FF4-7029-4ED7-813A-192E60608764}"/>
          </ac:spMkLst>
        </pc:spChg>
        <pc:spChg chg="add">
          <ac:chgData name="健平 何" userId="e9a56473584b1a11" providerId="LiveId" clId="{12478DFA-FAF7-4697-961B-00150588DDE8}" dt="2022-04-25T02:55:58.931" v="1398" actId="26606"/>
          <ac:spMkLst>
            <pc:docMk/>
            <pc:sldMk cId="452643624" sldId="271"/>
            <ac:spMk id="12" creationId="{AAA7AB09-557C-41AD-9113-FF9F68FA1035}"/>
          </ac:spMkLst>
        </pc:spChg>
        <pc:spChg chg="add">
          <ac:chgData name="健平 何" userId="e9a56473584b1a11" providerId="LiveId" clId="{12478DFA-FAF7-4697-961B-00150588DDE8}" dt="2022-04-25T02:55:58.931" v="1398" actId="26606"/>
          <ac:spMkLst>
            <pc:docMk/>
            <pc:sldMk cId="452643624" sldId="271"/>
            <ac:spMk id="14" creationId="{EF99ECAA-1F11-4937-BBA6-51935AB44C9D}"/>
          </ac:spMkLst>
        </pc:spChg>
        <pc:spChg chg="add">
          <ac:chgData name="健平 何" userId="e9a56473584b1a11" providerId="LiveId" clId="{12478DFA-FAF7-4697-961B-00150588DDE8}" dt="2022-04-25T02:55:58.931" v="1398" actId="26606"/>
          <ac:spMkLst>
            <pc:docMk/>
            <pc:sldMk cId="452643624" sldId="271"/>
            <ac:spMk id="22" creationId="{1DB043B4-68C6-45B9-82AC-A5800EADB8DB}"/>
          </ac:spMkLst>
        </pc:spChg>
        <pc:spChg chg="add">
          <ac:chgData name="健平 何" userId="e9a56473584b1a11" providerId="LiveId" clId="{12478DFA-FAF7-4697-961B-00150588DDE8}" dt="2022-04-25T02:55:58.931" v="1398" actId="26606"/>
          <ac:spMkLst>
            <pc:docMk/>
            <pc:sldMk cId="452643624" sldId="271"/>
            <ac:spMk id="24" creationId="{31ACE9CC-FA52-49A8-A8CB-4C6772C48157}"/>
          </ac:spMkLst>
        </pc:spChg>
        <pc:spChg chg="add">
          <ac:chgData name="健平 何" userId="e9a56473584b1a11" providerId="LiveId" clId="{12478DFA-FAF7-4697-961B-00150588DDE8}" dt="2022-04-25T02:55:58.931" v="1398" actId="26606"/>
          <ac:spMkLst>
            <pc:docMk/>
            <pc:sldMk cId="452643624" sldId="271"/>
            <ac:spMk id="26" creationId="{28B56926-F216-4281-9196-1495BD306129}"/>
          </ac:spMkLst>
        </pc:spChg>
        <pc:grpChg chg="add">
          <ac:chgData name="健平 何" userId="e9a56473584b1a11" providerId="LiveId" clId="{12478DFA-FAF7-4697-961B-00150588DDE8}" dt="2022-04-25T02:55:58.931" v="1398" actId="26606"/>
          <ac:grpSpMkLst>
            <pc:docMk/>
            <pc:sldMk cId="452643624" sldId="271"/>
            <ac:grpSpMk id="16" creationId="{79DE9FAB-6BBA-4CFE-B67D-77B47F01ECA4}"/>
          </ac:grpSpMkLst>
        </pc:grpChg>
        <pc:picChg chg="add mod ord">
          <ac:chgData name="健平 何" userId="e9a56473584b1a11" providerId="LiveId" clId="{12478DFA-FAF7-4697-961B-00150588DDE8}" dt="2022-04-25T02:56:00.843" v="1399" actId="27614"/>
          <ac:picMkLst>
            <pc:docMk/>
            <pc:sldMk cId="452643624" sldId="271"/>
            <ac:picMk id="5" creationId="{6DDD33BC-2DE2-D291-93FF-DD37F078F35C}"/>
          </ac:picMkLst>
        </pc:picChg>
      </pc:sldChg>
      <pc:sldChg chg="addSp delSp modSp new mod setBg">
        <pc:chgData name="健平 何" userId="e9a56473584b1a11" providerId="LiveId" clId="{12478DFA-FAF7-4697-961B-00150588DDE8}" dt="2022-04-25T03:15:09.870" v="1418" actId="27614"/>
        <pc:sldMkLst>
          <pc:docMk/>
          <pc:sldMk cId="3488972420" sldId="272"/>
        </pc:sldMkLst>
        <pc:spChg chg="mod">
          <ac:chgData name="健平 何" userId="e9a56473584b1a11" providerId="LiveId" clId="{12478DFA-FAF7-4697-961B-00150588DDE8}" dt="2022-04-25T02:56:09.806" v="1417" actId="26606"/>
          <ac:spMkLst>
            <pc:docMk/>
            <pc:sldMk cId="3488972420" sldId="272"/>
            <ac:spMk id="2" creationId="{72E4FE50-E531-75D8-989F-B2D40F0E61ED}"/>
          </ac:spMkLst>
        </pc:spChg>
        <pc:spChg chg="del">
          <ac:chgData name="健平 何" userId="e9a56473584b1a11" providerId="LiveId" clId="{12478DFA-FAF7-4697-961B-00150588DDE8}" dt="2022-04-25T02:56:08.774" v="1416" actId="22"/>
          <ac:spMkLst>
            <pc:docMk/>
            <pc:sldMk cId="3488972420" sldId="272"/>
            <ac:spMk id="3" creationId="{C147E343-E68D-9158-CB99-C2D5981BC9CC}"/>
          </ac:spMkLst>
        </pc:spChg>
        <pc:spChg chg="add">
          <ac:chgData name="健平 何" userId="e9a56473584b1a11" providerId="LiveId" clId="{12478DFA-FAF7-4697-961B-00150588DDE8}" dt="2022-04-25T02:56:09.806" v="1417" actId="26606"/>
          <ac:spMkLst>
            <pc:docMk/>
            <pc:sldMk cId="3488972420" sldId="272"/>
            <ac:spMk id="10" creationId="{82184FF4-7029-4ED7-813A-192E60608764}"/>
          </ac:spMkLst>
        </pc:spChg>
        <pc:spChg chg="add">
          <ac:chgData name="健平 何" userId="e9a56473584b1a11" providerId="LiveId" clId="{12478DFA-FAF7-4697-961B-00150588DDE8}" dt="2022-04-25T02:56:09.806" v="1417" actId="26606"/>
          <ac:spMkLst>
            <pc:docMk/>
            <pc:sldMk cId="3488972420" sldId="272"/>
            <ac:spMk id="12" creationId="{AAA7AB09-557C-41AD-9113-FF9F68FA1035}"/>
          </ac:spMkLst>
        </pc:spChg>
        <pc:spChg chg="add">
          <ac:chgData name="健平 何" userId="e9a56473584b1a11" providerId="LiveId" clId="{12478DFA-FAF7-4697-961B-00150588DDE8}" dt="2022-04-25T02:56:09.806" v="1417" actId="26606"/>
          <ac:spMkLst>
            <pc:docMk/>
            <pc:sldMk cId="3488972420" sldId="272"/>
            <ac:spMk id="14" creationId="{EF99ECAA-1F11-4937-BBA6-51935AB44C9D}"/>
          </ac:spMkLst>
        </pc:spChg>
        <pc:spChg chg="add">
          <ac:chgData name="健平 何" userId="e9a56473584b1a11" providerId="LiveId" clId="{12478DFA-FAF7-4697-961B-00150588DDE8}" dt="2022-04-25T02:56:09.806" v="1417" actId="26606"/>
          <ac:spMkLst>
            <pc:docMk/>
            <pc:sldMk cId="3488972420" sldId="272"/>
            <ac:spMk id="22" creationId="{1DB043B4-68C6-45B9-82AC-A5800EADB8DB}"/>
          </ac:spMkLst>
        </pc:spChg>
        <pc:spChg chg="add">
          <ac:chgData name="健平 何" userId="e9a56473584b1a11" providerId="LiveId" clId="{12478DFA-FAF7-4697-961B-00150588DDE8}" dt="2022-04-25T02:56:09.806" v="1417" actId="26606"/>
          <ac:spMkLst>
            <pc:docMk/>
            <pc:sldMk cId="3488972420" sldId="272"/>
            <ac:spMk id="24" creationId="{31ACE9CC-FA52-49A8-A8CB-4C6772C48157}"/>
          </ac:spMkLst>
        </pc:spChg>
        <pc:spChg chg="add">
          <ac:chgData name="健平 何" userId="e9a56473584b1a11" providerId="LiveId" clId="{12478DFA-FAF7-4697-961B-00150588DDE8}" dt="2022-04-25T02:56:09.806" v="1417" actId="26606"/>
          <ac:spMkLst>
            <pc:docMk/>
            <pc:sldMk cId="3488972420" sldId="272"/>
            <ac:spMk id="26" creationId="{28B56926-F216-4281-9196-1495BD306129}"/>
          </ac:spMkLst>
        </pc:spChg>
        <pc:grpChg chg="add">
          <ac:chgData name="健平 何" userId="e9a56473584b1a11" providerId="LiveId" clId="{12478DFA-FAF7-4697-961B-00150588DDE8}" dt="2022-04-25T02:56:09.806" v="1417" actId="26606"/>
          <ac:grpSpMkLst>
            <pc:docMk/>
            <pc:sldMk cId="3488972420" sldId="272"/>
            <ac:grpSpMk id="16" creationId="{79DE9FAB-6BBA-4CFE-B67D-77B47F01ECA4}"/>
          </ac:grpSpMkLst>
        </pc:grpChg>
        <pc:picChg chg="add mod ord">
          <ac:chgData name="健平 何" userId="e9a56473584b1a11" providerId="LiveId" clId="{12478DFA-FAF7-4697-961B-00150588DDE8}" dt="2022-04-25T03:15:09.870" v="1418" actId="27614"/>
          <ac:picMkLst>
            <pc:docMk/>
            <pc:sldMk cId="3488972420" sldId="272"/>
            <ac:picMk id="5" creationId="{32660CEA-3A71-4D41-2408-CA735FD24CE4}"/>
          </ac:picMkLst>
        </pc:picChg>
      </pc:sldChg>
      <pc:sldChg chg="addSp delSp modSp new mod setBg modClrScheme addAnim chgLayout">
        <pc:chgData name="健平 何" userId="e9a56473584b1a11" providerId="LiveId" clId="{12478DFA-FAF7-4697-961B-00150588DDE8}" dt="2022-04-25T03:15:38.995" v="1437"/>
        <pc:sldMkLst>
          <pc:docMk/>
          <pc:sldMk cId="3194474842" sldId="273"/>
        </pc:sldMkLst>
        <pc:spChg chg="del mod ord">
          <ac:chgData name="健平 何" userId="e9a56473584b1a11" providerId="LiveId" clId="{12478DFA-FAF7-4697-961B-00150588DDE8}" dt="2022-04-25T03:15:32.399" v="1422" actId="700"/>
          <ac:spMkLst>
            <pc:docMk/>
            <pc:sldMk cId="3194474842" sldId="273"/>
            <ac:spMk id="2" creationId="{F20190C2-B59D-0781-515F-79849EAEA97F}"/>
          </ac:spMkLst>
        </pc:spChg>
        <pc:spChg chg="del">
          <ac:chgData name="健平 何" userId="e9a56473584b1a11" providerId="LiveId" clId="{12478DFA-FAF7-4697-961B-00150588DDE8}" dt="2022-04-25T03:15:32.399" v="1422" actId="700"/>
          <ac:spMkLst>
            <pc:docMk/>
            <pc:sldMk cId="3194474842" sldId="273"/>
            <ac:spMk id="3" creationId="{A66ECA1E-449F-0F05-DE1A-0DB4743F68DF}"/>
          </ac:spMkLst>
        </pc:spChg>
        <pc:spChg chg="add mod ord">
          <ac:chgData name="健平 何" userId="e9a56473584b1a11" providerId="LiveId" clId="{12478DFA-FAF7-4697-961B-00150588DDE8}" dt="2022-04-25T03:15:38.995" v="1436" actId="26606"/>
          <ac:spMkLst>
            <pc:docMk/>
            <pc:sldMk cId="3194474842" sldId="273"/>
            <ac:spMk id="4" creationId="{2FCC1FF1-3992-1CE4-951A-73831040036D}"/>
          </ac:spMkLst>
        </pc:spChg>
        <pc:spChg chg="add">
          <ac:chgData name="健平 何" userId="e9a56473584b1a11" providerId="LiveId" clId="{12478DFA-FAF7-4697-961B-00150588DDE8}" dt="2022-04-25T03:15:38.995" v="1436" actId="26606"/>
          <ac:spMkLst>
            <pc:docMk/>
            <pc:sldMk cId="3194474842" sldId="273"/>
            <ac:spMk id="9" creationId="{82184FF4-7029-4ED7-813A-192E60608764}"/>
          </ac:spMkLst>
        </pc:spChg>
        <pc:spChg chg="add">
          <ac:chgData name="健平 何" userId="e9a56473584b1a11" providerId="LiveId" clId="{12478DFA-FAF7-4697-961B-00150588DDE8}" dt="2022-04-25T03:15:38.995" v="1436" actId="26606"/>
          <ac:spMkLst>
            <pc:docMk/>
            <pc:sldMk cId="3194474842" sldId="273"/>
            <ac:spMk id="11" creationId="{AAA7AB09-557C-41AD-9113-FF9F68FA1035}"/>
          </ac:spMkLst>
        </pc:spChg>
        <pc:spChg chg="add">
          <ac:chgData name="健平 何" userId="e9a56473584b1a11" providerId="LiveId" clId="{12478DFA-FAF7-4697-961B-00150588DDE8}" dt="2022-04-25T03:15:38.995" v="1436" actId="26606"/>
          <ac:spMkLst>
            <pc:docMk/>
            <pc:sldMk cId="3194474842" sldId="273"/>
            <ac:spMk id="13" creationId="{EF99ECAA-1F11-4937-BBA6-51935AB44C9D}"/>
          </ac:spMkLst>
        </pc:spChg>
        <pc:spChg chg="add">
          <ac:chgData name="健平 何" userId="e9a56473584b1a11" providerId="LiveId" clId="{12478DFA-FAF7-4697-961B-00150588DDE8}" dt="2022-04-25T03:15:38.995" v="1436" actId="26606"/>
          <ac:spMkLst>
            <pc:docMk/>
            <pc:sldMk cId="3194474842" sldId="273"/>
            <ac:spMk id="21" creationId="{940082A1-24A5-4276-83A4-39E993BD691B}"/>
          </ac:spMkLst>
        </pc:spChg>
        <pc:spChg chg="add">
          <ac:chgData name="健平 何" userId="e9a56473584b1a11" providerId="LiveId" clId="{12478DFA-FAF7-4697-961B-00150588DDE8}" dt="2022-04-25T03:15:38.995" v="1436" actId="26606"/>
          <ac:spMkLst>
            <pc:docMk/>
            <pc:sldMk cId="3194474842" sldId="273"/>
            <ac:spMk id="23" creationId="{6D840B21-A957-4CFE-AA5B-9711DF6D3305}"/>
          </ac:spMkLst>
        </pc:spChg>
        <pc:grpChg chg="add">
          <ac:chgData name="健平 何" userId="e9a56473584b1a11" providerId="LiveId" clId="{12478DFA-FAF7-4697-961B-00150588DDE8}" dt="2022-04-25T03:15:38.995" v="1436" actId="26606"/>
          <ac:grpSpMkLst>
            <pc:docMk/>
            <pc:sldMk cId="3194474842" sldId="273"/>
            <ac:grpSpMk id="15" creationId="{79DE9FAB-6BBA-4CFE-B67D-77B47F01ECA4}"/>
          </ac:grpSpMkLst>
        </pc:grpChg>
        <pc:grpChg chg="add">
          <ac:chgData name="健平 何" userId="e9a56473584b1a11" providerId="LiveId" clId="{12478DFA-FAF7-4697-961B-00150588DDE8}" dt="2022-04-25T03:15:38.995" v="1436" actId="26606"/>
          <ac:grpSpMkLst>
            <pc:docMk/>
            <pc:sldMk cId="3194474842" sldId="273"/>
            <ac:grpSpMk id="25" creationId="{DBFD4376-13D5-43C1-86D8-8133A9D886E1}"/>
          </ac:grpSpMkLst>
        </pc:grpChg>
      </pc:sldChg>
      <pc:sldChg chg="addSp delSp modSp new mod setBg modClrScheme chgLayout">
        <pc:chgData name="健平 何" userId="e9a56473584b1a11" providerId="LiveId" clId="{12478DFA-FAF7-4697-961B-00150588DDE8}" dt="2022-04-25T03:17:26.759" v="1581" actId="26606"/>
        <pc:sldMkLst>
          <pc:docMk/>
          <pc:sldMk cId="3655505488" sldId="274"/>
        </pc:sldMkLst>
        <pc:spChg chg="del mod ord">
          <ac:chgData name="健平 何" userId="e9a56473584b1a11" providerId="LiveId" clId="{12478DFA-FAF7-4697-961B-00150588DDE8}" dt="2022-04-25T03:15:46.110" v="1440" actId="700"/>
          <ac:spMkLst>
            <pc:docMk/>
            <pc:sldMk cId="3655505488" sldId="274"/>
            <ac:spMk id="2" creationId="{DC11FEEE-802D-F12E-0828-6282BB7F4CE8}"/>
          </ac:spMkLst>
        </pc:spChg>
        <pc:spChg chg="add mod ord">
          <ac:chgData name="健平 何" userId="e9a56473584b1a11" providerId="LiveId" clId="{12478DFA-FAF7-4697-961B-00150588DDE8}" dt="2022-04-25T03:17:26.759" v="1581" actId="26606"/>
          <ac:spMkLst>
            <pc:docMk/>
            <pc:sldMk cId="3655505488" sldId="274"/>
            <ac:spMk id="3" creationId="{B1FA06ED-63E1-70F3-C059-E1356F485312}"/>
          </ac:spMkLst>
        </pc:spChg>
        <pc:spChg chg="add del mod ord">
          <ac:chgData name="健平 何" userId="e9a56473584b1a11" providerId="LiveId" clId="{12478DFA-FAF7-4697-961B-00150588DDE8}" dt="2022-04-25T03:17:26.759" v="1581" actId="26606"/>
          <ac:spMkLst>
            <pc:docMk/>
            <pc:sldMk cId="3655505488" sldId="274"/>
            <ac:spMk id="4" creationId="{3B334CA5-619D-CEA8-1B28-8DF52CCC4E7B}"/>
          </ac:spMkLst>
        </pc:spChg>
        <pc:spChg chg="add">
          <ac:chgData name="健平 何" userId="e9a56473584b1a11" providerId="LiveId" clId="{12478DFA-FAF7-4697-961B-00150588DDE8}" dt="2022-04-25T03:17:26.759" v="1581" actId="26606"/>
          <ac:spMkLst>
            <pc:docMk/>
            <pc:sldMk cId="3655505488" sldId="274"/>
            <ac:spMk id="10" creationId="{60B7752B-728D-4CA3-8923-C4F7F77029E3}"/>
          </ac:spMkLst>
        </pc:spChg>
        <pc:spChg chg="add">
          <ac:chgData name="健平 何" userId="e9a56473584b1a11" providerId="LiveId" clId="{12478DFA-FAF7-4697-961B-00150588DDE8}" dt="2022-04-25T03:17:26.759" v="1581" actId="26606"/>
          <ac:spMkLst>
            <pc:docMk/>
            <pc:sldMk cId="3655505488" sldId="274"/>
            <ac:spMk id="12" creationId="{429899A3-416E-4DB5-846D-023526052013}"/>
          </ac:spMkLst>
        </pc:spChg>
        <pc:graphicFrameChg chg="add">
          <ac:chgData name="健平 何" userId="e9a56473584b1a11" providerId="LiveId" clId="{12478DFA-FAF7-4697-961B-00150588DDE8}" dt="2022-04-25T03:17:26.759" v="1581" actId="26606"/>
          <ac:graphicFrameMkLst>
            <pc:docMk/>
            <pc:sldMk cId="3655505488" sldId="274"/>
            <ac:graphicFrameMk id="6" creationId="{F79435D4-78B0-F03E-C272-EB1A640D1C7A}"/>
          </ac:graphicFrameMkLst>
        </pc:graphicFrameChg>
      </pc:sldChg>
      <pc:sldChg chg="new del">
        <pc:chgData name="健平 何" userId="e9a56473584b1a11" providerId="LiveId" clId="{12478DFA-FAF7-4697-961B-00150588DDE8}" dt="2022-04-25T03:18:30.487" v="1582" actId="2696"/>
        <pc:sldMkLst>
          <pc:docMk/>
          <pc:sldMk cId="1299061847" sldId="275"/>
        </pc:sldMkLst>
      </pc:sldChg>
      <pc:sldMasterChg chg="add del addSldLayout delSldLayout">
        <pc:chgData name="健平 何" userId="e9a56473584b1a11" providerId="LiveId" clId="{12478DFA-FAF7-4697-961B-00150588DDE8}" dt="2022-04-25T01:29:21.414" v="30" actId="26606"/>
        <pc:sldMasterMkLst>
          <pc:docMk/>
          <pc:sldMasterMk cId="2994149999" sldId="2147483648"/>
        </pc:sldMasterMkLst>
        <pc:sldLayoutChg chg="add del">
          <pc:chgData name="健平 何" userId="e9a56473584b1a11" providerId="LiveId" clId="{12478DFA-FAF7-4697-961B-00150588DDE8}" dt="2022-04-25T01:29:21.414" v="30" actId="26606"/>
          <pc:sldLayoutMkLst>
            <pc:docMk/>
            <pc:sldMasterMk cId="2994149999" sldId="2147483648"/>
            <pc:sldLayoutMk cId="332272375" sldId="2147483649"/>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4146927879" sldId="2147483650"/>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2930241988" sldId="2147483651"/>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981856760" sldId="2147483652"/>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26087451" sldId="2147483653"/>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576574306" sldId="2147483654"/>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2051474295" sldId="2147483655"/>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805813327" sldId="2147483656"/>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2724862720" sldId="2147483657"/>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692998560" sldId="2147483658"/>
          </pc:sldLayoutMkLst>
        </pc:sldLayoutChg>
        <pc:sldLayoutChg chg="add del">
          <pc:chgData name="健平 何" userId="e9a56473584b1a11" providerId="LiveId" clId="{12478DFA-FAF7-4697-961B-00150588DDE8}" dt="2022-04-25T01:29:21.414" v="30" actId="26606"/>
          <pc:sldLayoutMkLst>
            <pc:docMk/>
            <pc:sldMasterMk cId="2994149999" sldId="2147483648"/>
            <pc:sldLayoutMk cId="1643822578" sldId="2147483659"/>
          </pc:sldLayoutMkLst>
        </pc:sldLayoutChg>
      </pc:sldMasterChg>
      <pc:sldMasterChg chg="add del addSldLayout delSldLayout">
        <pc:chgData name="健平 何" userId="e9a56473584b1a11" providerId="LiveId" clId="{12478DFA-FAF7-4697-961B-00150588DDE8}" dt="2022-04-25T01:29:18.800" v="27" actId="26606"/>
        <pc:sldMasterMkLst>
          <pc:docMk/>
          <pc:sldMasterMk cId="1245574278" sldId="2147483674"/>
        </pc:sldMasterMkLst>
        <pc:sldLayoutChg chg="add del">
          <pc:chgData name="健平 何" userId="e9a56473584b1a11" providerId="LiveId" clId="{12478DFA-FAF7-4697-961B-00150588DDE8}" dt="2022-04-25T01:29:18.800" v="27" actId="26606"/>
          <pc:sldLayoutMkLst>
            <pc:docMk/>
            <pc:sldMasterMk cId="1245574278" sldId="2147483674"/>
            <pc:sldLayoutMk cId="1040292208" sldId="2147483663"/>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3125690434" sldId="2147483664"/>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4215134187" sldId="2147483665"/>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1353178507" sldId="2147483666"/>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4201203497" sldId="2147483667"/>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2185124330" sldId="2147483668"/>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450976990" sldId="2147483669"/>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680536391" sldId="2147483670"/>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58403587" sldId="2147483671"/>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4119259156" sldId="2147483672"/>
          </pc:sldLayoutMkLst>
        </pc:sldLayoutChg>
        <pc:sldLayoutChg chg="add del">
          <pc:chgData name="健平 何" userId="e9a56473584b1a11" providerId="LiveId" clId="{12478DFA-FAF7-4697-961B-00150588DDE8}" dt="2022-04-25T01:29:18.800" v="27" actId="26606"/>
          <pc:sldLayoutMkLst>
            <pc:docMk/>
            <pc:sldMasterMk cId="1245574278" sldId="2147483674"/>
            <pc:sldLayoutMk cId="597224239" sldId="2147483673"/>
          </pc:sldLayoutMkLst>
        </pc:sldLayoutChg>
      </pc:sldMasterChg>
      <pc:sldMasterChg chg="add del addSldLayout delSldLayout">
        <pc:chgData name="健平 何" userId="e9a56473584b1a11" providerId="LiveId" clId="{12478DFA-FAF7-4697-961B-00150588DDE8}" dt="2022-04-25T01:29:21.375" v="29" actId="26606"/>
        <pc:sldMasterMkLst>
          <pc:docMk/>
          <pc:sldMasterMk cId="1843433238" sldId="2147483687"/>
        </pc:sldMasterMkLst>
        <pc:sldLayoutChg chg="add del">
          <pc:chgData name="健平 何" userId="e9a56473584b1a11" providerId="LiveId" clId="{12478DFA-FAF7-4697-961B-00150588DDE8}" dt="2022-04-25T01:29:21.375" v="29" actId="26606"/>
          <pc:sldLayoutMkLst>
            <pc:docMk/>
            <pc:sldMasterMk cId="1843433238" sldId="2147483687"/>
            <pc:sldLayoutMk cId="4017962305" sldId="2147483676"/>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1042111481" sldId="2147483677"/>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38230847" sldId="2147483678"/>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1849279912" sldId="2147483679"/>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923209610" sldId="2147483680"/>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188257621" sldId="2147483681"/>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813932965" sldId="2147483682"/>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2100929410" sldId="2147483683"/>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2632803170" sldId="2147483684"/>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1968164549" sldId="2147483685"/>
          </pc:sldLayoutMkLst>
        </pc:sldLayoutChg>
        <pc:sldLayoutChg chg="add del">
          <pc:chgData name="健平 何" userId="e9a56473584b1a11" providerId="LiveId" clId="{12478DFA-FAF7-4697-961B-00150588DDE8}" dt="2022-04-25T01:29:21.375" v="29" actId="26606"/>
          <pc:sldLayoutMkLst>
            <pc:docMk/>
            <pc:sldMasterMk cId="1843433238" sldId="2147483687"/>
            <pc:sldLayoutMk cId="3509378822" sldId="2147483686"/>
          </pc:sldLayoutMkLst>
        </pc:sldLayoutChg>
      </pc:sldMasterChg>
      <pc:sldMasterChg chg="add addSldLayout">
        <pc:chgData name="健平 何" userId="e9a56473584b1a11" providerId="LiveId" clId="{12478DFA-FAF7-4697-961B-00150588DDE8}" dt="2022-04-25T01:29:21.414" v="30" actId="26606"/>
        <pc:sldMasterMkLst>
          <pc:docMk/>
          <pc:sldMasterMk cId="1867962691" sldId="2147483713"/>
        </pc:sldMasterMkLst>
        <pc:sldLayoutChg chg="add">
          <pc:chgData name="健平 何" userId="e9a56473584b1a11" providerId="LiveId" clId="{12478DFA-FAF7-4697-961B-00150588DDE8}" dt="2022-04-25T01:29:21.414" v="30" actId="26606"/>
          <pc:sldLayoutMkLst>
            <pc:docMk/>
            <pc:sldMasterMk cId="1867962691" sldId="2147483713"/>
            <pc:sldLayoutMk cId="2902738311" sldId="2147483702"/>
          </pc:sldLayoutMkLst>
        </pc:sldLayoutChg>
        <pc:sldLayoutChg chg="add">
          <pc:chgData name="健平 何" userId="e9a56473584b1a11" providerId="LiveId" clId="{12478DFA-FAF7-4697-961B-00150588DDE8}" dt="2022-04-25T01:29:21.414" v="30" actId="26606"/>
          <pc:sldLayoutMkLst>
            <pc:docMk/>
            <pc:sldMasterMk cId="1867962691" sldId="2147483713"/>
            <pc:sldLayoutMk cId="3033173311" sldId="2147483703"/>
          </pc:sldLayoutMkLst>
        </pc:sldLayoutChg>
        <pc:sldLayoutChg chg="add">
          <pc:chgData name="健平 何" userId="e9a56473584b1a11" providerId="LiveId" clId="{12478DFA-FAF7-4697-961B-00150588DDE8}" dt="2022-04-25T01:29:21.414" v="30" actId="26606"/>
          <pc:sldLayoutMkLst>
            <pc:docMk/>
            <pc:sldMasterMk cId="1867962691" sldId="2147483713"/>
            <pc:sldLayoutMk cId="2244037682" sldId="2147483704"/>
          </pc:sldLayoutMkLst>
        </pc:sldLayoutChg>
        <pc:sldLayoutChg chg="add">
          <pc:chgData name="健平 何" userId="e9a56473584b1a11" providerId="LiveId" clId="{12478DFA-FAF7-4697-961B-00150588DDE8}" dt="2022-04-25T01:29:21.414" v="30" actId="26606"/>
          <pc:sldLayoutMkLst>
            <pc:docMk/>
            <pc:sldMasterMk cId="1867962691" sldId="2147483713"/>
            <pc:sldLayoutMk cId="1407859776" sldId="2147483705"/>
          </pc:sldLayoutMkLst>
        </pc:sldLayoutChg>
        <pc:sldLayoutChg chg="add">
          <pc:chgData name="健平 何" userId="e9a56473584b1a11" providerId="LiveId" clId="{12478DFA-FAF7-4697-961B-00150588DDE8}" dt="2022-04-25T01:29:21.414" v="30" actId="26606"/>
          <pc:sldLayoutMkLst>
            <pc:docMk/>
            <pc:sldMasterMk cId="1867962691" sldId="2147483713"/>
            <pc:sldLayoutMk cId="60779345" sldId="2147483706"/>
          </pc:sldLayoutMkLst>
        </pc:sldLayoutChg>
        <pc:sldLayoutChg chg="add">
          <pc:chgData name="健平 何" userId="e9a56473584b1a11" providerId="LiveId" clId="{12478DFA-FAF7-4697-961B-00150588DDE8}" dt="2022-04-25T01:29:21.414" v="30" actId="26606"/>
          <pc:sldLayoutMkLst>
            <pc:docMk/>
            <pc:sldMasterMk cId="1867962691" sldId="2147483713"/>
            <pc:sldLayoutMk cId="4136778392" sldId="2147483707"/>
          </pc:sldLayoutMkLst>
        </pc:sldLayoutChg>
        <pc:sldLayoutChg chg="add">
          <pc:chgData name="健平 何" userId="e9a56473584b1a11" providerId="LiveId" clId="{12478DFA-FAF7-4697-961B-00150588DDE8}" dt="2022-04-25T01:29:21.414" v="30" actId="26606"/>
          <pc:sldLayoutMkLst>
            <pc:docMk/>
            <pc:sldMasterMk cId="1867962691" sldId="2147483713"/>
            <pc:sldLayoutMk cId="3066031848" sldId="2147483708"/>
          </pc:sldLayoutMkLst>
        </pc:sldLayoutChg>
        <pc:sldLayoutChg chg="add">
          <pc:chgData name="健平 何" userId="e9a56473584b1a11" providerId="LiveId" clId="{12478DFA-FAF7-4697-961B-00150588DDE8}" dt="2022-04-25T01:29:21.414" v="30" actId="26606"/>
          <pc:sldLayoutMkLst>
            <pc:docMk/>
            <pc:sldMasterMk cId="1867962691" sldId="2147483713"/>
            <pc:sldLayoutMk cId="1825381783" sldId="2147483709"/>
          </pc:sldLayoutMkLst>
        </pc:sldLayoutChg>
        <pc:sldLayoutChg chg="add">
          <pc:chgData name="健平 何" userId="e9a56473584b1a11" providerId="LiveId" clId="{12478DFA-FAF7-4697-961B-00150588DDE8}" dt="2022-04-25T01:29:21.414" v="30" actId="26606"/>
          <pc:sldLayoutMkLst>
            <pc:docMk/>
            <pc:sldMasterMk cId="1867962691" sldId="2147483713"/>
            <pc:sldLayoutMk cId="172145704" sldId="2147483710"/>
          </pc:sldLayoutMkLst>
        </pc:sldLayoutChg>
        <pc:sldLayoutChg chg="add">
          <pc:chgData name="健平 何" userId="e9a56473584b1a11" providerId="LiveId" clId="{12478DFA-FAF7-4697-961B-00150588DDE8}" dt="2022-04-25T01:29:21.414" v="30" actId="26606"/>
          <pc:sldLayoutMkLst>
            <pc:docMk/>
            <pc:sldMasterMk cId="1867962691" sldId="2147483713"/>
            <pc:sldLayoutMk cId="563666397" sldId="2147483711"/>
          </pc:sldLayoutMkLst>
        </pc:sldLayoutChg>
        <pc:sldLayoutChg chg="add">
          <pc:chgData name="健平 何" userId="e9a56473584b1a11" providerId="LiveId" clId="{12478DFA-FAF7-4697-961B-00150588DDE8}" dt="2022-04-25T01:29:21.414" v="30" actId="26606"/>
          <pc:sldLayoutMkLst>
            <pc:docMk/>
            <pc:sldMasterMk cId="1867962691" sldId="2147483713"/>
            <pc:sldLayoutMk cId="1729890475" sldId="214748371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618A2-80E0-4E5F-8473-95F224301D2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D0DC6A9-CFA0-4716-99D7-480B2091A760}">
      <dgm:prSet/>
      <dgm:spPr/>
      <dgm:t>
        <a:bodyPr/>
        <a:lstStyle/>
        <a:p>
          <a:r>
            <a:rPr lang="zh-CN"/>
            <a:t>形成了初步的技术方案</a:t>
          </a:r>
          <a:endParaRPr lang="en-US"/>
        </a:p>
      </dgm:t>
    </dgm:pt>
    <dgm:pt modelId="{C0F00CDB-DAD7-4E0F-B46F-FCA5D54B5205}" type="parTrans" cxnId="{EAFF58C8-7C88-4C1A-99A2-9AACB50A125F}">
      <dgm:prSet/>
      <dgm:spPr/>
      <dgm:t>
        <a:bodyPr/>
        <a:lstStyle/>
        <a:p>
          <a:endParaRPr lang="en-US"/>
        </a:p>
      </dgm:t>
    </dgm:pt>
    <dgm:pt modelId="{C3839C55-8D82-49A1-A689-C9FD557E12FA}" type="sibTrans" cxnId="{EAFF58C8-7C88-4C1A-99A2-9AACB50A125F}">
      <dgm:prSet/>
      <dgm:spPr/>
      <dgm:t>
        <a:bodyPr/>
        <a:lstStyle/>
        <a:p>
          <a:endParaRPr lang="en-US"/>
        </a:p>
      </dgm:t>
    </dgm:pt>
    <dgm:pt modelId="{24ED224C-066B-472D-AE9F-9E404236915A}">
      <dgm:prSet/>
      <dgm:spPr/>
      <dgm:t>
        <a:bodyPr/>
        <a:lstStyle/>
        <a:p>
          <a:r>
            <a:rPr lang="zh-CN"/>
            <a:t>对产品结构层进行完善</a:t>
          </a:r>
          <a:endParaRPr lang="en-US"/>
        </a:p>
      </dgm:t>
    </dgm:pt>
    <dgm:pt modelId="{B90BF45A-3FF0-4709-B056-A4C02EBCF511}" type="parTrans" cxnId="{BF815614-99F4-40B5-9477-0F4CCB197DD3}">
      <dgm:prSet/>
      <dgm:spPr/>
      <dgm:t>
        <a:bodyPr/>
        <a:lstStyle/>
        <a:p>
          <a:endParaRPr lang="en-US"/>
        </a:p>
      </dgm:t>
    </dgm:pt>
    <dgm:pt modelId="{AA5E178C-166F-489B-B36B-C8F4AE72D323}" type="sibTrans" cxnId="{BF815614-99F4-40B5-9477-0F4CCB197DD3}">
      <dgm:prSet/>
      <dgm:spPr/>
      <dgm:t>
        <a:bodyPr/>
        <a:lstStyle/>
        <a:p>
          <a:endParaRPr lang="en-US"/>
        </a:p>
      </dgm:t>
    </dgm:pt>
    <dgm:pt modelId="{21319DD8-0FD3-4EED-9DE9-A9EA3A806EED}">
      <dgm:prSet/>
      <dgm:spPr/>
      <dgm:t>
        <a:bodyPr/>
        <a:lstStyle/>
        <a:p>
          <a:r>
            <a:rPr lang="zh-CN"/>
            <a:t>完成了初步的研发分工</a:t>
          </a:r>
          <a:endParaRPr lang="en-US"/>
        </a:p>
      </dgm:t>
    </dgm:pt>
    <dgm:pt modelId="{EF0BAEF4-FFA9-4D97-A561-0ADFE6BCC183}" type="parTrans" cxnId="{15DF7BD7-E40E-41DC-B70D-13CDE6464BB1}">
      <dgm:prSet/>
      <dgm:spPr/>
      <dgm:t>
        <a:bodyPr/>
        <a:lstStyle/>
        <a:p>
          <a:endParaRPr lang="en-US"/>
        </a:p>
      </dgm:t>
    </dgm:pt>
    <dgm:pt modelId="{590B5495-B990-46AE-A6E5-15313AFC94BE}" type="sibTrans" cxnId="{15DF7BD7-E40E-41DC-B70D-13CDE6464BB1}">
      <dgm:prSet/>
      <dgm:spPr/>
      <dgm:t>
        <a:bodyPr/>
        <a:lstStyle/>
        <a:p>
          <a:endParaRPr lang="en-US"/>
        </a:p>
      </dgm:t>
    </dgm:pt>
    <dgm:pt modelId="{8B731D40-64DC-43D7-93A6-ECD3992320DB}" type="pres">
      <dgm:prSet presAssocID="{202618A2-80E0-4E5F-8473-95F224301D23}" presName="vert0" presStyleCnt="0">
        <dgm:presLayoutVars>
          <dgm:dir/>
          <dgm:animOne val="branch"/>
          <dgm:animLvl val="lvl"/>
        </dgm:presLayoutVars>
      </dgm:prSet>
      <dgm:spPr/>
    </dgm:pt>
    <dgm:pt modelId="{4C70FA37-0CE9-4584-97C1-27A0808630C4}" type="pres">
      <dgm:prSet presAssocID="{BD0DC6A9-CFA0-4716-99D7-480B2091A760}" presName="thickLine" presStyleLbl="alignNode1" presStyleIdx="0" presStyleCnt="3"/>
      <dgm:spPr/>
    </dgm:pt>
    <dgm:pt modelId="{389D0BFE-DAA5-4A28-90CF-63E0F2E8E17B}" type="pres">
      <dgm:prSet presAssocID="{BD0DC6A9-CFA0-4716-99D7-480B2091A760}" presName="horz1" presStyleCnt="0"/>
      <dgm:spPr/>
    </dgm:pt>
    <dgm:pt modelId="{5FE4E6E1-E265-4129-A590-127D1F9FF348}" type="pres">
      <dgm:prSet presAssocID="{BD0DC6A9-CFA0-4716-99D7-480B2091A760}" presName="tx1" presStyleLbl="revTx" presStyleIdx="0" presStyleCnt="3"/>
      <dgm:spPr/>
    </dgm:pt>
    <dgm:pt modelId="{B391F3DD-E4A8-4C31-BFAE-5F5A076DA02F}" type="pres">
      <dgm:prSet presAssocID="{BD0DC6A9-CFA0-4716-99D7-480B2091A760}" presName="vert1" presStyleCnt="0"/>
      <dgm:spPr/>
    </dgm:pt>
    <dgm:pt modelId="{8EB3CD89-8047-4C13-A076-C279DF2F8CF8}" type="pres">
      <dgm:prSet presAssocID="{24ED224C-066B-472D-AE9F-9E404236915A}" presName="thickLine" presStyleLbl="alignNode1" presStyleIdx="1" presStyleCnt="3"/>
      <dgm:spPr/>
    </dgm:pt>
    <dgm:pt modelId="{599594D1-C0B1-45C7-ACD3-DAB13FC1A092}" type="pres">
      <dgm:prSet presAssocID="{24ED224C-066B-472D-AE9F-9E404236915A}" presName="horz1" presStyleCnt="0"/>
      <dgm:spPr/>
    </dgm:pt>
    <dgm:pt modelId="{D9A0534D-656D-471E-991E-BFC12ECE9B0B}" type="pres">
      <dgm:prSet presAssocID="{24ED224C-066B-472D-AE9F-9E404236915A}" presName="tx1" presStyleLbl="revTx" presStyleIdx="1" presStyleCnt="3"/>
      <dgm:spPr/>
    </dgm:pt>
    <dgm:pt modelId="{CEB63793-3D3C-46E5-97B7-C6C48A52A026}" type="pres">
      <dgm:prSet presAssocID="{24ED224C-066B-472D-AE9F-9E404236915A}" presName="vert1" presStyleCnt="0"/>
      <dgm:spPr/>
    </dgm:pt>
    <dgm:pt modelId="{51E0AF77-E3AC-4962-98C1-F7DD146F32FF}" type="pres">
      <dgm:prSet presAssocID="{21319DD8-0FD3-4EED-9DE9-A9EA3A806EED}" presName="thickLine" presStyleLbl="alignNode1" presStyleIdx="2" presStyleCnt="3"/>
      <dgm:spPr/>
    </dgm:pt>
    <dgm:pt modelId="{51A6767C-6EB0-4962-8207-2D637E6F3CE4}" type="pres">
      <dgm:prSet presAssocID="{21319DD8-0FD3-4EED-9DE9-A9EA3A806EED}" presName="horz1" presStyleCnt="0"/>
      <dgm:spPr/>
    </dgm:pt>
    <dgm:pt modelId="{B1FBFAA2-2A84-43BE-9C7D-7729A319B755}" type="pres">
      <dgm:prSet presAssocID="{21319DD8-0FD3-4EED-9DE9-A9EA3A806EED}" presName="tx1" presStyleLbl="revTx" presStyleIdx="2" presStyleCnt="3"/>
      <dgm:spPr/>
    </dgm:pt>
    <dgm:pt modelId="{B035A630-E123-4CD4-B877-6160D307EEB3}" type="pres">
      <dgm:prSet presAssocID="{21319DD8-0FD3-4EED-9DE9-A9EA3A806EED}" presName="vert1" presStyleCnt="0"/>
      <dgm:spPr/>
    </dgm:pt>
  </dgm:ptLst>
  <dgm:cxnLst>
    <dgm:cxn modelId="{BF815614-99F4-40B5-9477-0F4CCB197DD3}" srcId="{202618A2-80E0-4E5F-8473-95F224301D23}" destId="{24ED224C-066B-472D-AE9F-9E404236915A}" srcOrd="1" destOrd="0" parTransId="{B90BF45A-3FF0-4709-B056-A4C02EBCF511}" sibTransId="{AA5E178C-166F-489B-B36B-C8F4AE72D323}"/>
    <dgm:cxn modelId="{3DF73938-98E2-40FD-89E5-1986FEBE2492}" type="presOf" srcId="{BD0DC6A9-CFA0-4716-99D7-480B2091A760}" destId="{5FE4E6E1-E265-4129-A590-127D1F9FF348}" srcOrd="0" destOrd="0" presId="urn:microsoft.com/office/officeart/2008/layout/LinedList"/>
    <dgm:cxn modelId="{E029283B-9645-4084-8B82-C5F279277E15}" type="presOf" srcId="{21319DD8-0FD3-4EED-9DE9-A9EA3A806EED}" destId="{B1FBFAA2-2A84-43BE-9C7D-7729A319B755}" srcOrd="0" destOrd="0" presId="urn:microsoft.com/office/officeart/2008/layout/LinedList"/>
    <dgm:cxn modelId="{6379C857-4DF8-4855-A7AB-734A7DBAB684}" type="presOf" srcId="{24ED224C-066B-472D-AE9F-9E404236915A}" destId="{D9A0534D-656D-471E-991E-BFC12ECE9B0B}" srcOrd="0" destOrd="0" presId="urn:microsoft.com/office/officeart/2008/layout/LinedList"/>
    <dgm:cxn modelId="{EAFF58C8-7C88-4C1A-99A2-9AACB50A125F}" srcId="{202618A2-80E0-4E5F-8473-95F224301D23}" destId="{BD0DC6A9-CFA0-4716-99D7-480B2091A760}" srcOrd="0" destOrd="0" parTransId="{C0F00CDB-DAD7-4E0F-B46F-FCA5D54B5205}" sibTransId="{C3839C55-8D82-49A1-A689-C9FD557E12FA}"/>
    <dgm:cxn modelId="{FDF064CA-EB56-4FB6-B605-7C4923DE63D1}" type="presOf" srcId="{202618A2-80E0-4E5F-8473-95F224301D23}" destId="{8B731D40-64DC-43D7-93A6-ECD3992320DB}" srcOrd="0" destOrd="0" presId="urn:microsoft.com/office/officeart/2008/layout/LinedList"/>
    <dgm:cxn modelId="{15DF7BD7-E40E-41DC-B70D-13CDE6464BB1}" srcId="{202618A2-80E0-4E5F-8473-95F224301D23}" destId="{21319DD8-0FD3-4EED-9DE9-A9EA3A806EED}" srcOrd="2" destOrd="0" parTransId="{EF0BAEF4-FFA9-4D97-A561-0ADFE6BCC183}" sibTransId="{590B5495-B990-46AE-A6E5-15313AFC94BE}"/>
    <dgm:cxn modelId="{DE3610F4-FDF9-4850-A3D2-ED8D1131F7C7}" type="presParOf" srcId="{8B731D40-64DC-43D7-93A6-ECD3992320DB}" destId="{4C70FA37-0CE9-4584-97C1-27A0808630C4}" srcOrd="0" destOrd="0" presId="urn:microsoft.com/office/officeart/2008/layout/LinedList"/>
    <dgm:cxn modelId="{15FB9443-A7DB-4108-A8AD-A882958E3F6C}" type="presParOf" srcId="{8B731D40-64DC-43D7-93A6-ECD3992320DB}" destId="{389D0BFE-DAA5-4A28-90CF-63E0F2E8E17B}" srcOrd="1" destOrd="0" presId="urn:microsoft.com/office/officeart/2008/layout/LinedList"/>
    <dgm:cxn modelId="{205D67F5-7A71-4E4C-A7E8-F043A2F0CA7A}" type="presParOf" srcId="{389D0BFE-DAA5-4A28-90CF-63E0F2E8E17B}" destId="{5FE4E6E1-E265-4129-A590-127D1F9FF348}" srcOrd="0" destOrd="0" presId="urn:microsoft.com/office/officeart/2008/layout/LinedList"/>
    <dgm:cxn modelId="{45CA2120-3575-4022-A5F4-7710E7E8B997}" type="presParOf" srcId="{389D0BFE-DAA5-4A28-90CF-63E0F2E8E17B}" destId="{B391F3DD-E4A8-4C31-BFAE-5F5A076DA02F}" srcOrd="1" destOrd="0" presId="urn:microsoft.com/office/officeart/2008/layout/LinedList"/>
    <dgm:cxn modelId="{2F7C0B71-C4D4-4DA6-95FF-41934113058E}" type="presParOf" srcId="{8B731D40-64DC-43D7-93A6-ECD3992320DB}" destId="{8EB3CD89-8047-4C13-A076-C279DF2F8CF8}" srcOrd="2" destOrd="0" presId="urn:microsoft.com/office/officeart/2008/layout/LinedList"/>
    <dgm:cxn modelId="{F8DF7973-F4C8-4B93-BEB7-B883DB74FDC2}" type="presParOf" srcId="{8B731D40-64DC-43D7-93A6-ECD3992320DB}" destId="{599594D1-C0B1-45C7-ACD3-DAB13FC1A092}" srcOrd="3" destOrd="0" presId="urn:microsoft.com/office/officeart/2008/layout/LinedList"/>
    <dgm:cxn modelId="{7899ADBC-775B-4FCE-98FD-2C9FCDB0135D}" type="presParOf" srcId="{599594D1-C0B1-45C7-ACD3-DAB13FC1A092}" destId="{D9A0534D-656D-471E-991E-BFC12ECE9B0B}" srcOrd="0" destOrd="0" presId="urn:microsoft.com/office/officeart/2008/layout/LinedList"/>
    <dgm:cxn modelId="{1153BE6A-E28C-4D61-A3E9-4B68C190A798}" type="presParOf" srcId="{599594D1-C0B1-45C7-ACD3-DAB13FC1A092}" destId="{CEB63793-3D3C-46E5-97B7-C6C48A52A026}" srcOrd="1" destOrd="0" presId="urn:microsoft.com/office/officeart/2008/layout/LinedList"/>
    <dgm:cxn modelId="{E3F48181-784A-4B8D-A168-A82C4609DF37}" type="presParOf" srcId="{8B731D40-64DC-43D7-93A6-ECD3992320DB}" destId="{51E0AF77-E3AC-4962-98C1-F7DD146F32FF}" srcOrd="4" destOrd="0" presId="urn:microsoft.com/office/officeart/2008/layout/LinedList"/>
    <dgm:cxn modelId="{79F9DA73-9501-45E3-B912-B40F2ED74FD7}" type="presParOf" srcId="{8B731D40-64DC-43D7-93A6-ECD3992320DB}" destId="{51A6767C-6EB0-4962-8207-2D637E6F3CE4}" srcOrd="5" destOrd="0" presId="urn:microsoft.com/office/officeart/2008/layout/LinedList"/>
    <dgm:cxn modelId="{4786DE67-8AD2-4699-98C2-7DF16BB69914}" type="presParOf" srcId="{51A6767C-6EB0-4962-8207-2D637E6F3CE4}" destId="{B1FBFAA2-2A84-43BE-9C7D-7729A319B755}" srcOrd="0" destOrd="0" presId="urn:microsoft.com/office/officeart/2008/layout/LinedList"/>
    <dgm:cxn modelId="{01192A3F-438C-420C-8DF1-B097854E0FAA}" type="presParOf" srcId="{51A6767C-6EB0-4962-8207-2D637E6F3CE4}" destId="{B035A630-E123-4CD4-B877-6160D307EE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E317A-F2BA-49F1-B841-96B8BBD2771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C4BF673-7EA0-4BFB-8AFF-79C987D6CF2E}">
      <dgm:prSet/>
      <dgm:spPr/>
      <dgm:t>
        <a:bodyPr/>
        <a:lstStyle/>
        <a:p>
          <a:r>
            <a:rPr lang="en-US"/>
            <a:t>Layout</a:t>
          </a:r>
          <a:r>
            <a:rPr lang="zh-CN"/>
            <a:t>配置：</a:t>
          </a:r>
          <a:r>
            <a:rPr lang="en-US"/>
            <a:t>@umijs/plugin-layout</a:t>
          </a:r>
        </a:p>
      </dgm:t>
    </dgm:pt>
    <dgm:pt modelId="{EC1B1844-7A30-4242-9057-C22D0AE7BA4D}" type="parTrans" cxnId="{E1336A61-1790-4F82-A16C-8886A3F3F895}">
      <dgm:prSet/>
      <dgm:spPr/>
      <dgm:t>
        <a:bodyPr/>
        <a:lstStyle/>
        <a:p>
          <a:endParaRPr lang="en-US"/>
        </a:p>
      </dgm:t>
    </dgm:pt>
    <dgm:pt modelId="{250F1451-687E-48EB-8B74-D6D8010C831C}" type="sibTrans" cxnId="{E1336A61-1790-4F82-A16C-8886A3F3F895}">
      <dgm:prSet/>
      <dgm:spPr/>
      <dgm:t>
        <a:bodyPr/>
        <a:lstStyle/>
        <a:p>
          <a:endParaRPr lang="en-US"/>
        </a:p>
      </dgm:t>
    </dgm:pt>
    <dgm:pt modelId="{3DC25724-9172-477F-AD12-FFD1BDB55DFF}">
      <dgm:prSet/>
      <dgm:spPr/>
      <dgm:t>
        <a:bodyPr/>
        <a:lstStyle/>
        <a:p>
          <a:r>
            <a:rPr lang="zh-CN"/>
            <a:t>数据请求使用</a:t>
          </a:r>
          <a:r>
            <a:rPr lang="en-US"/>
            <a:t>useRequest</a:t>
          </a:r>
        </a:p>
      </dgm:t>
    </dgm:pt>
    <dgm:pt modelId="{B09EC9B0-D7BE-4597-8020-B781FBD6FAF4}" type="parTrans" cxnId="{46401659-6B1B-4027-ADCC-917C4861EF58}">
      <dgm:prSet/>
      <dgm:spPr/>
      <dgm:t>
        <a:bodyPr/>
        <a:lstStyle/>
        <a:p>
          <a:endParaRPr lang="en-US"/>
        </a:p>
      </dgm:t>
    </dgm:pt>
    <dgm:pt modelId="{6F42A461-16D0-4919-9841-F8B8D4559253}" type="sibTrans" cxnId="{46401659-6B1B-4027-ADCC-917C4861EF58}">
      <dgm:prSet/>
      <dgm:spPr/>
      <dgm:t>
        <a:bodyPr/>
        <a:lstStyle/>
        <a:p>
          <a:endParaRPr lang="en-US"/>
        </a:p>
      </dgm:t>
    </dgm:pt>
    <dgm:pt modelId="{05A78581-79C9-41EA-9077-856C27D38213}">
      <dgm:prSet/>
      <dgm:spPr/>
      <dgm:t>
        <a:bodyPr/>
        <a:lstStyle/>
        <a:p>
          <a:r>
            <a:rPr lang="zh-CN"/>
            <a:t>使用框架内置的</a:t>
          </a:r>
          <a:r>
            <a:rPr lang="en-US"/>
            <a:t>JS Lint</a:t>
          </a:r>
        </a:p>
      </dgm:t>
    </dgm:pt>
    <dgm:pt modelId="{61660C7E-F739-4022-AFC6-4C9BB455D981}" type="parTrans" cxnId="{DD055902-F577-4F74-8245-326B5225616E}">
      <dgm:prSet/>
      <dgm:spPr/>
      <dgm:t>
        <a:bodyPr/>
        <a:lstStyle/>
        <a:p>
          <a:endParaRPr lang="en-US"/>
        </a:p>
      </dgm:t>
    </dgm:pt>
    <dgm:pt modelId="{48C99F2A-FA93-40C0-8C8F-DF16E14A36EF}" type="sibTrans" cxnId="{DD055902-F577-4F74-8245-326B5225616E}">
      <dgm:prSet/>
      <dgm:spPr/>
      <dgm:t>
        <a:bodyPr/>
        <a:lstStyle/>
        <a:p>
          <a:endParaRPr lang="en-US"/>
        </a:p>
      </dgm:t>
    </dgm:pt>
    <dgm:pt modelId="{73FD987A-BBF2-4616-ACC0-20D850BFC560}">
      <dgm:prSet/>
      <dgm:spPr/>
      <dgm:t>
        <a:bodyPr/>
        <a:lstStyle/>
        <a:p>
          <a:r>
            <a:rPr lang="zh-CN"/>
            <a:t>使用</a:t>
          </a:r>
          <a:r>
            <a:rPr lang="en-US"/>
            <a:t>Less</a:t>
          </a:r>
          <a:r>
            <a:rPr lang="zh-CN"/>
            <a:t>作为样式语言</a:t>
          </a:r>
          <a:endParaRPr lang="en-US"/>
        </a:p>
      </dgm:t>
    </dgm:pt>
    <dgm:pt modelId="{1356D890-E1D5-4297-AD5C-8F5BC2EDBAF1}" type="parTrans" cxnId="{F556614A-F779-4553-AF0E-7F2E7C90C423}">
      <dgm:prSet/>
      <dgm:spPr/>
      <dgm:t>
        <a:bodyPr/>
        <a:lstStyle/>
        <a:p>
          <a:endParaRPr lang="en-US"/>
        </a:p>
      </dgm:t>
    </dgm:pt>
    <dgm:pt modelId="{675C97A0-CB9F-4BAE-AD10-13CF67D129B8}" type="sibTrans" cxnId="{F556614A-F779-4553-AF0E-7F2E7C90C423}">
      <dgm:prSet/>
      <dgm:spPr/>
      <dgm:t>
        <a:bodyPr/>
        <a:lstStyle/>
        <a:p>
          <a:endParaRPr lang="en-US"/>
        </a:p>
      </dgm:t>
    </dgm:pt>
    <dgm:pt modelId="{8A4009DB-42AE-4773-8300-69A8F0F20209}" type="pres">
      <dgm:prSet presAssocID="{493E317A-F2BA-49F1-B841-96B8BBD27712}" presName="vert0" presStyleCnt="0">
        <dgm:presLayoutVars>
          <dgm:dir/>
          <dgm:animOne val="branch"/>
          <dgm:animLvl val="lvl"/>
        </dgm:presLayoutVars>
      </dgm:prSet>
      <dgm:spPr/>
    </dgm:pt>
    <dgm:pt modelId="{6B4E599F-CD0D-4266-89C9-33E3896A568D}" type="pres">
      <dgm:prSet presAssocID="{3C4BF673-7EA0-4BFB-8AFF-79C987D6CF2E}" presName="thickLine" presStyleLbl="alignNode1" presStyleIdx="0" presStyleCnt="4"/>
      <dgm:spPr/>
    </dgm:pt>
    <dgm:pt modelId="{2DBAC14B-7A40-430C-AB5F-FD0F0A51FEDF}" type="pres">
      <dgm:prSet presAssocID="{3C4BF673-7EA0-4BFB-8AFF-79C987D6CF2E}" presName="horz1" presStyleCnt="0"/>
      <dgm:spPr/>
    </dgm:pt>
    <dgm:pt modelId="{FC30A665-F9CE-4D03-81CC-BDEDAD9AEEDA}" type="pres">
      <dgm:prSet presAssocID="{3C4BF673-7EA0-4BFB-8AFF-79C987D6CF2E}" presName="tx1" presStyleLbl="revTx" presStyleIdx="0" presStyleCnt="4"/>
      <dgm:spPr/>
    </dgm:pt>
    <dgm:pt modelId="{FBD6739A-5CC7-4FEB-B597-461751B0B1C8}" type="pres">
      <dgm:prSet presAssocID="{3C4BF673-7EA0-4BFB-8AFF-79C987D6CF2E}" presName="vert1" presStyleCnt="0"/>
      <dgm:spPr/>
    </dgm:pt>
    <dgm:pt modelId="{EC4541FA-9CB4-47EC-B59F-C8268D18DC3F}" type="pres">
      <dgm:prSet presAssocID="{3DC25724-9172-477F-AD12-FFD1BDB55DFF}" presName="thickLine" presStyleLbl="alignNode1" presStyleIdx="1" presStyleCnt="4"/>
      <dgm:spPr/>
    </dgm:pt>
    <dgm:pt modelId="{F4820F91-AE63-4F5E-962B-63A86C63F142}" type="pres">
      <dgm:prSet presAssocID="{3DC25724-9172-477F-AD12-FFD1BDB55DFF}" presName="horz1" presStyleCnt="0"/>
      <dgm:spPr/>
    </dgm:pt>
    <dgm:pt modelId="{A9C3591F-46D3-4824-B4D6-CB8A8241F1C3}" type="pres">
      <dgm:prSet presAssocID="{3DC25724-9172-477F-AD12-FFD1BDB55DFF}" presName="tx1" presStyleLbl="revTx" presStyleIdx="1" presStyleCnt="4"/>
      <dgm:spPr/>
    </dgm:pt>
    <dgm:pt modelId="{B610A870-646A-4F57-942A-A457849B6729}" type="pres">
      <dgm:prSet presAssocID="{3DC25724-9172-477F-AD12-FFD1BDB55DFF}" presName="vert1" presStyleCnt="0"/>
      <dgm:spPr/>
    </dgm:pt>
    <dgm:pt modelId="{8B4837DE-7205-4081-9267-65B7D579688C}" type="pres">
      <dgm:prSet presAssocID="{05A78581-79C9-41EA-9077-856C27D38213}" presName="thickLine" presStyleLbl="alignNode1" presStyleIdx="2" presStyleCnt="4"/>
      <dgm:spPr/>
    </dgm:pt>
    <dgm:pt modelId="{E0D269DC-FB44-46D2-A4D9-57512C98BF81}" type="pres">
      <dgm:prSet presAssocID="{05A78581-79C9-41EA-9077-856C27D38213}" presName="horz1" presStyleCnt="0"/>
      <dgm:spPr/>
    </dgm:pt>
    <dgm:pt modelId="{06A78B7D-D7E7-44A2-ABE5-D2AD252874EF}" type="pres">
      <dgm:prSet presAssocID="{05A78581-79C9-41EA-9077-856C27D38213}" presName="tx1" presStyleLbl="revTx" presStyleIdx="2" presStyleCnt="4"/>
      <dgm:spPr/>
    </dgm:pt>
    <dgm:pt modelId="{4FC77ECF-DC37-4FB8-9BA5-B115C2C162FB}" type="pres">
      <dgm:prSet presAssocID="{05A78581-79C9-41EA-9077-856C27D38213}" presName="vert1" presStyleCnt="0"/>
      <dgm:spPr/>
    </dgm:pt>
    <dgm:pt modelId="{4BFB3A0C-09B5-4ECB-8429-B1D7B31C4360}" type="pres">
      <dgm:prSet presAssocID="{73FD987A-BBF2-4616-ACC0-20D850BFC560}" presName="thickLine" presStyleLbl="alignNode1" presStyleIdx="3" presStyleCnt="4"/>
      <dgm:spPr/>
    </dgm:pt>
    <dgm:pt modelId="{430675BD-60FC-4894-A46A-01A4C5189FC4}" type="pres">
      <dgm:prSet presAssocID="{73FD987A-BBF2-4616-ACC0-20D850BFC560}" presName="horz1" presStyleCnt="0"/>
      <dgm:spPr/>
    </dgm:pt>
    <dgm:pt modelId="{D8C89A41-10E1-48F7-A88D-24D63ADBCA35}" type="pres">
      <dgm:prSet presAssocID="{73FD987A-BBF2-4616-ACC0-20D850BFC560}" presName="tx1" presStyleLbl="revTx" presStyleIdx="3" presStyleCnt="4"/>
      <dgm:spPr/>
    </dgm:pt>
    <dgm:pt modelId="{DFE6C663-D1E8-4D7E-9A21-53E0144BF66E}" type="pres">
      <dgm:prSet presAssocID="{73FD987A-BBF2-4616-ACC0-20D850BFC560}" presName="vert1" presStyleCnt="0"/>
      <dgm:spPr/>
    </dgm:pt>
  </dgm:ptLst>
  <dgm:cxnLst>
    <dgm:cxn modelId="{DD055902-F577-4F74-8245-326B5225616E}" srcId="{493E317A-F2BA-49F1-B841-96B8BBD27712}" destId="{05A78581-79C9-41EA-9077-856C27D38213}" srcOrd="2" destOrd="0" parTransId="{61660C7E-F739-4022-AFC6-4C9BB455D981}" sibTransId="{48C99F2A-FA93-40C0-8C8F-DF16E14A36EF}"/>
    <dgm:cxn modelId="{46FB9734-BC73-4FF2-A8BC-897A547A5FF0}" type="presOf" srcId="{493E317A-F2BA-49F1-B841-96B8BBD27712}" destId="{8A4009DB-42AE-4773-8300-69A8F0F20209}" srcOrd="0" destOrd="0" presId="urn:microsoft.com/office/officeart/2008/layout/LinedList"/>
    <dgm:cxn modelId="{E1336A61-1790-4F82-A16C-8886A3F3F895}" srcId="{493E317A-F2BA-49F1-B841-96B8BBD27712}" destId="{3C4BF673-7EA0-4BFB-8AFF-79C987D6CF2E}" srcOrd="0" destOrd="0" parTransId="{EC1B1844-7A30-4242-9057-C22D0AE7BA4D}" sibTransId="{250F1451-687E-48EB-8B74-D6D8010C831C}"/>
    <dgm:cxn modelId="{74CD0366-934D-41B0-A434-4F12344DC8E9}" type="presOf" srcId="{73FD987A-BBF2-4616-ACC0-20D850BFC560}" destId="{D8C89A41-10E1-48F7-A88D-24D63ADBCA35}" srcOrd="0" destOrd="0" presId="urn:microsoft.com/office/officeart/2008/layout/LinedList"/>
    <dgm:cxn modelId="{F556614A-F779-4553-AF0E-7F2E7C90C423}" srcId="{493E317A-F2BA-49F1-B841-96B8BBD27712}" destId="{73FD987A-BBF2-4616-ACC0-20D850BFC560}" srcOrd="3" destOrd="0" parTransId="{1356D890-E1D5-4297-AD5C-8F5BC2EDBAF1}" sibTransId="{675C97A0-CB9F-4BAE-AD10-13CF67D129B8}"/>
    <dgm:cxn modelId="{46401659-6B1B-4027-ADCC-917C4861EF58}" srcId="{493E317A-F2BA-49F1-B841-96B8BBD27712}" destId="{3DC25724-9172-477F-AD12-FFD1BDB55DFF}" srcOrd="1" destOrd="0" parTransId="{B09EC9B0-D7BE-4597-8020-B781FBD6FAF4}" sibTransId="{6F42A461-16D0-4919-9841-F8B8D4559253}"/>
    <dgm:cxn modelId="{C0445B8B-500C-4956-88BC-268028245B89}" type="presOf" srcId="{05A78581-79C9-41EA-9077-856C27D38213}" destId="{06A78B7D-D7E7-44A2-ABE5-D2AD252874EF}" srcOrd="0" destOrd="0" presId="urn:microsoft.com/office/officeart/2008/layout/LinedList"/>
    <dgm:cxn modelId="{E6416393-71C7-405B-B987-AF382AC65237}" type="presOf" srcId="{3DC25724-9172-477F-AD12-FFD1BDB55DFF}" destId="{A9C3591F-46D3-4824-B4D6-CB8A8241F1C3}" srcOrd="0" destOrd="0" presId="urn:microsoft.com/office/officeart/2008/layout/LinedList"/>
    <dgm:cxn modelId="{FB3B16BE-761A-4FDD-951C-FEA8D454FEFB}" type="presOf" srcId="{3C4BF673-7EA0-4BFB-8AFF-79C987D6CF2E}" destId="{FC30A665-F9CE-4D03-81CC-BDEDAD9AEEDA}" srcOrd="0" destOrd="0" presId="urn:microsoft.com/office/officeart/2008/layout/LinedList"/>
    <dgm:cxn modelId="{78860FA4-59C6-48CD-8072-01B3B19AD5C1}" type="presParOf" srcId="{8A4009DB-42AE-4773-8300-69A8F0F20209}" destId="{6B4E599F-CD0D-4266-89C9-33E3896A568D}" srcOrd="0" destOrd="0" presId="urn:microsoft.com/office/officeart/2008/layout/LinedList"/>
    <dgm:cxn modelId="{6AE92EB2-AA55-47EF-9E34-43ABFD404CCA}" type="presParOf" srcId="{8A4009DB-42AE-4773-8300-69A8F0F20209}" destId="{2DBAC14B-7A40-430C-AB5F-FD0F0A51FEDF}" srcOrd="1" destOrd="0" presId="urn:microsoft.com/office/officeart/2008/layout/LinedList"/>
    <dgm:cxn modelId="{0A8FD883-5C08-42BF-9DB5-5B77C62A02DA}" type="presParOf" srcId="{2DBAC14B-7A40-430C-AB5F-FD0F0A51FEDF}" destId="{FC30A665-F9CE-4D03-81CC-BDEDAD9AEEDA}" srcOrd="0" destOrd="0" presId="urn:microsoft.com/office/officeart/2008/layout/LinedList"/>
    <dgm:cxn modelId="{B46A1BD9-88A6-4338-B490-7BCB69FC9721}" type="presParOf" srcId="{2DBAC14B-7A40-430C-AB5F-FD0F0A51FEDF}" destId="{FBD6739A-5CC7-4FEB-B597-461751B0B1C8}" srcOrd="1" destOrd="0" presId="urn:microsoft.com/office/officeart/2008/layout/LinedList"/>
    <dgm:cxn modelId="{430C7ED2-45A4-4015-8B7A-72E4E7554878}" type="presParOf" srcId="{8A4009DB-42AE-4773-8300-69A8F0F20209}" destId="{EC4541FA-9CB4-47EC-B59F-C8268D18DC3F}" srcOrd="2" destOrd="0" presId="urn:microsoft.com/office/officeart/2008/layout/LinedList"/>
    <dgm:cxn modelId="{C24E2353-3706-4C4D-A1F1-27CAF014517A}" type="presParOf" srcId="{8A4009DB-42AE-4773-8300-69A8F0F20209}" destId="{F4820F91-AE63-4F5E-962B-63A86C63F142}" srcOrd="3" destOrd="0" presId="urn:microsoft.com/office/officeart/2008/layout/LinedList"/>
    <dgm:cxn modelId="{C7EAE8E8-2C4B-4930-AD71-89BF251BFBEA}" type="presParOf" srcId="{F4820F91-AE63-4F5E-962B-63A86C63F142}" destId="{A9C3591F-46D3-4824-B4D6-CB8A8241F1C3}" srcOrd="0" destOrd="0" presId="urn:microsoft.com/office/officeart/2008/layout/LinedList"/>
    <dgm:cxn modelId="{01ADD304-B3BB-4E1D-B50D-90CD6FFAFFBC}" type="presParOf" srcId="{F4820F91-AE63-4F5E-962B-63A86C63F142}" destId="{B610A870-646A-4F57-942A-A457849B6729}" srcOrd="1" destOrd="0" presId="urn:microsoft.com/office/officeart/2008/layout/LinedList"/>
    <dgm:cxn modelId="{2201AD15-7685-4CE0-85FF-BC75DB67B932}" type="presParOf" srcId="{8A4009DB-42AE-4773-8300-69A8F0F20209}" destId="{8B4837DE-7205-4081-9267-65B7D579688C}" srcOrd="4" destOrd="0" presId="urn:microsoft.com/office/officeart/2008/layout/LinedList"/>
    <dgm:cxn modelId="{AFD3764C-D66F-4F94-8BE5-826D68D1E208}" type="presParOf" srcId="{8A4009DB-42AE-4773-8300-69A8F0F20209}" destId="{E0D269DC-FB44-46D2-A4D9-57512C98BF81}" srcOrd="5" destOrd="0" presId="urn:microsoft.com/office/officeart/2008/layout/LinedList"/>
    <dgm:cxn modelId="{9B8B9EA4-7533-43D7-ABA3-3E4CBEE0A8CC}" type="presParOf" srcId="{E0D269DC-FB44-46D2-A4D9-57512C98BF81}" destId="{06A78B7D-D7E7-44A2-ABE5-D2AD252874EF}" srcOrd="0" destOrd="0" presId="urn:microsoft.com/office/officeart/2008/layout/LinedList"/>
    <dgm:cxn modelId="{EDFDF5D2-BB2E-42D1-9D3D-119659B89D6A}" type="presParOf" srcId="{E0D269DC-FB44-46D2-A4D9-57512C98BF81}" destId="{4FC77ECF-DC37-4FB8-9BA5-B115C2C162FB}" srcOrd="1" destOrd="0" presId="urn:microsoft.com/office/officeart/2008/layout/LinedList"/>
    <dgm:cxn modelId="{6682920A-D45D-41AE-808B-A38606CCEF26}" type="presParOf" srcId="{8A4009DB-42AE-4773-8300-69A8F0F20209}" destId="{4BFB3A0C-09B5-4ECB-8429-B1D7B31C4360}" srcOrd="6" destOrd="0" presId="urn:microsoft.com/office/officeart/2008/layout/LinedList"/>
    <dgm:cxn modelId="{D923E9FD-DCC9-4830-843E-839CEBE45F6F}" type="presParOf" srcId="{8A4009DB-42AE-4773-8300-69A8F0F20209}" destId="{430675BD-60FC-4894-A46A-01A4C5189FC4}" srcOrd="7" destOrd="0" presId="urn:microsoft.com/office/officeart/2008/layout/LinedList"/>
    <dgm:cxn modelId="{F49E78A6-01FF-4DB5-9963-13DDA7DB91E9}" type="presParOf" srcId="{430675BD-60FC-4894-A46A-01A4C5189FC4}" destId="{D8C89A41-10E1-48F7-A88D-24D63ADBCA35}" srcOrd="0" destOrd="0" presId="urn:microsoft.com/office/officeart/2008/layout/LinedList"/>
    <dgm:cxn modelId="{5C522115-0644-4DA1-9071-5ECD3F052B11}" type="presParOf" srcId="{430675BD-60FC-4894-A46A-01A4C5189FC4}" destId="{DFE6C663-D1E8-4D7E-9A21-53E0144BF6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4B94C2-A62F-4CA4-9E32-A4ABE0126A78}"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418D0B7A-F335-41F2-ACAA-9545F0AE8054}">
      <dgm:prSet/>
      <dgm:spPr/>
      <dgm:t>
        <a:bodyPr/>
        <a:lstStyle/>
        <a:p>
          <a:r>
            <a:rPr lang="zh-CN"/>
            <a:t>采用</a:t>
          </a:r>
          <a:r>
            <a:rPr lang="en-US"/>
            <a:t>RBAC</a:t>
          </a:r>
          <a:r>
            <a:rPr lang="zh-CN"/>
            <a:t>进行权限管理</a:t>
          </a:r>
          <a:endParaRPr lang="en-US"/>
        </a:p>
      </dgm:t>
    </dgm:pt>
    <dgm:pt modelId="{CFDBB75C-7586-4E40-A6AB-B0DF2A75D839}" type="parTrans" cxnId="{DAA03F5B-C0D0-4285-A4E6-C2940F9989C8}">
      <dgm:prSet/>
      <dgm:spPr/>
      <dgm:t>
        <a:bodyPr/>
        <a:lstStyle/>
        <a:p>
          <a:endParaRPr lang="en-US"/>
        </a:p>
      </dgm:t>
    </dgm:pt>
    <dgm:pt modelId="{12EDF136-65D7-4789-8D26-61B8543CD8A1}" type="sibTrans" cxnId="{DAA03F5B-C0D0-4285-A4E6-C2940F9989C8}">
      <dgm:prSet/>
      <dgm:spPr/>
      <dgm:t>
        <a:bodyPr/>
        <a:lstStyle/>
        <a:p>
          <a:endParaRPr lang="en-US"/>
        </a:p>
      </dgm:t>
    </dgm:pt>
    <dgm:pt modelId="{1B40E999-4185-4403-872A-3F7BC298FE24}">
      <dgm:prSet/>
      <dgm:spPr/>
      <dgm:t>
        <a:bodyPr/>
        <a:lstStyle/>
        <a:p>
          <a:r>
            <a:rPr lang="zh-CN"/>
            <a:t>建立用户到角色树叶节点的多对多映射</a:t>
          </a:r>
          <a:endParaRPr lang="en-US"/>
        </a:p>
      </dgm:t>
    </dgm:pt>
    <dgm:pt modelId="{22248F50-F597-4BC5-8AC2-955FA492AE0C}" type="parTrans" cxnId="{39B30454-B257-4D6A-91D7-44B9E1B9B49F}">
      <dgm:prSet/>
      <dgm:spPr/>
      <dgm:t>
        <a:bodyPr/>
        <a:lstStyle/>
        <a:p>
          <a:endParaRPr lang="en-US"/>
        </a:p>
      </dgm:t>
    </dgm:pt>
    <dgm:pt modelId="{03D646B3-A84D-4ADE-A72E-65D0AA8ADA25}" type="sibTrans" cxnId="{39B30454-B257-4D6A-91D7-44B9E1B9B49F}">
      <dgm:prSet/>
      <dgm:spPr/>
      <dgm:t>
        <a:bodyPr/>
        <a:lstStyle/>
        <a:p>
          <a:endParaRPr lang="en-US"/>
        </a:p>
      </dgm:t>
    </dgm:pt>
    <dgm:pt modelId="{16698855-6EAA-4709-8A47-79D45B2FF62F}">
      <dgm:prSet/>
      <dgm:spPr/>
      <dgm:t>
        <a:bodyPr/>
        <a:lstStyle/>
        <a:p>
          <a:r>
            <a:rPr lang="zh-CN" dirty="0"/>
            <a:t>建立角色树节点到功能树子树的多对多映射</a:t>
          </a:r>
          <a:endParaRPr lang="en-US" altLang="zh-CN" dirty="0"/>
        </a:p>
      </dgm:t>
    </dgm:pt>
    <dgm:pt modelId="{BDEE7945-21E5-48E2-BEEC-D0E90946D1D6}" type="parTrans" cxnId="{5C50F7C4-63FB-48D9-84DC-1A30AB06D3A2}">
      <dgm:prSet/>
      <dgm:spPr/>
      <dgm:t>
        <a:bodyPr/>
        <a:lstStyle/>
        <a:p>
          <a:endParaRPr lang="en-US"/>
        </a:p>
      </dgm:t>
    </dgm:pt>
    <dgm:pt modelId="{8448AF16-41BF-4B0B-8BA7-75743AEFE251}" type="sibTrans" cxnId="{5C50F7C4-63FB-48D9-84DC-1A30AB06D3A2}">
      <dgm:prSet/>
      <dgm:spPr/>
      <dgm:t>
        <a:bodyPr/>
        <a:lstStyle/>
        <a:p>
          <a:endParaRPr lang="en-US"/>
        </a:p>
      </dgm:t>
    </dgm:pt>
    <dgm:pt modelId="{C703F22F-5876-4A9D-AC37-633FEE1EC6B9}">
      <dgm:prSet/>
      <dgm:spPr/>
      <dgm:t>
        <a:bodyPr/>
        <a:lstStyle/>
        <a:p>
          <a:r>
            <a:rPr lang="zh-CN" altLang="en-US" dirty="0"/>
            <a:t>用户登录时，后端查询</a:t>
          </a:r>
          <a:r>
            <a:rPr lang="en-US" altLang="zh-CN" dirty="0"/>
            <a:t>RBAC</a:t>
          </a:r>
          <a:r>
            <a:rPr lang="zh-CN" altLang="en-US" dirty="0"/>
            <a:t>获得对应功能树并生成菜单，以</a:t>
          </a:r>
          <a:r>
            <a:rPr lang="en-US" altLang="zh-CN" dirty="0"/>
            <a:t>JSON</a:t>
          </a:r>
          <a:r>
            <a:rPr lang="zh-CN" altLang="en-US" dirty="0"/>
            <a:t>格式发送给前端</a:t>
          </a:r>
          <a:endParaRPr lang="en-US" altLang="zh-CN" dirty="0"/>
        </a:p>
      </dgm:t>
    </dgm:pt>
    <dgm:pt modelId="{11FFF494-9D74-474A-B37B-A187A8BC3F2F}" type="parTrans" cxnId="{54B2243B-983B-4AAB-845D-278E83DD0A85}">
      <dgm:prSet/>
      <dgm:spPr/>
      <dgm:t>
        <a:bodyPr/>
        <a:lstStyle/>
        <a:p>
          <a:endParaRPr lang="zh-CN" altLang="en-US"/>
        </a:p>
      </dgm:t>
    </dgm:pt>
    <dgm:pt modelId="{82E5171B-C228-4229-9BA0-F7DBF9451D62}" type="sibTrans" cxnId="{54B2243B-983B-4AAB-845D-278E83DD0A85}">
      <dgm:prSet/>
      <dgm:spPr/>
      <dgm:t>
        <a:bodyPr/>
        <a:lstStyle/>
        <a:p>
          <a:endParaRPr lang="zh-CN" altLang="en-US"/>
        </a:p>
      </dgm:t>
    </dgm:pt>
    <dgm:pt modelId="{C2B96437-815E-4E5D-ACC9-6E14296E023E}" type="pres">
      <dgm:prSet presAssocID="{614B94C2-A62F-4CA4-9E32-A4ABE0126A78}" presName="vert0" presStyleCnt="0">
        <dgm:presLayoutVars>
          <dgm:dir/>
          <dgm:animOne val="branch"/>
          <dgm:animLvl val="lvl"/>
        </dgm:presLayoutVars>
      </dgm:prSet>
      <dgm:spPr/>
    </dgm:pt>
    <dgm:pt modelId="{7A47E7CD-BC60-43A2-96CB-E024B122CFA4}" type="pres">
      <dgm:prSet presAssocID="{418D0B7A-F335-41F2-ACAA-9545F0AE8054}" presName="thickLine" presStyleLbl="alignNode1" presStyleIdx="0" presStyleCnt="4"/>
      <dgm:spPr/>
    </dgm:pt>
    <dgm:pt modelId="{42F4B1D5-D2CC-4A56-9844-95365B6615B9}" type="pres">
      <dgm:prSet presAssocID="{418D0B7A-F335-41F2-ACAA-9545F0AE8054}" presName="horz1" presStyleCnt="0"/>
      <dgm:spPr/>
    </dgm:pt>
    <dgm:pt modelId="{2A50F1C3-15A3-41FC-88A0-BB21241820A4}" type="pres">
      <dgm:prSet presAssocID="{418D0B7A-F335-41F2-ACAA-9545F0AE8054}" presName="tx1" presStyleLbl="revTx" presStyleIdx="0" presStyleCnt="4"/>
      <dgm:spPr/>
    </dgm:pt>
    <dgm:pt modelId="{579296D1-97DA-485D-9A91-3CFCEAEEAD6C}" type="pres">
      <dgm:prSet presAssocID="{418D0B7A-F335-41F2-ACAA-9545F0AE8054}" presName="vert1" presStyleCnt="0"/>
      <dgm:spPr/>
    </dgm:pt>
    <dgm:pt modelId="{D24F46C1-4F47-4A4E-88CC-6825C5FDDE73}" type="pres">
      <dgm:prSet presAssocID="{1B40E999-4185-4403-872A-3F7BC298FE24}" presName="thickLine" presStyleLbl="alignNode1" presStyleIdx="1" presStyleCnt="4"/>
      <dgm:spPr/>
    </dgm:pt>
    <dgm:pt modelId="{057EA49A-2850-4C70-AF02-F5C3E850EF2F}" type="pres">
      <dgm:prSet presAssocID="{1B40E999-4185-4403-872A-3F7BC298FE24}" presName="horz1" presStyleCnt="0"/>
      <dgm:spPr/>
    </dgm:pt>
    <dgm:pt modelId="{9FFA1919-C659-4A7E-BF7D-5F4A15692B53}" type="pres">
      <dgm:prSet presAssocID="{1B40E999-4185-4403-872A-3F7BC298FE24}" presName="tx1" presStyleLbl="revTx" presStyleIdx="1" presStyleCnt="4"/>
      <dgm:spPr/>
    </dgm:pt>
    <dgm:pt modelId="{E0E711C4-A7EA-425D-B633-79927FDCD49B}" type="pres">
      <dgm:prSet presAssocID="{1B40E999-4185-4403-872A-3F7BC298FE24}" presName="vert1" presStyleCnt="0"/>
      <dgm:spPr/>
    </dgm:pt>
    <dgm:pt modelId="{B58E0256-7F00-4F9F-B768-E924526F4262}" type="pres">
      <dgm:prSet presAssocID="{16698855-6EAA-4709-8A47-79D45B2FF62F}" presName="thickLine" presStyleLbl="alignNode1" presStyleIdx="2" presStyleCnt="4"/>
      <dgm:spPr/>
    </dgm:pt>
    <dgm:pt modelId="{96147A48-7E60-4D1A-A109-BCDF218028BC}" type="pres">
      <dgm:prSet presAssocID="{16698855-6EAA-4709-8A47-79D45B2FF62F}" presName="horz1" presStyleCnt="0"/>
      <dgm:spPr/>
    </dgm:pt>
    <dgm:pt modelId="{C9A836DD-35B1-4ED8-A702-0D37C5883AEE}" type="pres">
      <dgm:prSet presAssocID="{16698855-6EAA-4709-8A47-79D45B2FF62F}" presName="tx1" presStyleLbl="revTx" presStyleIdx="2" presStyleCnt="4"/>
      <dgm:spPr/>
    </dgm:pt>
    <dgm:pt modelId="{FD64B5BC-EA3A-4850-8C64-2E9997796C84}" type="pres">
      <dgm:prSet presAssocID="{16698855-6EAA-4709-8A47-79D45B2FF62F}" presName="vert1" presStyleCnt="0"/>
      <dgm:spPr/>
    </dgm:pt>
    <dgm:pt modelId="{15EB1F25-38A5-4720-B63C-472DF97FEC84}" type="pres">
      <dgm:prSet presAssocID="{C703F22F-5876-4A9D-AC37-633FEE1EC6B9}" presName="thickLine" presStyleLbl="alignNode1" presStyleIdx="3" presStyleCnt="4"/>
      <dgm:spPr/>
    </dgm:pt>
    <dgm:pt modelId="{C05E8981-91B3-4D1D-B9A0-D393B0CA9E45}" type="pres">
      <dgm:prSet presAssocID="{C703F22F-5876-4A9D-AC37-633FEE1EC6B9}" presName="horz1" presStyleCnt="0"/>
      <dgm:spPr/>
    </dgm:pt>
    <dgm:pt modelId="{7D18849B-7690-46C6-9579-50D8CCEA8A59}" type="pres">
      <dgm:prSet presAssocID="{C703F22F-5876-4A9D-AC37-633FEE1EC6B9}" presName="tx1" presStyleLbl="revTx" presStyleIdx="3" presStyleCnt="4"/>
      <dgm:spPr/>
    </dgm:pt>
    <dgm:pt modelId="{B4C6B22B-9794-4277-AE87-A72D74C049F9}" type="pres">
      <dgm:prSet presAssocID="{C703F22F-5876-4A9D-AC37-633FEE1EC6B9}" presName="vert1" presStyleCnt="0"/>
      <dgm:spPr/>
    </dgm:pt>
  </dgm:ptLst>
  <dgm:cxnLst>
    <dgm:cxn modelId="{54B2243B-983B-4AAB-845D-278E83DD0A85}" srcId="{614B94C2-A62F-4CA4-9E32-A4ABE0126A78}" destId="{C703F22F-5876-4A9D-AC37-633FEE1EC6B9}" srcOrd="3" destOrd="0" parTransId="{11FFF494-9D74-474A-B37B-A187A8BC3F2F}" sibTransId="{82E5171B-C228-4229-9BA0-F7DBF9451D62}"/>
    <dgm:cxn modelId="{DAA03F5B-C0D0-4285-A4E6-C2940F9989C8}" srcId="{614B94C2-A62F-4CA4-9E32-A4ABE0126A78}" destId="{418D0B7A-F335-41F2-ACAA-9545F0AE8054}" srcOrd="0" destOrd="0" parTransId="{CFDBB75C-7586-4E40-A6AB-B0DF2A75D839}" sibTransId="{12EDF136-65D7-4789-8D26-61B8543CD8A1}"/>
    <dgm:cxn modelId="{0F456149-7F8B-4768-AC21-EDDFE23D070D}" type="presOf" srcId="{418D0B7A-F335-41F2-ACAA-9545F0AE8054}" destId="{2A50F1C3-15A3-41FC-88A0-BB21241820A4}" srcOrd="0" destOrd="0" presId="urn:microsoft.com/office/officeart/2008/layout/LinedList"/>
    <dgm:cxn modelId="{39B30454-B257-4D6A-91D7-44B9E1B9B49F}" srcId="{614B94C2-A62F-4CA4-9E32-A4ABE0126A78}" destId="{1B40E999-4185-4403-872A-3F7BC298FE24}" srcOrd="1" destOrd="0" parTransId="{22248F50-F597-4BC5-8AC2-955FA492AE0C}" sibTransId="{03D646B3-A84D-4ADE-A72E-65D0AA8ADA25}"/>
    <dgm:cxn modelId="{80223C5A-15D4-48C4-A43A-EBA5D5FE360C}" type="presOf" srcId="{16698855-6EAA-4709-8A47-79D45B2FF62F}" destId="{C9A836DD-35B1-4ED8-A702-0D37C5883AEE}" srcOrd="0" destOrd="0" presId="urn:microsoft.com/office/officeart/2008/layout/LinedList"/>
    <dgm:cxn modelId="{04FD557B-24F9-4796-BE7D-49D35AE3DF6A}" type="presOf" srcId="{614B94C2-A62F-4CA4-9E32-A4ABE0126A78}" destId="{C2B96437-815E-4E5D-ACC9-6E14296E023E}" srcOrd="0" destOrd="0" presId="urn:microsoft.com/office/officeart/2008/layout/LinedList"/>
    <dgm:cxn modelId="{4631E592-9E62-4978-96BB-5223F4D77542}" type="presOf" srcId="{1B40E999-4185-4403-872A-3F7BC298FE24}" destId="{9FFA1919-C659-4A7E-BF7D-5F4A15692B53}" srcOrd="0" destOrd="0" presId="urn:microsoft.com/office/officeart/2008/layout/LinedList"/>
    <dgm:cxn modelId="{592523A8-2F4D-4023-969A-EBE4DAA12D1A}" type="presOf" srcId="{C703F22F-5876-4A9D-AC37-633FEE1EC6B9}" destId="{7D18849B-7690-46C6-9579-50D8CCEA8A59}" srcOrd="0" destOrd="0" presId="urn:microsoft.com/office/officeart/2008/layout/LinedList"/>
    <dgm:cxn modelId="{5C50F7C4-63FB-48D9-84DC-1A30AB06D3A2}" srcId="{614B94C2-A62F-4CA4-9E32-A4ABE0126A78}" destId="{16698855-6EAA-4709-8A47-79D45B2FF62F}" srcOrd="2" destOrd="0" parTransId="{BDEE7945-21E5-48E2-BEEC-D0E90946D1D6}" sibTransId="{8448AF16-41BF-4B0B-8BA7-75743AEFE251}"/>
    <dgm:cxn modelId="{ADED1771-C43F-4827-904C-7FEBEC0D2DB2}" type="presParOf" srcId="{C2B96437-815E-4E5D-ACC9-6E14296E023E}" destId="{7A47E7CD-BC60-43A2-96CB-E024B122CFA4}" srcOrd="0" destOrd="0" presId="urn:microsoft.com/office/officeart/2008/layout/LinedList"/>
    <dgm:cxn modelId="{E3675E0B-12DD-46FF-BD36-E09C9428DC9E}" type="presParOf" srcId="{C2B96437-815E-4E5D-ACC9-6E14296E023E}" destId="{42F4B1D5-D2CC-4A56-9844-95365B6615B9}" srcOrd="1" destOrd="0" presId="urn:microsoft.com/office/officeart/2008/layout/LinedList"/>
    <dgm:cxn modelId="{803F4A07-535C-412F-8415-A64FEC683F8D}" type="presParOf" srcId="{42F4B1D5-D2CC-4A56-9844-95365B6615B9}" destId="{2A50F1C3-15A3-41FC-88A0-BB21241820A4}" srcOrd="0" destOrd="0" presId="urn:microsoft.com/office/officeart/2008/layout/LinedList"/>
    <dgm:cxn modelId="{38721360-0E0E-4105-B3A3-D2CB92E4835E}" type="presParOf" srcId="{42F4B1D5-D2CC-4A56-9844-95365B6615B9}" destId="{579296D1-97DA-485D-9A91-3CFCEAEEAD6C}" srcOrd="1" destOrd="0" presId="urn:microsoft.com/office/officeart/2008/layout/LinedList"/>
    <dgm:cxn modelId="{BB6BFACA-69DE-4A35-9C8D-B042F727A324}" type="presParOf" srcId="{C2B96437-815E-4E5D-ACC9-6E14296E023E}" destId="{D24F46C1-4F47-4A4E-88CC-6825C5FDDE73}" srcOrd="2" destOrd="0" presId="urn:microsoft.com/office/officeart/2008/layout/LinedList"/>
    <dgm:cxn modelId="{2C8E3721-1851-4DA0-B4F0-C8203250266D}" type="presParOf" srcId="{C2B96437-815E-4E5D-ACC9-6E14296E023E}" destId="{057EA49A-2850-4C70-AF02-F5C3E850EF2F}" srcOrd="3" destOrd="0" presId="urn:microsoft.com/office/officeart/2008/layout/LinedList"/>
    <dgm:cxn modelId="{7B7C1420-90C7-4360-B209-979F0F4A45B4}" type="presParOf" srcId="{057EA49A-2850-4C70-AF02-F5C3E850EF2F}" destId="{9FFA1919-C659-4A7E-BF7D-5F4A15692B53}" srcOrd="0" destOrd="0" presId="urn:microsoft.com/office/officeart/2008/layout/LinedList"/>
    <dgm:cxn modelId="{3709E8E8-556D-4299-B02F-1B5751820480}" type="presParOf" srcId="{057EA49A-2850-4C70-AF02-F5C3E850EF2F}" destId="{E0E711C4-A7EA-425D-B633-79927FDCD49B}" srcOrd="1" destOrd="0" presId="urn:microsoft.com/office/officeart/2008/layout/LinedList"/>
    <dgm:cxn modelId="{1FC733FA-C13B-4F70-9923-B151E21A1EDF}" type="presParOf" srcId="{C2B96437-815E-4E5D-ACC9-6E14296E023E}" destId="{B58E0256-7F00-4F9F-B768-E924526F4262}" srcOrd="4" destOrd="0" presId="urn:microsoft.com/office/officeart/2008/layout/LinedList"/>
    <dgm:cxn modelId="{96082EC3-5B75-46C6-BFBF-0A70925204DF}" type="presParOf" srcId="{C2B96437-815E-4E5D-ACC9-6E14296E023E}" destId="{96147A48-7E60-4D1A-A109-BCDF218028BC}" srcOrd="5" destOrd="0" presId="urn:microsoft.com/office/officeart/2008/layout/LinedList"/>
    <dgm:cxn modelId="{CFBC707A-BB69-4CA1-AA1E-D480A4127D23}" type="presParOf" srcId="{96147A48-7E60-4D1A-A109-BCDF218028BC}" destId="{C9A836DD-35B1-4ED8-A702-0D37C5883AEE}" srcOrd="0" destOrd="0" presId="urn:microsoft.com/office/officeart/2008/layout/LinedList"/>
    <dgm:cxn modelId="{B2923D02-CC49-4BBC-8E78-6020EA7260EE}" type="presParOf" srcId="{96147A48-7E60-4D1A-A109-BCDF218028BC}" destId="{FD64B5BC-EA3A-4850-8C64-2E9997796C84}" srcOrd="1" destOrd="0" presId="urn:microsoft.com/office/officeart/2008/layout/LinedList"/>
    <dgm:cxn modelId="{9EE51695-431D-48FA-A331-18459FC175F4}" type="presParOf" srcId="{C2B96437-815E-4E5D-ACC9-6E14296E023E}" destId="{15EB1F25-38A5-4720-B63C-472DF97FEC84}" srcOrd="6" destOrd="0" presId="urn:microsoft.com/office/officeart/2008/layout/LinedList"/>
    <dgm:cxn modelId="{4361316B-B27F-47A6-A772-8A0697C182B3}" type="presParOf" srcId="{C2B96437-815E-4E5D-ACC9-6E14296E023E}" destId="{C05E8981-91B3-4D1D-B9A0-D393B0CA9E45}" srcOrd="7" destOrd="0" presId="urn:microsoft.com/office/officeart/2008/layout/LinedList"/>
    <dgm:cxn modelId="{DFCDDD3A-1A22-4CE2-B383-EA14284165FD}" type="presParOf" srcId="{C05E8981-91B3-4D1D-B9A0-D393B0CA9E45}" destId="{7D18849B-7690-46C6-9579-50D8CCEA8A59}" srcOrd="0" destOrd="0" presId="urn:microsoft.com/office/officeart/2008/layout/LinedList"/>
    <dgm:cxn modelId="{506A6FDC-510E-4750-91CA-EA873ABEF220}" type="presParOf" srcId="{C05E8981-91B3-4D1D-B9A0-D393B0CA9E45}" destId="{B4C6B22B-9794-4277-AE87-A72D74C049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13FC14-7DFA-4249-8A32-21478EAC1BF1}"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CN" altLang="en-US"/>
        </a:p>
      </dgm:t>
    </dgm:pt>
    <dgm:pt modelId="{EF308FF1-D567-4B28-9AF3-A934FCA9EC1B}">
      <dgm:prSet phldrT="[文本]"/>
      <dgm:spPr/>
      <dgm:t>
        <a:bodyPr/>
        <a:lstStyle/>
        <a:p>
          <a:r>
            <a:rPr lang="zh-CN" altLang="en-US" dirty="0"/>
            <a:t>超级管理员 </a:t>
          </a:r>
        </a:p>
      </dgm:t>
    </dgm:pt>
    <dgm:pt modelId="{31F490EE-7FFF-4A96-9C3A-5F4842B205D8}" type="parTrans" cxnId="{A5044220-8412-45A6-AFE4-2A76876A0A66}">
      <dgm:prSet/>
      <dgm:spPr/>
      <dgm:t>
        <a:bodyPr/>
        <a:lstStyle/>
        <a:p>
          <a:endParaRPr lang="zh-CN" altLang="en-US"/>
        </a:p>
      </dgm:t>
    </dgm:pt>
    <dgm:pt modelId="{3737C7D3-4A79-483A-8504-BA349648D591}" type="sibTrans" cxnId="{A5044220-8412-45A6-AFE4-2A76876A0A66}">
      <dgm:prSet/>
      <dgm:spPr/>
      <dgm:t>
        <a:bodyPr/>
        <a:lstStyle/>
        <a:p>
          <a:endParaRPr lang="zh-CN" altLang="en-US"/>
        </a:p>
      </dgm:t>
    </dgm:pt>
    <dgm:pt modelId="{6486F48F-C6EB-4B54-B765-D348751A8E03}">
      <dgm:prSet/>
      <dgm:spPr/>
      <dgm:t>
        <a:bodyPr/>
        <a:lstStyle/>
        <a:p>
          <a:pPr>
            <a:buFont typeface="Arial" panose="020B0604020202020204" pitchFamily="34" charset="0"/>
            <a:buChar char="•"/>
          </a:pPr>
          <a:r>
            <a:rPr lang="zh-CN" altLang="en-US"/>
            <a:t>工作人员 </a:t>
          </a:r>
        </a:p>
      </dgm:t>
    </dgm:pt>
    <dgm:pt modelId="{E03ED6B8-9C2E-4BAA-9EC8-D18329A087B5}" type="parTrans" cxnId="{716442F6-AB88-44ED-8C7C-0FC2A5D970A3}">
      <dgm:prSet/>
      <dgm:spPr/>
      <dgm:t>
        <a:bodyPr/>
        <a:lstStyle/>
        <a:p>
          <a:endParaRPr lang="zh-CN" altLang="en-US"/>
        </a:p>
      </dgm:t>
    </dgm:pt>
    <dgm:pt modelId="{EC63F475-A42F-4AFC-B16E-E8973497547D}" type="sibTrans" cxnId="{716442F6-AB88-44ED-8C7C-0FC2A5D970A3}">
      <dgm:prSet/>
      <dgm:spPr/>
      <dgm:t>
        <a:bodyPr/>
        <a:lstStyle/>
        <a:p>
          <a:endParaRPr lang="zh-CN" altLang="en-US"/>
        </a:p>
      </dgm:t>
    </dgm:pt>
    <dgm:pt modelId="{F7B908C6-2E53-4951-98E9-FB58413C4351}">
      <dgm:prSet/>
      <dgm:spPr/>
      <dgm:t>
        <a:bodyPr/>
        <a:lstStyle/>
        <a:p>
          <a:pPr>
            <a:buFont typeface="Arial" panose="020B0604020202020204" pitchFamily="34" charset="0"/>
            <a:buChar char="•"/>
          </a:pPr>
          <a:r>
            <a:rPr lang="zh-CN" altLang="en-US"/>
            <a:t>市场部 </a:t>
          </a:r>
        </a:p>
      </dgm:t>
    </dgm:pt>
    <dgm:pt modelId="{F8D34DEB-31AD-414F-BC54-D9FA0554BC97}" type="parTrans" cxnId="{C9302404-A244-42D3-804A-1AD7A891EDBE}">
      <dgm:prSet/>
      <dgm:spPr/>
      <dgm:t>
        <a:bodyPr/>
        <a:lstStyle/>
        <a:p>
          <a:endParaRPr lang="zh-CN" altLang="en-US"/>
        </a:p>
      </dgm:t>
    </dgm:pt>
    <dgm:pt modelId="{C78C176A-0B49-4786-832F-7B848672C3A9}" type="sibTrans" cxnId="{C9302404-A244-42D3-804A-1AD7A891EDBE}">
      <dgm:prSet/>
      <dgm:spPr/>
      <dgm:t>
        <a:bodyPr/>
        <a:lstStyle/>
        <a:p>
          <a:endParaRPr lang="zh-CN" altLang="en-US"/>
        </a:p>
      </dgm:t>
    </dgm:pt>
    <dgm:pt modelId="{1673F38D-AA6B-4AA0-BC48-F12036C47586}">
      <dgm:prSet/>
      <dgm:spPr/>
      <dgm:t>
        <a:bodyPr/>
        <a:lstStyle/>
        <a:p>
          <a:pPr>
            <a:buFont typeface="Arial" panose="020B0604020202020204" pitchFamily="34" charset="0"/>
            <a:buChar char="•"/>
          </a:pPr>
          <a:r>
            <a:rPr lang="zh-CN" altLang="en-US"/>
            <a:t>中级人员 </a:t>
          </a:r>
        </a:p>
      </dgm:t>
    </dgm:pt>
    <dgm:pt modelId="{38DC7710-4927-443F-9A14-14CAFD28778A}" type="parTrans" cxnId="{38C93171-0EAB-484C-B7F8-496A81A2DC8F}">
      <dgm:prSet/>
      <dgm:spPr/>
      <dgm:t>
        <a:bodyPr/>
        <a:lstStyle/>
        <a:p>
          <a:endParaRPr lang="zh-CN" altLang="en-US"/>
        </a:p>
      </dgm:t>
    </dgm:pt>
    <dgm:pt modelId="{8CC72CBC-57B1-42E5-98AC-C4E16289DB2E}" type="sibTrans" cxnId="{38C93171-0EAB-484C-B7F8-496A81A2DC8F}">
      <dgm:prSet/>
      <dgm:spPr/>
      <dgm:t>
        <a:bodyPr/>
        <a:lstStyle/>
        <a:p>
          <a:endParaRPr lang="zh-CN" altLang="en-US"/>
        </a:p>
      </dgm:t>
    </dgm:pt>
    <dgm:pt modelId="{A1EE3218-5DB5-46B8-9984-71BA8347FBF6}">
      <dgm:prSet/>
      <dgm:spPr/>
      <dgm:t>
        <a:bodyPr/>
        <a:lstStyle/>
        <a:p>
          <a:pPr>
            <a:buFont typeface="Arial" panose="020B0604020202020204" pitchFamily="34" charset="0"/>
            <a:buChar char="•"/>
          </a:pPr>
          <a:r>
            <a:rPr lang="zh-CN" altLang="en-US"/>
            <a:t>初级人员 </a:t>
          </a:r>
        </a:p>
      </dgm:t>
    </dgm:pt>
    <dgm:pt modelId="{C68A1ED4-E2A5-4CAE-ABEC-DD3E4F73A8EC}" type="parTrans" cxnId="{0E1F88E8-C573-4741-A2D1-98DF429D862A}">
      <dgm:prSet/>
      <dgm:spPr/>
      <dgm:t>
        <a:bodyPr/>
        <a:lstStyle/>
        <a:p>
          <a:endParaRPr lang="zh-CN" altLang="en-US"/>
        </a:p>
      </dgm:t>
    </dgm:pt>
    <dgm:pt modelId="{EA033C09-2AAE-46E2-9D03-1E81288E5D19}" type="sibTrans" cxnId="{0E1F88E8-C573-4741-A2D1-98DF429D862A}">
      <dgm:prSet/>
      <dgm:spPr/>
      <dgm:t>
        <a:bodyPr/>
        <a:lstStyle/>
        <a:p>
          <a:endParaRPr lang="zh-CN" altLang="en-US"/>
        </a:p>
      </dgm:t>
    </dgm:pt>
    <dgm:pt modelId="{76EDCFD1-BBDD-443B-B4BE-D3F4441BB93A}">
      <dgm:prSet/>
      <dgm:spPr/>
      <dgm:t>
        <a:bodyPr/>
        <a:lstStyle/>
        <a:p>
          <a:pPr>
            <a:buFont typeface="Arial" panose="020B0604020202020204" pitchFamily="34" charset="0"/>
            <a:buChar char="•"/>
          </a:pPr>
          <a:r>
            <a:rPr lang="en-US" altLang="zh-CN"/>
            <a:t>... </a:t>
          </a:r>
        </a:p>
      </dgm:t>
    </dgm:pt>
    <dgm:pt modelId="{534191AE-50AE-43FB-A026-406A323ED1F8}" type="parTrans" cxnId="{62BBCFD2-E4A2-4811-B650-A134DACCA684}">
      <dgm:prSet/>
      <dgm:spPr/>
      <dgm:t>
        <a:bodyPr/>
        <a:lstStyle/>
        <a:p>
          <a:endParaRPr lang="zh-CN" altLang="en-US"/>
        </a:p>
      </dgm:t>
    </dgm:pt>
    <dgm:pt modelId="{297E36ED-C571-4F43-8255-FEC0E5CA80DA}" type="sibTrans" cxnId="{62BBCFD2-E4A2-4811-B650-A134DACCA684}">
      <dgm:prSet/>
      <dgm:spPr/>
      <dgm:t>
        <a:bodyPr/>
        <a:lstStyle/>
        <a:p>
          <a:endParaRPr lang="zh-CN" altLang="en-US"/>
        </a:p>
      </dgm:t>
    </dgm:pt>
    <dgm:pt modelId="{1A0AD8A2-0D0F-4BE1-89C0-DDDF2EB311E4}">
      <dgm:prSet/>
      <dgm:spPr/>
      <dgm:t>
        <a:bodyPr/>
        <a:lstStyle/>
        <a:p>
          <a:pPr>
            <a:buFont typeface="Arial" panose="020B0604020202020204" pitchFamily="34" charset="0"/>
            <a:buChar char="•"/>
          </a:pPr>
          <a:r>
            <a:rPr lang="zh-CN" altLang="en-US"/>
            <a:t>测试部 </a:t>
          </a:r>
        </a:p>
      </dgm:t>
    </dgm:pt>
    <dgm:pt modelId="{C4D91392-4BB5-4563-83BB-37DAA20D1C8D}" type="parTrans" cxnId="{867CB27E-E16D-4D64-AE97-ADEFF9DBB2B3}">
      <dgm:prSet/>
      <dgm:spPr/>
      <dgm:t>
        <a:bodyPr/>
        <a:lstStyle/>
        <a:p>
          <a:endParaRPr lang="zh-CN" altLang="en-US"/>
        </a:p>
      </dgm:t>
    </dgm:pt>
    <dgm:pt modelId="{229D2A50-7EA9-4AB3-BE16-F3A05D896A37}" type="sibTrans" cxnId="{867CB27E-E16D-4D64-AE97-ADEFF9DBB2B3}">
      <dgm:prSet/>
      <dgm:spPr/>
      <dgm:t>
        <a:bodyPr/>
        <a:lstStyle/>
        <a:p>
          <a:endParaRPr lang="zh-CN" altLang="en-US"/>
        </a:p>
      </dgm:t>
    </dgm:pt>
    <dgm:pt modelId="{B11CAC86-608F-483F-81FF-E1849418F4A9}">
      <dgm:prSet/>
      <dgm:spPr/>
      <dgm:t>
        <a:bodyPr/>
        <a:lstStyle/>
        <a:p>
          <a:pPr>
            <a:buFont typeface="Arial" panose="020B0604020202020204" pitchFamily="34" charset="0"/>
            <a:buChar char="•"/>
          </a:pPr>
          <a:r>
            <a:rPr lang="zh-CN" altLang="en-US"/>
            <a:t>质量部 </a:t>
          </a:r>
        </a:p>
      </dgm:t>
    </dgm:pt>
    <dgm:pt modelId="{195A19CF-751F-4BF7-921F-89441DE2DDAF}" type="parTrans" cxnId="{4A3C2B5E-974E-4964-81EF-90E5938CEB5E}">
      <dgm:prSet/>
      <dgm:spPr/>
      <dgm:t>
        <a:bodyPr/>
        <a:lstStyle/>
        <a:p>
          <a:endParaRPr lang="zh-CN" altLang="en-US"/>
        </a:p>
      </dgm:t>
    </dgm:pt>
    <dgm:pt modelId="{DC2F5650-94A3-47CE-842E-1D8C6A7BD26D}" type="sibTrans" cxnId="{4A3C2B5E-974E-4964-81EF-90E5938CEB5E}">
      <dgm:prSet/>
      <dgm:spPr/>
      <dgm:t>
        <a:bodyPr/>
        <a:lstStyle/>
        <a:p>
          <a:endParaRPr lang="zh-CN" altLang="en-US"/>
        </a:p>
      </dgm:t>
    </dgm:pt>
    <dgm:pt modelId="{A96E4B3B-35DC-46C4-ADCE-10DB619C00BD}">
      <dgm:prSet/>
      <dgm:spPr/>
      <dgm:t>
        <a:bodyPr/>
        <a:lstStyle/>
        <a:p>
          <a:pPr>
            <a:buFont typeface="Arial" panose="020B0604020202020204" pitchFamily="34" charset="0"/>
            <a:buChar char="•"/>
          </a:pPr>
          <a:r>
            <a:rPr lang="en-US" altLang="zh-CN"/>
            <a:t>... </a:t>
          </a:r>
        </a:p>
      </dgm:t>
    </dgm:pt>
    <dgm:pt modelId="{EAEC4332-F971-4132-83CF-58FFE9C1AEEA}" type="parTrans" cxnId="{4DD823D7-5B39-4EC9-896F-D2F5C02BCE72}">
      <dgm:prSet/>
      <dgm:spPr/>
      <dgm:t>
        <a:bodyPr/>
        <a:lstStyle/>
        <a:p>
          <a:endParaRPr lang="zh-CN" altLang="en-US"/>
        </a:p>
      </dgm:t>
    </dgm:pt>
    <dgm:pt modelId="{1CB1E993-1580-4B65-A5E1-F52FEDE7784C}" type="sibTrans" cxnId="{4DD823D7-5B39-4EC9-896F-D2F5C02BCE72}">
      <dgm:prSet/>
      <dgm:spPr/>
      <dgm:t>
        <a:bodyPr/>
        <a:lstStyle/>
        <a:p>
          <a:endParaRPr lang="zh-CN" altLang="en-US"/>
        </a:p>
      </dgm:t>
    </dgm:pt>
    <dgm:pt modelId="{5750ECB1-A080-4E23-903C-14163B516E82}">
      <dgm:prSet/>
      <dgm:spPr/>
      <dgm:t>
        <a:bodyPr/>
        <a:lstStyle/>
        <a:p>
          <a:pPr>
            <a:buFont typeface="Arial" panose="020B0604020202020204" pitchFamily="34" charset="0"/>
            <a:buChar char="•"/>
          </a:pPr>
          <a:r>
            <a:rPr lang="zh-CN" altLang="en-US"/>
            <a:t>客户</a:t>
          </a:r>
        </a:p>
      </dgm:t>
    </dgm:pt>
    <dgm:pt modelId="{30FC2F4C-DC19-4F95-A561-815DF3F5CEE9}" type="parTrans" cxnId="{7A715DA1-46DF-4C26-AC21-9A63D38802B2}">
      <dgm:prSet/>
      <dgm:spPr/>
      <dgm:t>
        <a:bodyPr/>
        <a:lstStyle/>
        <a:p>
          <a:endParaRPr lang="zh-CN" altLang="en-US"/>
        </a:p>
      </dgm:t>
    </dgm:pt>
    <dgm:pt modelId="{58C8ECA5-C690-4440-8053-C688C1EC78FC}" type="sibTrans" cxnId="{7A715DA1-46DF-4C26-AC21-9A63D38802B2}">
      <dgm:prSet/>
      <dgm:spPr/>
      <dgm:t>
        <a:bodyPr/>
        <a:lstStyle/>
        <a:p>
          <a:endParaRPr lang="zh-CN" altLang="en-US"/>
        </a:p>
      </dgm:t>
    </dgm:pt>
    <dgm:pt modelId="{DE7704B7-BB84-41BC-968E-A8F4011504CB}" type="pres">
      <dgm:prSet presAssocID="{4F13FC14-7DFA-4249-8A32-21478EAC1BF1}" presName="diagram" presStyleCnt="0">
        <dgm:presLayoutVars>
          <dgm:chPref val="1"/>
          <dgm:dir/>
          <dgm:animOne val="branch"/>
          <dgm:animLvl val="lvl"/>
          <dgm:resizeHandles val="exact"/>
        </dgm:presLayoutVars>
      </dgm:prSet>
      <dgm:spPr/>
    </dgm:pt>
    <dgm:pt modelId="{709F2F3F-25FD-4A62-918C-C0838DE4A748}" type="pres">
      <dgm:prSet presAssocID="{EF308FF1-D567-4B28-9AF3-A934FCA9EC1B}" presName="root1" presStyleCnt="0"/>
      <dgm:spPr/>
    </dgm:pt>
    <dgm:pt modelId="{F348338A-5B17-4338-AD03-F36E4D4D82E7}" type="pres">
      <dgm:prSet presAssocID="{EF308FF1-D567-4B28-9AF3-A934FCA9EC1B}" presName="LevelOneTextNode" presStyleLbl="node0" presStyleIdx="0" presStyleCnt="3">
        <dgm:presLayoutVars>
          <dgm:chPref val="3"/>
        </dgm:presLayoutVars>
      </dgm:prSet>
      <dgm:spPr/>
    </dgm:pt>
    <dgm:pt modelId="{760C6181-F48C-42B3-8CBC-AFD430CAF33C}" type="pres">
      <dgm:prSet presAssocID="{EF308FF1-D567-4B28-9AF3-A934FCA9EC1B}" presName="level2hierChild" presStyleCnt="0"/>
      <dgm:spPr/>
    </dgm:pt>
    <dgm:pt modelId="{C3CA5C7B-162A-4B71-9045-46ECA12A87FA}" type="pres">
      <dgm:prSet presAssocID="{6486F48F-C6EB-4B54-B765-D348751A8E03}" presName="root1" presStyleCnt="0"/>
      <dgm:spPr/>
    </dgm:pt>
    <dgm:pt modelId="{CDBFD737-BEFE-4261-8013-8090A6614D70}" type="pres">
      <dgm:prSet presAssocID="{6486F48F-C6EB-4B54-B765-D348751A8E03}" presName="LevelOneTextNode" presStyleLbl="node0" presStyleIdx="1" presStyleCnt="3">
        <dgm:presLayoutVars>
          <dgm:chPref val="3"/>
        </dgm:presLayoutVars>
      </dgm:prSet>
      <dgm:spPr/>
    </dgm:pt>
    <dgm:pt modelId="{DD8D577B-CB79-4388-9837-0B2BC4846330}" type="pres">
      <dgm:prSet presAssocID="{6486F48F-C6EB-4B54-B765-D348751A8E03}" presName="level2hierChild" presStyleCnt="0"/>
      <dgm:spPr/>
    </dgm:pt>
    <dgm:pt modelId="{EA4050D0-5615-4A54-90E2-B9881A1E78FA}" type="pres">
      <dgm:prSet presAssocID="{F8D34DEB-31AD-414F-BC54-D9FA0554BC97}" presName="conn2-1" presStyleLbl="parChTrans1D2" presStyleIdx="0" presStyleCnt="4"/>
      <dgm:spPr/>
    </dgm:pt>
    <dgm:pt modelId="{E7F5BEBB-AB7D-4998-9E8C-E1DF89302505}" type="pres">
      <dgm:prSet presAssocID="{F8D34DEB-31AD-414F-BC54-D9FA0554BC97}" presName="connTx" presStyleLbl="parChTrans1D2" presStyleIdx="0" presStyleCnt="4"/>
      <dgm:spPr/>
    </dgm:pt>
    <dgm:pt modelId="{A4765020-67FA-4B92-A63E-6028B832B400}" type="pres">
      <dgm:prSet presAssocID="{F7B908C6-2E53-4951-98E9-FB58413C4351}" presName="root2" presStyleCnt="0"/>
      <dgm:spPr/>
    </dgm:pt>
    <dgm:pt modelId="{AA0BAD57-23D4-47E8-9A00-2F1AEA65E772}" type="pres">
      <dgm:prSet presAssocID="{F7B908C6-2E53-4951-98E9-FB58413C4351}" presName="LevelTwoTextNode" presStyleLbl="node2" presStyleIdx="0" presStyleCnt="4">
        <dgm:presLayoutVars>
          <dgm:chPref val="3"/>
        </dgm:presLayoutVars>
      </dgm:prSet>
      <dgm:spPr/>
    </dgm:pt>
    <dgm:pt modelId="{CA673255-71A5-4945-9197-6BFC788CBF76}" type="pres">
      <dgm:prSet presAssocID="{F7B908C6-2E53-4951-98E9-FB58413C4351}" presName="level3hierChild" presStyleCnt="0"/>
      <dgm:spPr/>
    </dgm:pt>
    <dgm:pt modelId="{C94F59FF-8E73-455A-8BB2-D203BE686FC0}" type="pres">
      <dgm:prSet presAssocID="{38DC7710-4927-443F-9A14-14CAFD28778A}" presName="conn2-1" presStyleLbl="parChTrans1D3" presStyleIdx="0" presStyleCnt="3"/>
      <dgm:spPr/>
    </dgm:pt>
    <dgm:pt modelId="{01353DC5-28E3-415A-8565-1A2F42537DD3}" type="pres">
      <dgm:prSet presAssocID="{38DC7710-4927-443F-9A14-14CAFD28778A}" presName="connTx" presStyleLbl="parChTrans1D3" presStyleIdx="0" presStyleCnt="3"/>
      <dgm:spPr/>
    </dgm:pt>
    <dgm:pt modelId="{4E677D94-D0F9-49CA-8932-C38FCDD104B5}" type="pres">
      <dgm:prSet presAssocID="{1673F38D-AA6B-4AA0-BC48-F12036C47586}" presName="root2" presStyleCnt="0"/>
      <dgm:spPr/>
    </dgm:pt>
    <dgm:pt modelId="{D96E1316-B00D-40CF-8710-F07465E52C65}" type="pres">
      <dgm:prSet presAssocID="{1673F38D-AA6B-4AA0-BC48-F12036C47586}" presName="LevelTwoTextNode" presStyleLbl="node3" presStyleIdx="0" presStyleCnt="3">
        <dgm:presLayoutVars>
          <dgm:chPref val="3"/>
        </dgm:presLayoutVars>
      </dgm:prSet>
      <dgm:spPr/>
    </dgm:pt>
    <dgm:pt modelId="{60FD9230-BCFE-44C1-8FFF-8E3166A1DBFB}" type="pres">
      <dgm:prSet presAssocID="{1673F38D-AA6B-4AA0-BC48-F12036C47586}" presName="level3hierChild" presStyleCnt="0"/>
      <dgm:spPr/>
    </dgm:pt>
    <dgm:pt modelId="{2EB6ECA1-9BBE-4F91-AB4A-A5BA946308C6}" type="pres">
      <dgm:prSet presAssocID="{C68A1ED4-E2A5-4CAE-ABEC-DD3E4F73A8EC}" presName="conn2-1" presStyleLbl="parChTrans1D3" presStyleIdx="1" presStyleCnt="3"/>
      <dgm:spPr/>
    </dgm:pt>
    <dgm:pt modelId="{48762603-8908-4952-B323-9329CCA96FEB}" type="pres">
      <dgm:prSet presAssocID="{C68A1ED4-E2A5-4CAE-ABEC-DD3E4F73A8EC}" presName="connTx" presStyleLbl="parChTrans1D3" presStyleIdx="1" presStyleCnt="3"/>
      <dgm:spPr/>
    </dgm:pt>
    <dgm:pt modelId="{2A106765-A6DF-45C3-A74A-DFFC40E67185}" type="pres">
      <dgm:prSet presAssocID="{A1EE3218-5DB5-46B8-9984-71BA8347FBF6}" presName="root2" presStyleCnt="0"/>
      <dgm:spPr/>
    </dgm:pt>
    <dgm:pt modelId="{BF0EB82A-F5C8-4E9F-8D94-9063BD01341D}" type="pres">
      <dgm:prSet presAssocID="{A1EE3218-5DB5-46B8-9984-71BA8347FBF6}" presName="LevelTwoTextNode" presStyleLbl="node3" presStyleIdx="1" presStyleCnt="3">
        <dgm:presLayoutVars>
          <dgm:chPref val="3"/>
        </dgm:presLayoutVars>
      </dgm:prSet>
      <dgm:spPr/>
    </dgm:pt>
    <dgm:pt modelId="{C4B3C0A4-32C4-4B03-B643-B67A564215DA}" type="pres">
      <dgm:prSet presAssocID="{A1EE3218-5DB5-46B8-9984-71BA8347FBF6}" presName="level3hierChild" presStyleCnt="0"/>
      <dgm:spPr/>
    </dgm:pt>
    <dgm:pt modelId="{1FC0BC02-F296-46A0-9C28-0DA357F3FDD9}" type="pres">
      <dgm:prSet presAssocID="{534191AE-50AE-43FB-A026-406A323ED1F8}" presName="conn2-1" presStyleLbl="parChTrans1D3" presStyleIdx="2" presStyleCnt="3"/>
      <dgm:spPr/>
    </dgm:pt>
    <dgm:pt modelId="{2EB7D101-52DB-4ADA-9B34-7CD30C07911C}" type="pres">
      <dgm:prSet presAssocID="{534191AE-50AE-43FB-A026-406A323ED1F8}" presName="connTx" presStyleLbl="parChTrans1D3" presStyleIdx="2" presStyleCnt="3"/>
      <dgm:spPr/>
    </dgm:pt>
    <dgm:pt modelId="{0E1D99AF-5B8C-4C6F-99C3-04A1818DC303}" type="pres">
      <dgm:prSet presAssocID="{76EDCFD1-BBDD-443B-B4BE-D3F4441BB93A}" presName="root2" presStyleCnt="0"/>
      <dgm:spPr/>
    </dgm:pt>
    <dgm:pt modelId="{8E27B49E-D53A-4DF5-AA5E-FDFE86BC182B}" type="pres">
      <dgm:prSet presAssocID="{76EDCFD1-BBDD-443B-B4BE-D3F4441BB93A}" presName="LevelTwoTextNode" presStyleLbl="node3" presStyleIdx="2" presStyleCnt="3">
        <dgm:presLayoutVars>
          <dgm:chPref val="3"/>
        </dgm:presLayoutVars>
      </dgm:prSet>
      <dgm:spPr/>
    </dgm:pt>
    <dgm:pt modelId="{97C1FAD7-F1E1-4B46-AAB8-C4E4D8FDEFE0}" type="pres">
      <dgm:prSet presAssocID="{76EDCFD1-BBDD-443B-B4BE-D3F4441BB93A}" presName="level3hierChild" presStyleCnt="0"/>
      <dgm:spPr/>
    </dgm:pt>
    <dgm:pt modelId="{8C80BAAF-4B34-4A37-A19B-C4E964A8AD74}" type="pres">
      <dgm:prSet presAssocID="{C4D91392-4BB5-4563-83BB-37DAA20D1C8D}" presName="conn2-1" presStyleLbl="parChTrans1D2" presStyleIdx="1" presStyleCnt="4"/>
      <dgm:spPr/>
    </dgm:pt>
    <dgm:pt modelId="{D10010B5-36C0-4829-B699-5EDC9675D2F0}" type="pres">
      <dgm:prSet presAssocID="{C4D91392-4BB5-4563-83BB-37DAA20D1C8D}" presName="connTx" presStyleLbl="parChTrans1D2" presStyleIdx="1" presStyleCnt="4"/>
      <dgm:spPr/>
    </dgm:pt>
    <dgm:pt modelId="{721E0DCF-96EB-46DD-9E32-F5457EE49F3E}" type="pres">
      <dgm:prSet presAssocID="{1A0AD8A2-0D0F-4BE1-89C0-DDDF2EB311E4}" presName="root2" presStyleCnt="0"/>
      <dgm:spPr/>
    </dgm:pt>
    <dgm:pt modelId="{C5A14CF0-90E8-4CA3-9F3F-CD8C80CC5881}" type="pres">
      <dgm:prSet presAssocID="{1A0AD8A2-0D0F-4BE1-89C0-DDDF2EB311E4}" presName="LevelTwoTextNode" presStyleLbl="node2" presStyleIdx="1" presStyleCnt="4">
        <dgm:presLayoutVars>
          <dgm:chPref val="3"/>
        </dgm:presLayoutVars>
      </dgm:prSet>
      <dgm:spPr/>
    </dgm:pt>
    <dgm:pt modelId="{7A41675B-31AC-4861-9C26-ECCA4B99583D}" type="pres">
      <dgm:prSet presAssocID="{1A0AD8A2-0D0F-4BE1-89C0-DDDF2EB311E4}" presName="level3hierChild" presStyleCnt="0"/>
      <dgm:spPr/>
    </dgm:pt>
    <dgm:pt modelId="{778D6063-5295-4658-BF69-16C05987A99E}" type="pres">
      <dgm:prSet presAssocID="{195A19CF-751F-4BF7-921F-89441DE2DDAF}" presName="conn2-1" presStyleLbl="parChTrans1D2" presStyleIdx="2" presStyleCnt="4"/>
      <dgm:spPr/>
    </dgm:pt>
    <dgm:pt modelId="{2F1EEB18-E47B-4404-B920-1FC9690BB0A7}" type="pres">
      <dgm:prSet presAssocID="{195A19CF-751F-4BF7-921F-89441DE2DDAF}" presName="connTx" presStyleLbl="parChTrans1D2" presStyleIdx="2" presStyleCnt="4"/>
      <dgm:spPr/>
    </dgm:pt>
    <dgm:pt modelId="{40D51419-B48A-4E6F-9809-6C456FB08E87}" type="pres">
      <dgm:prSet presAssocID="{B11CAC86-608F-483F-81FF-E1849418F4A9}" presName="root2" presStyleCnt="0"/>
      <dgm:spPr/>
    </dgm:pt>
    <dgm:pt modelId="{73B36712-D94A-4B7C-AD56-1FF4C54D9BC9}" type="pres">
      <dgm:prSet presAssocID="{B11CAC86-608F-483F-81FF-E1849418F4A9}" presName="LevelTwoTextNode" presStyleLbl="node2" presStyleIdx="2" presStyleCnt="4">
        <dgm:presLayoutVars>
          <dgm:chPref val="3"/>
        </dgm:presLayoutVars>
      </dgm:prSet>
      <dgm:spPr/>
    </dgm:pt>
    <dgm:pt modelId="{EF379769-62C2-467B-BE96-A73E5AA1EBCD}" type="pres">
      <dgm:prSet presAssocID="{B11CAC86-608F-483F-81FF-E1849418F4A9}" presName="level3hierChild" presStyleCnt="0"/>
      <dgm:spPr/>
    </dgm:pt>
    <dgm:pt modelId="{8C286A0B-84AF-4E0D-A479-B43DEE7692E7}" type="pres">
      <dgm:prSet presAssocID="{EAEC4332-F971-4132-83CF-58FFE9C1AEEA}" presName="conn2-1" presStyleLbl="parChTrans1D2" presStyleIdx="3" presStyleCnt="4"/>
      <dgm:spPr/>
    </dgm:pt>
    <dgm:pt modelId="{A24D8804-306F-4C39-AFA0-D7A607921FA8}" type="pres">
      <dgm:prSet presAssocID="{EAEC4332-F971-4132-83CF-58FFE9C1AEEA}" presName="connTx" presStyleLbl="parChTrans1D2" presStyleIdx="3" presStyleCnt="4"/>
      <dgm:spPr/>
    </dgm:pt>
    <dgm:pt modelId="{33BDEA7E-D02C-425E-B3B6-5744A24B6E8D}" type="pres">
      <dgm:prSet presAssocID="{A96E4B3B-35DC-46C4-ADCE-10DB619C00BD}" presName="root2" presStyleCnt="0"/>
      <dgm:spPr/>
    </dgm:pt>
    <dgm:pt modelId="{7A3891AA-CF79-4826-B09B-48B50DD401EB}" type="pres">
      <dgm:prSet presAssocID="{A96E4B3B-35DC-46C4-ADCE-10DB619C00BD}" presName="LevelTwoTextNode" presStyleLbl="node2" presStyleIdx="3" presStyleCnt="4">
        <dgm:presLayoutVars>
          <dgm:chPref val="3"/>
        </dgm:presLayoutVars>
      </dgm:prSet>
      <dgm:spPr/>
    </dgm:pt>
    <dgm:pt modelId="{C5F1AC12-158F-46A1-93EE-9D08E1318968}" type="pres">
      <dgm:prSet presAssocID="{A96E4B3B-35DC-46C4-ADCE-10DB619C00BD}" presName="level3hierChild" presStyleCnt="0"/>
      <dgm:spPr/>
    </dgm:pt>
    <dgm:pt modelId="{D855E3F9-2C71-4FDF-8EC1-B6711623FF69}" type="pres">
      <dgm:prSet presAssocID="{5750ECB1-A080-4E23-903C-14163B516E82}" presName="root1" presStyleCnt="0"/>
      <dgm:spPr/>
    </dgm:pt>
    <dgm:pt modelId="{EAC5B3CB-8C2D-4F5C-B1A2-DEA4D7631AC5}" type="pres">
      <dgm:prSet presAssocID="{5750ECB1-A080-4E23-903C-14163B516E82}" presName="LevelOneTextNode" presStyleLbl="node0" presStyleIdx="2" presStyleCnt="3">
        <dgm:presLayoutVars>
          <dgm:chPref val="3"/>
        </dgm:presLayoutVars>
      </dgm:prSet>
      <dgm:spPr/>
    </dgm:pt>
    <dgm:pt modelId="{6019C71A-C386-4F63-BC0B-49F35C191710}" type="pres">
      <dgm:prSet presAssocID="{5750ECB1-A080-4E23-903C-14163B516E82}" presName="level2hierChild" presStyleCnt="0"/>
      <dgm:spPr/>
    </dgm:pt>
  </dgm:ptLst>
  <dgm:cxnLst>
    <dgm:cxn modelId="{C9302404-A244-42D3-804A-1AD7A891EDBE}" srcId="{6486F48F-C6EB-4B54-B765-D348751A8E03}" destId="{F7B908C6-2E53-4951-98E9-FB58413C4351}" srcOrd="0" destOrd="0" parTransId="{F8D34DEB-31AD-414F-BC54-D9FA0554BC97}" sibTransId="{C78C176A-0B49-4786-832F-7B848672C3A9}"/>
    <dgm:cxn modelId="{90977E17-D29D-4BF1-8991-B6CFFF60801D}" type="presOf" srcId="{C4D91392-4BB5-4563-83BB-37DAA20D1C8D}" destId="{D10010B5-36C0-4829-B699-5EDC9675D2F0}" srcOrd="1" destOrd="0" presId="urn:microsoft.com/office/officeart/2005/8/layout/hierarchy2"/>
    <dgm:cxn modelId="{14F33918-AD24-4002-878A-E0D2E3A484C7}" type="presOf" srcId="{1673F38D-AA6B-4AA0-BC48-F12036C47586}" destId="{D96E1316-B00D-40CF-8710-F07465E52C65}" srcOrd="0" destOrd="0" presId="urn:microsoft.com/office/officeart/2005/8/layout/hierarchy2"/>
    <dgm:cxn modelId="{49C7661A-D841-496F-AF2C-21EBF18BF09B}" type="presOf" srcId="{F8D34DEB-31AD-414F-BC54-D9FA0554BC97}" destId="{E7F5BEBB-AB7D-4998-9E8C-E1DF89302505}" srcOrd="1" destOrd="0" presId="urn:microsoft.com/office/officeart/2005/8/layout/hierarchy2"/>
    <dgm:cxn modelId="{08F62B1B-2F50-4FFD-AB96-78FCF64FF54C}" type="presOf" srcId="{C4D91392-4BB5-4563-83BB-37DAA20D1C8D}" destId="{8C80BAAF-4B34-4A37-A19B-C4E964A8AD74}" srcOrd="0" destOrd="0" presId="urn:microsoft.com/office/officeart/2005/8/layout/hierarchy2"/>
    <dgm:cxn modelId="{74E1601D-FDDB-43AC-BDB3-76808A82F17F}" type="presOf" srcId="{195A19CF-751F-4BF7-921F-89441DE2DDAF}" destId="{778D6063-5295-4658-BF69-16C05987A99E}" srcOrd="0" destOrd="0" presId="urn:microsoft.com/office/officeart/2005/8/layout/hierarchy2"/>
    <dgm:cxn modelId="{A5044220-8412-45A6-AFE4-2A76876A0A66}" srcId="{4F13FC14-7DFA-4249-8A32-21478EAC1BF1}" destId="{EF308FF1-D567-4B28-9AF3-A934FCA9EC1B}" srcOrd="0" destOrd="0" parTransId="{31F490EE-7FFF-4A96-9C3A-5F4842B205D8}" sibTransId="{3737C7D3-4A79-483A-8504-BA349648D591}"/>
    <dgm:cxn modelId="{616C2232-D7C8-494F-BA6A-6D0F749686E6}" type="presOf" srcId="{534191AE-50AE-43FB-A026-406A323ED1F8}" destId="{1FC0BC02-F296-46A0-9C28-0DA357F3FDD9}" srcOrd="0" destOrd="0" presId="urn:microsoft.com/office/officeart/2005/8/layout/hierarchy2"/>
    <dgm:cxn modelId="{A787CC38-14EA-4686-95F9-FB3ED9077610}" type="presOf" srcId="{C68A1ED4-E2A5-4CAE-ABEC-DD3E4F73A8EC}" destId="{2EB6ECA1-9BBE-4F91-AB4A-A5BA946308C6}" srcOrd="0" destOrd="0" presId="urn:microsoft.com/office/officeart/2005/8/layout/hierarchy2"/>
    <dgm:cxn modelId="{ACC32D3A-7445-45A9-936C-5D3E11109465}" type="presOf" srcId="{A96E4B3B-35DC-46C4-ADCE-10DB619C00BD}" destId="{7A3891AA-CF79-4826-B09B-48B50DD401EB}" srcOrd="0" destOrd="0" presId="urn:microsoft.com/office/officeart/2005/8/layout/hierarchy2"/>
    <dgm:cxn modelId="{9F35103F-17E3-4991-9238-AAB1CEF8BDB9}" type="presOf" srcId="{38DC7710-4927-443F-9A14-14CAFD28778A}" destId="{C94F59FF-8E73-455A-8BB2-D203BE686FC0}" srcOrd="0" destOrd="0" presId="urn:microsoft.com/office/officeart/2005/8/layout/hierarchy2"/>
    <dgm:cxn modelId="{4A3C2B5E-974E-4964-81EF-90E5938CEB5E}" srcId="{6486F48F-C6EB-4B54-B765-D348751A8E03}" destId="{B11CAC86-608F-483F-81FF-E1849418F4A9}" srcOrd="2" destOrd="0" parTransId="{195A19CF-751F-4BF7-921F-89441DE2DDAF}" sibTransId="{DC2F5650-94A3-47CE-842E-1D8C6A7BD26D}"/>
    <dgm:cxn modelId="{E3B98766-3749-4DC6-9096-0E60D33326DA}" type="presOf" srcId="{F7B908C6-2E53-4951-98E9-FB58413C4351}" destId="{AA0BAD57-23D4-47E8-9A00-2F1AEA65E772}" srcOrd="0" destOrd="0" presId="urn:microsoft.com/office/officeart/2005/8/layout/hierarchy2"/>
    <dgm:cxn modelId="{DD3A0F51-F979-4193-8CD8-93B8FDE9F9DD}" type="presOf" srcId="{4F13FC14-7DFA-4249-8A32-21478EAC1BF1}" destId="{DE7704B7-BB84-41BC-968E-A8F4011504CB}" srcOrd="0" destOrd="0" presId="urn:microsoft.com/office/officeart/2005/8/layout/hierarchy2"/>
    <dgm:cxn modelId="{38C93171-0EAB-484C-B7F8-496A81A2DC8F}" srcId="{F7B908C6-2E53-4951-98E9-FB58413C4351}" destId="{1673F38D-AA6B-4AA0-BC48-F12036C47586}" srcOrd="0" destOrd="0" parTransId="{38DC7710-4927-443F-9A14-14CAFD28778A}" sibTransId="{8CC72CBC-57B1-42E5-98AC-C4E16289DB2E}"/>
    <dgm:cxn modelId="{DF4E6353-551B-4EE9-BA32-1A2FFF5A6B78}" type="presOf" srcId="{1A0AD8A2-0D0F-4BE1-89C0-DDDF2EB311E4}" destId="{C5A14CF0-90E8-4CA3-9F3F-CD8C80CC5881}" srcOrd="0" destOrd="0" presId="urn:microsoft.com/office/officeart/2005/8/layout/hierarchy2"/>
    <dgm:cxn modelId="{E229AC73-15A6-425D-9B9B-CB4A0604D9FB}" type="presOf" srcId="{195A19CF-751F-4BF7-921F-89441DE2DDAF}" destId="{2F1EEB18-E47B-4404-B920-1FC9690BB0A7}" srcOrd="1" destOrd="0" presId="urn:microsoft.com/office/officeart/2005/8/layout/hierarchy2"/>
    <dgm:cxn modelId="{7896FE79-B4DA-484B-B657-4191A2D9B607}" type="presOf" srcId="{B11CAC86-608F-483F-81FF-E1849418F4A9}" destId="{73B36712-D94A-4B7C-AD56-1FF4C54D9BC9}" srcOrd="0" destOrd="0" presId="urn:microsoft.com/office/officeart/2005/8/layout/hierarchy2"/>
    <dgm:cxn modelId="{867CB27E-E16D-4D64-AE97-ADEFF9DBB2B3}" srcId="{6486F48F-C6EB-4B54-B765-D348751A8E03}" destId="{1A0AD8A2-0D0F-4BE1-89C0-DDDF2EB311E4}" srcOrd="1" destOrd="0" parTransId="{C4D91392-4BB5-4563-83BB-37DAA20D1C8D}" sibTransId="{229D2A50-7EA9-4AB3-BE16-F3A05D896A37}"/>
    <dgm:cxn modelId="{7837F890-31DF-43E2-9DFB-2B88935F4F38}" type="presOf" srcId="{38DC7710-4927-443F-9A14-14CAFD28778A}" destId="{01353DC5-28E3-415A-8565-1A2F42537DD3}" srcOrd="1" destOrd="0" presId="urn:microsoft.com/office/officeart/2005/8/layout/hierarchy2"/>
    <dgm:cxn modelId="{7A715DA1-46DF-4C26-AC21-9A63D38802B2}" srcId="{4F13FC14-7DFA-4249-8A32-21478EAC1BF1}" destId="{5750ECB1-A080-4E23-903C-14163B516E82}" srcOrd="2" destOrd="0" parTransId="{30FC2F4C-DC19-4F95-A561-815DF3F5CEE9}" sibTransId="{58C8ECA5-C690-4440-8053-C688C1EC78FC}"/>
    <dgm:cxn modelId="{749B82A8-0BA6-4CCF-B5A6-FBAB3F1FA0DE}" type="presOf" srcId="{5750ECB1-A080-4E23-903C-14163B516E82}" destId="{EAC5B3CB-8C2D-4F5C-B1A2-DEA4D7631AC5}" srcOrd="0" destOrd="0" presId="urn:microsoft.com/office/officeart/2005/8/layout/hierarchy2"/>
    <dgm:cxn modelId="{593C25AE-0597-4E5F-B32E-3D250CB180E2}" type="presOf" srcId="{6486F48F-C6EB-4B54-B765-D348751A8E03}" destId="{CDBFD737-BEFE-4261-8013-8090A6614D70}" srcOrd="0" destOrd="0" presId="urn:microsoft.com/office/officeart/2005/8/layout/hierarchy2"/>
    <dgm:cxn modelId="{F0E549B3-7180-45CE-B20B-6715FB8A2A32}" type="presOf" srcId="{EAEC4332-F971-4132-83CF-58FFE9C1AEEA}" destId="{A24D8804-306F-4C39-AFA0-D7A607921FA8}" srcOrd="1" destOrd="0" presId="urn:microsoft.com/office/officeart/2005/8/layout/hierarchy2"/>
    <dgm:cxn modelId="{B95525C1-E625-4389-BD12-20515CA24AAE}" type="presOf" srcId="{F8D34DEB-31AD-414F-BC54-D9FA0554BC97}" destId="{EA4050D0-5615-4A54-90E2-B9881A1E78FA}" srcOrd="0" destOrd="0" presId="urn:microsoft.com/office/officeart/2005/8/layout/hierarchy2"/>
    <dgm:cxn modelId="{6C3DC7C4-8FB1-4631-AB55-9F3DB942FAF1}" type="presOf" srcId="{C68A1ED4-E2A5-4CAE-ABEC-DD3E4F73A8EC}" destId="{48762603-8908-4952-B323-9329CCA96FEB}" srcOrd="1" destOrd="0" presId="urn:microsoft.com/office/officeart/2005/8/layout/hierarchy2"/>
    <dgm:cxn modelId="{6886F5C4-F3CE-4332-888A-4488878AC9B9}" type="presOf" srcId="{76EDCFD1-BBDD-443B-B4BE-D3F4441BB93A}" destId="{8E27B49E-D53A-4DF5-AA5E-FDFE86BC182B}" srcOrd="0" destOrd="0" presId="urn:microsoft.com/office/officeart/2005/8/layout/hierarchy2"/>
    <dgm:cxn modelId="{62BBCFD2-E4A2-4811-B650-A134DACCA684}" srcId="{F7B908C6-2E53-4951-98E9-FB58413C4351}" destId="{76EDCFD1-BBDD-443B-B4BE-D3F4441BB93A}" srcOrd="2" destOrd="0" parTransId="{534191AE-50AE-43FB-A026-406A323ED1F8}" sibTransId="{297E36ED-C571-4F43-8255-FEC0E5CA80DA}"/>
    <dgm:cxn modelId="{4DD823D7-5B39-4EC9-896F-D2F5C02BCE72}" srcId="{6486F48F-C6EB-4B54-B765-D348751A8E03}" destId="{A96E4B3B-35DC-46C4-ADCE-10DB619C00BD}" srcOrd="3" destOrd="0" parTransId="{EAEC4332-F971-4132-83CF-58FFE9C1AEEA}" sibTransId="{1CB1E993-1580-4B65-A5E1-F52FEDE7784C}"/>
    <dgm:cxn modelId="{88FD01DE-9095-4D30-8EA1-7BB03C995A2C}" type="presOf" srcId="{534191AE-50AE-43FB-A026-406A323ED1F8}" destId="{2EB7D101-52DB-4ADA-9B34-7CD30C07911C}" srcOrd="1" destOrd="0" presId="urn:microsoft.com/office/officeart/2005/8/layout/hierarchy2"/>
    <dgm:cxn modelId="{173DCFE1-12E9-4F85-8CC1-6A8F96442BC6}" type="presOf" srcId="{EAEC4332-F971-4132-83CF-58FFE9C1AEEA}" destId="{8C286A0B-84AF-4E0D-A479-B43DEE7692E7}" srcOrd="0" destOrd="0" presId="urn:microsoft.com/office/officeart/2005/8/layout/hierarchy2"/>
    <dgm:cxn modelId="{35BA7CE2-B658-432F-BC36-FDED5D77DAFE}" type="presOf" srcId="{A1EE3218-5DB5-46B8-9984-71BA8347FBF6}" destId="{BF0EB82A-F5C8-4E9F-8D94-9063BD01341D}" srcOrd="0" destOrd="0" presId="urn:microsoft.com/office/officeart/2005/8/layout/hierarchy2"/>
    <dgm:cxn modelId="{226B2DE6-6A5D-473A-9501-B13FCBB39961}" type="presOf" srcId="{EF308FF1-D567-4B28-9AF3-A934FCA9EC1B}" destId="{F348338A-5B17-4338-AD03-F36E4D4D82E7}" srcOrd="0" destOrd="0" presId="urn:microsoft.com/office/officeart/2005/8/layout/hierarchy2"/>
    <dgm:cxn modelId="{0E1F88E8-C573-4741-A2D1-98DF429D862A}" srcId="{F7B908C6-2E53-4951-98E9-FB58413C4351}" destId="{A1EE3218-5DB5-46B8-9984-71BA8347FBF6}" srcOrd="1" destOrd="0" parTransId="{C68A1ED4-E2A5-4CAE-ABEC-DD3E4F73A8EC}" sibTransId="{EA033C09-2AAE-46E2-9D03-1E81288E5D19}"/>
    <dgm:cxn modelId="{716442F6-AB88-44ED-8C7C-0FC2A5D970A3}" srcId="{4F13FC14-7DFA-4249-8A32-21478EAC1BF1}" destId="{6486F48F-C6EB-4B54-B765-D348751A8E03}" srcOrd="1" destOrd="0" parTransId="{E03ED6B8-9C2E-4BAA-9EC8-D18329A087B5}" sibTransId="{EC63F475-A42F-4AFC-B16E-E8973497547D}"/>
    <dgm:cxn modelId="{347E246D-9660-4EEC-BDA2-E1FCEAD97D7E}" type="presParOf" srcId="{DE7704B7-BB84-41BC-968E-A8F4011504CB}" destId="{709F2F3F-25FD-4A62-918C-C0838DE4A748}" srcOrd="0" destOrd="0" presId="urn:microsoft.com/office/officeart/2005/8/layout/hierarchy2"/>
    <dgm:cxn modelId="{CC4D75B8-D63A-4C20-A6A5-00253A1A0B5D}" type="presParOf" srcId="{709F2F3F-25FD-4A62-918C-C0838DE4A748}" destId="{F348338A-5B17-4338-AD03-F36E4D4D82E7}" srcOrd="0" destOrd="0" presId="urn:microsoft.com/office/officeart/2005/8/layout/hierarchy2"/>
    <dgm:cxn modelId="{B449D3CC-E1CB-4D90-9C26-6563E2C5DFD5}" type="presParOf" srcId="{709F2F3F-25FD-4A62-918C-C0838DE4A748}" destId="{760C6181-F48C-42B3-8CBC-AFD430CAF33C}" srcOrd="1" destOrd="0" presId="urn:microsoft.com/office/officeart/2005/8/layout/hierarchy2"/>
    <dgm:cxn modelId="{056F99CF-1C15-4E54-B616-1102FBA78390}" type="presParOf" srcId="{DE7704B7-BB84-41BC-968E-A8F4011504CB}" destId="{C3CA5C7B-162A-4B71-9045-46ECA12A87FA}" srcOrd="1" destOrd="0" presId="urn:microsoft.com/office/officeart/2005/8/layout/hierarchy2"/>
    <dgm:cxn modelId="{F6B3ED84-181B-4F8A-80E2-FD270725BF1A}" type="presParOf" srcId="{C3CA5C7B-162A-4B71-9045-46ECA12A87FA}" destId="{CDBFD737-BEFE-4261-8013-8090A6614D70}" srcOrd="0" destOrd="0" presId="urn:microsoft.com/office/officeart/2005/8/layout/hierarchy2"/>
    <dgm:cxn modelId="{0EB523E8-B6B7-4783-95FF-6FD2C6E122CA}" type="presParOf" srcId="{C3CA5C7B-162A-4B71-9045-46ECA12A87FA}" destId="{DD8D577B-CB79-4388-9837-0B2BC4846330}" srcOrd="1" destOrd="0" presId="urn:microsoft.com/office/officeart/2005/8/layout/hierarchy2"/>
    <dgm:cxn modelId="{25D54DE7-B33A-4CE9-B0A8-3A8B6F63F9DD}" type="presParOf" srcId="{DD8D577B-CB79-4388-9837-0B2BC4846330}" destId="{EA4050D0-5615-4A54-90E2-B9881A1E78FA}" srcOrd="0" destOrd="0" presId="urn:microsoft.com/office/officeart/2005/8/layout/hierarchy2"/>
    <dgm:cxn modelId="{1CB77A83-DF81-4866-9FB8-4B19AE18BD2B}" type="presParOf" srcId="{EA4050D0-5615-4A54-90E2-B9881A1E78FA}" destId="{E7F5BEBB-AB7D-4998-9E8C-E1DF89302505}" srcOrd="0" destOrd="0" presId="urn:microsoft.com/office/officeart/2005/8/layout/hierarchy2"/>
    <dgm:cxn modelId="{FEF2FF80-C78F-4ED4-B2E3-C35DF7FFD57B}" type="presParOf" srcId="{DD8D577B-CB79-4388-9837-0B2BC4846330}" destId="{A4765020-67FA-4B92-A63E-6028B832B400}" srcOrd="1" destOrd="0" presId="urn:microsoft.com/office/officeart/2005/8/layout/hierarchy2"/>
    <dgm:cxn modelId="{B0258E6D-93EE-41AF-BB76-300676C8506D}" type="presParOf" srcId="{A4765020-67FA-4B92-A63E-6028B832B400}" destId="{AA0BAD57-23D4-47E8-9A00-2F1AEA65E772}" srcOrd="0" destOrd="0" presId="urn:microsoft.com/office/officeart/2005/8/layout/hierarchy2"/>
    <dgm:cxn modelId="{F25A4E9C-BB18-40FF-BEA4-093CF72ADCF8}" type="presParOf" srcId="{A4765020-67FA-4B92-A63E-6028B832B400}" destId="{CA673255-71A5-4945-9197-6BFC788CBF76}" srcOrd="1" destOrd="0" presId="urn:microsoft.com/office/officeart/2005/8/layout/hierarchy2"/>
    <dgm:cxn modelId="{533CBBF1-71C7-46BE-9C63-4424DDB7F975}" type="presParOf" srcId="{CA673255-71A5-4945-9197-6BFC788CBF76}" destId="{C94F59FF-8E73-455A-8BB2-D203BE686FC0}" srcOrd="0" destOrd="0" presId="urn:microsoft.com/office/officeart/2005/8/layout/hierarchy2"/>
    <dgm:cxn modelId="{A5569B18-72C7-4283-A2E6-F7E2C05FD2AB}" type="presParOf" srcId="{C94F59FF-8E73-455A-8BB2-D203BE686FC0}" destId="{01353DC5-28E3-415A-8565-1A2F42537DD3}" srcOrd="0" destOrd="0" presId="urn:microsoft.com/office/officeart/2005/8/layout/hierarchy2"/>
    <dgm:cxn modelId="{B0FA9EF1-E9D1-495C-B546-6BEC1661011D}" type="presParOf" srcId="{CA673255-71A5-4945-9197-6BFC788CBF76}" destId="{4E677D94-D0F9-49CA-8932-C38FCDD104B5}" srcOrd="1" destOrd="0" presId="urn:microsoft.com/office/officeart/2005/8/layout/hierarchy2"/>
    <dgm:cxn modelId="{B60B74A8-2D5C-4915-9B8D-85FA0FA9D68E}" type="presParOf" srcId="{4E677D94-D0F9-49CA-8932-C38FCDD104B5}" destId="{D96E1316-B00D-40CF-8710-F07465E52C65}" srcOrd="0" destOrd="0" presId="urn:microsoft.com/office/officeart/2005/8/layout/hierarchy2"/>
    <dgm:cxn modelId="{7C75D576-6083-42B6-886A-26D16918E3B7}" type="presParOf" srcId="{4E677D94-D0F9-49CA-8932-C38FCDD104B5}" destId="{60FD9230-BCFE-44C1-8FFF-8E3166A1DBFB}" srcOrd="1" destOrd="0" presId="urn:microsoft.com/office/officeart/2005/8/layout/hierarchy2"/>
    <dgm:cxn modelId="{9C2ECFD9-7503-46B1-9C88-A13F2418C809}" type="presParOf" srcId="{CA673255-71A5-4945-9197-6BFC788CBF76}" destId="{2EB6ECA1-9BBE-4F91-AB4A-A5BA946308C6}" srcOrd="2" destOrd="0" presId="urn:microsoft.com/office/officeart/2005/8/layout/hierarchy2"/>
    <dgm:cxn modelId="{4107868C-E89C-4A29-8AE9-80C3B5EB4522}" type="presParOf" srcId="{2EB6ECA1-9BBE-4F91-AB4A-A5BA946308C6}" destId="{48762603-8908-4952-B323-9329CCA96FEB}" srcOrd="0" destOrd="0" presId="urn:microsoft.com/office/officeart/2005/8/layout/hierarchy2"/>
    <dgm:cxn modelId="{701E4B67-8DD6-46F0-971A-ABC940ED2CE1}" type="presParOf" srcId="{CA673255-71A5-4945-9197-6BFC788CBF76}" destId="{2A106765-A6DF-45C3-A74A-DFFC40E67185}" srcOrd="3" destOrd="0" presId="urn:microsoft.com/office/officeart/2005/8/layout/hierarchy2"/>
    <dgm:cxn modelId="{0A4F0E9E-3896-4255-9BC8-E6D8CF081752}" type="presParOf" srcId="{2A106765-A6DF-45C3-A74A-DFFC40E67185}" destId="{BF0EB82A-F5C8-4E9F-8D94-9063BD01341D}" srcOrd="0" destOrd="0" presId="urn:microsoft.com/office/officeart/2005/8/layout/hierarchy2"/>
    <dgm:cxn modelId="{F40A9257-8660-4476-B96E-BF73937413AA}" type="presParOf" srcId="{2A106765-A6DF-45C3-A74A-DFFC40E67185}" destId="{C4B3C0A4-32C4-4B03-B643-B67A564215DA}" srcOrd="1" destOrd="0" presId="urn:microsoft.com/office/officeart/2005/8/layout/hierarchy2"/>
    <dgm:cxn modelId="{CFF56E12-FB7E-464E-8B4E-504AD0DF1858}" type="presParOf" srcId="{CA673255-71A5-4945-9197-6BFC788CBF76}" destId="{1FC0BC02-F296-46A0-9C28-0DA357F3FDD9}" srcOrd="4" destOrd="0" presId="urn:microsoft.com/office/officeart/2005/8/layout/hierarchy2"/>
    <dgm:cxn modelId="{EB1F25C0-4F26-41BD-81A9-549428E8C43F}" type="presParOf" srcId="{1FC0BC02-F296-46A0-9C28-0DA357F3FDD9}" destId="{2EB7D101-52DB-4ADA-9B34-7CD30C07911C}" srcOrd="0" destOrd="0" presId="urn:microsoft.com/office/officeart/2005/8/layout/hierarchy2"/>
    <dgm:cxn modelId="{C415DC39-A432-45BA-BDB9-2640FB72D5A7}" type="presParOf" srcId="{CA673255-71A5-4945-9197-6BFC788CBF76}" destId="{0E1D99AF-5B8C-4C6F-99C3-04A1818DC303}" srcOrd="5" destOrd="0" presId="urn:microsoft.com/office/officeart/2005/8/layout/hierarchy2"/>
    <dgm:cxn modelId="{C2AC1786-36BA-484D-9DE2-C28D6620E32C}" type="presParOf" srcId="{0E1D99AF-5B8C-4C6F-99C3-04A1818DC303}" destId="{8E27B49E-D53A-4DF5-AA5E-FDFE86BC182B}" srcOrd="0" destOrd="0" presId="urn:microsoft.com/office/officeart/2005/8/layout/hierarchy2"/>
    <dgm:cxn modelId="{3B9084AB-3F25-4EFD-BFA9-EF39C10FE11A}" type="presParOf" srcId="{0E1D99AF-5B8C-4C6F-99C3-04A1818DC303}" destId="{97C1FAD7-F1E1-4B46-AAB8-C4E4D8FDEFE0}" srcOrd="1" destOrd="0" presId="urn:microsoft.com/office/officeart/2005/8/layout/hierarchy2"/>
    <dgm:cxn modelId="{3F85EB8D-A032-4D3C-9F41-F79274E53649}" type="presParOf" srcId="{DD8D577B-CB79-4388-9837-0B2BC4846330}" destId="{8C80BAAF-4B34-4A37-A19B-C4E964A8AD74}" srcOrd="2" destOrd="0" presId="urn:microsoft.com/office/officeart/2005/8/layout/hierarchy2"/>
    <dgm:cxn modelId="{AC2E6392-2FEC-4BCC-9ECA-F06D1FBD9618}" type="presParOf" srcId="{8C80BAAF-4B34-4A37-A19B-C4E964A8AD74}" destId="{D10010B5-36C0-4829-B699-5EDC9675D2F0}" srcOrd="0" destOrd="0" presId="urn:microsoft.com/office/officeart/2005/8/layout/hierarchy2"/>
    <dgm:cxn modelId="{74926524-60F5-45B8-BE73-A6917776CCD6}" type="presParOf" srcId="{DD8D577B-CB79-4388-9837-0B2BC4846330}" destId="{721E0DCF-96EB-46DD-9E32-F5457EE49F3E}" srcOrd="3" destOrd="0" presId="urn:microsoft.com/office/officeart/2005/8/layout/hierarchy2"/>
    <dgm:cxn modelId="{C2AEF3F6-6DB9-46ED-8F21-3D49A8AFB474}" type="presParOf" srcId="{721E0DCF-96EB-46DD-9E32-F5457EE49F3E}" destId="{C5A14CF0-90E8-4CA3-9F3F-CD8C80CC5881}" srcOrd="0" destOrd="0" presId="urn:microsoft.com/office/officeart/2005/8/layout/hierarchy2"/>
    <dgm:cxn modelId="{7BC95666-3D75-458E-BC10-1883E248947A}" type="presParOf" srcId="{721E0DCF-96EB-46DD-9E32-F5457EE49F3E}" destId="{7A41675B-31AC-4861-9C26-ECCA4B99583D}" srcOrd="1" destOrd="0" presId="urn:microsoft.com/office/officeart/2005/8/layout/hierarchy2"/>
    <dgm:cxn modelId="{E4148AB9-CA3D-49D1-81E7-4EFC776704CC}" type="presParOf" srcId="{DD8D577B-CB79-4388-9837-0B2BC4846330}" destId="{778D6063-5295-4658-BF69-16C05987A99E}" srcOrd="4" destOrd="0" presId="urn:microsoft.com/office/officeart/2005/8/layout/hierarchy2"/>
    <dgm:cxn modelId="{ADB89072-AD0E-40FC-A604-BF0B2EB764DD}" type="presParOf" srcId="{778D6063-5295-4658-BF69-16C05987A99E}" destId="{2F1EEB18-E47B-4404-B920-1FC9690BB0A7}" srcOrd="0" destOrd="0" presId="urn:microsoft.com/office/officeart/2005/8/layout/hierarchy2"/>
    <dgm:cxn modelId="{83FE270B-3F76-4660-A7A8-0E2C03CDBF0E}" type="presParOf" srcId="{DD8D577B-CB79-4388-9837-0B2BC4846330}" destId="{40D51419-B48A-4E6F-9809-6C456FB08E87}" srcOrd="5" destOrd="0" presId="urn:microsoft.com/office/officeart/2005/8/layout/hierarchy2"/>
    <dgm:cxn modelId="{165C81F6-5BB5-4F68-9194-940B34294CF1}" type="presParOf" srcId="{40D51419-B48A-4E6F-9809-6C456FB08E87}" destId="{73B36712-D94A-4B7C-AD56-1FF4C54D9BC9}" srcOrd="0" destOrd="0" presId="urn:microsoft.com/office/officeart/2005/8/layout/hierarchy2"/>
    <dgm:cxn modelId="{8C863DE1-0BD0-4B29-86C9-CC4435C6EE61}" type="presParOf" srcId="{40D51419-B48A-4E6F-9809-6C456FB08E87}" destId="{EF379769-62C2-467B-BE96-A73E5AA1EBCD}" srcOrd="1" destOrd="0" presId="urn:microsoft.com/office/officeart/2005/8/layout/hierarchy2"/>
    <dgm:cxn modelId="{9B9F583D-FCE1-4F0E-8B48-4C7DF0C13ABD}" type="presParOf" srcId="{DD8D577B-CB79-4388-9837-0B2BC4846330}" destId="{8C286A0B-84AF-4E0D-A479-B43DEE7692E7}" srcOrd="6" destOrd="0" presId="urn:microsoft.com/office/officeart/2005/8/layout/hierarchy2"/>
    <dgm:cxn modelId="{3749025A-11B8-4983-A13C-5A93C9DC0E36}" type="presParOf" srcId="{8C286A0B-84AF-4E0D-A479-B43DEE7692E7}" destId="{A24D8804-306F-4C39-AFA0-D7A607921FA8}" srcOrd="0" destOrd="0" presId="urn:microsoft.com/office/officeart/2005/8/layout/hierarchy2"/>
    <dgm:cxn modelId="{BD9C392D-423C-495A-9C89-94806FA4ADC7}" type="presParOf" srcId="{DD8D577B-CB79-4388-9837-0B2BC4846330}" destId="{33BDEA7E-D02C-425E-B3B6-5744A24B6E8D}" srcOrd="7" destOrd="0" presId="urn:microsoft.com/office/officeart/2005/8/layout/hierarchy2"/>
    <dgm:cxn modelId="{5A1DBC98-95A4-47C8-965E-96B9E0369139}" type="presParOf" srcId="{33BDEA7E-D02C-425E-B3B6-5744A24B6E8D}" destId="{7A3891AA-CF79-4826-B09B-48B50DD401EB}" srcOrd="0" destOrd="0" presId="urn:microsoft.com/office/officeart/2005/8/layout/hierarchy2"/>
    <dgm:cxn modelId="{FAA04098-052F-4393-BF41-9EEFDE4D440B}" type="presParOf" srcId="{33BDEA7E-D02C-425E-B3B6-5744A24B6E8D}" destId="{C5F1AC12-158F-46A1-93EE-9D08E1318968}" srcOrd="1" destOrd="0" presId="urn:microsoft.com/office/officeart/2005/8/layout/hierarchy2"/>
    <dgm:cxn modelId="{2BC973B6-B1C1-4032-BB35-DB46701711E1}" type="presParOf" srcId="{DE7704B7-BB84-41BC-968E-A8F4011504CB}" destId="{D855E3F9-2C71-4FDF-8EC1-B6711623FF69}" srcOrd="2" destOrd="0" presId="urn:microsoft.com/office/officeart/2005/8/layout/hierarchy2"/>
    <dgm:cxn modelId="{F7E457A4-830C-4D33-A1E0-E8888388EFBF}" type="presParOf" srcId="{D855E3F9-2C71-4FDF-8EC1-B6711623FF69}" destId="{EAC5B3CB-8C2D-4F5C-B1A2-DEA4D7631AC5}" srcOrd="0" destOrd="0" presId="urn:microsoft.com/office/officeart/2005/8/layout/hierarchy2"/>
    <dgm:cxn modelId="{40D44A6D-F16B-4827-B457-D9F6704DD22A}" type="presParOf" srcId="{D855E3F9-2C71-4FDF-8EC1-B6711623FF69}" destId="{6019C71A-C386-4F63-BC0B-49F35C19171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CD7F9F-FAB9-4CCA-8078-AC71BAE3D2C2}"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zh-CN" altLang="en-US"/>
        </a:p>
      </dgm:t>
    </dgm:pt>
    <dgm:pt modelId="{FC316001-BC83-47B7-A0B7-87648630D065}">
      <dgm:prSet phldrT="[文本]"/>
      <dgm:spPr/>
      <dgm:t>
        <a:bodyPr/>
        <a:lstStyle/>
        <a:p>
          <a:r>
            <a:rPr lang="zh-CN" altLang="en-US"/>
            <a:t>系统管理 </a:t>
          </a:r>
        </a:p>
      </dgm:t>
    </dgm:pt>
    <dgm:pt modelId="{C8C083F9-0D52-472B-A5A2-20182FF90275}" type="parTrans" cxnId="{13A2F1ED-BDF4-4CB5-B89A-9E499AF14BAE}">
      <dgm:prSet/>
      <dgm:spPr/>
      <dgm:t>
        <a:bodyPr/>
        <a:lstStyle/>
        <a:p>
          <a:endParaRPr lang="zh-CN" altLang="en-US"/>
        </a:p>
      </dgm:t>
    </dgm:pt>
    <dgm:pt modelId="{D3491401-DF51-4387-B0EB-D0E03EFF22C1}" type="sibTrans" cxnId="{13A2F1ED-BDF4-4CB5-B89A-9E499AF14BAE}">
      <dgm:prSet/>
      <dgm:spPr/>
      <dgm:t>
        <a:bodyPr/>
        <a:lstStyle/>
        <a:p>
          <a:endParaRPr lang="zh-CN" altLang="en-US"/>
        </a:p>
      </dgm:t>
    </dgm:pt>
    <dgm:pt modelId="{876C373A-D534-4380-8095-72ABF2A22693}">
      <dgm:prSet/>
      <dgm:spPr/>
      <dgm:t>
        <a:bodyPr/>
        <a:lstStyle/>
        <a:p>
          <a:pPr>
            <a:buFont typeface="Arial" panose="020B0604020202020204" pitchFamily="34" charset="0"/>
            <a:buChar char="•"/>
          </a:pPr>
          <a:r>
            <a:rPr lang="en-US" altLang="zh-CN"/>
            <a:t>RBAC</a:t>
          </a:r>
          <a:r>
            <a:rPr lang="zh-CN" altLang="en-US"/>
            <a:t>系统管理（“用户管理”） </a:t>
          </a:r>
        </a:p>
      </dgm:t>
    </dgm:pt>
    <dgm:pt modelId="{B11B27F0-518D-4A63-8F27-47FA5F08857E}" type="parTrans" cxnId="{B20DB775-2C5E-4B5F-B80C-CEE06A6426B9}">
      <dgm:prSet/>
      <dgm:spPr/>
      <dgm:t>
        <a:bodyPr/>
        <a:lstStyle/>
        <a:p>
          <a:endParaRPr lang="zh-CN" altLang="en-US"/>
        </a:p>
      </dgm:t>
    </dgm:pt>
    <dgm:pt modelId="{B73EFD46-1E66-4353-BD3B-BE10851CC910}" type="sibTrans" cxnId="{B20DB775-2C5E-4B5F-B80C-CEE06A6426B9}">
      <dgm:prSet/>
      <dgm:spPr/>
      <dgm:t>
        <a:bodyPr/>
        <a:lstStyle/>
        <a:p>
          <a:endParaRPr lang="zh-CN" altLang="en-US"/>
        </a:p>
      </dgm:t>
    </dgm:pt>
    <dgm:pt modelId="{7B661D7B-1B52-419F-8A00-143D26944247}">
      <dgm:prSet/>
      <dgm:spPr/>
      <dgm:t>
        <a:bodyPr/>
        <a:lstStyle/>
        <a:p>
          <a:pPr>
            <a:buFont typeface="Arial" panose="020B0604020202020204" pitchFamily="34" charset="0"/>
            <a:buChar char="•"/>
          </a:pPr>
          <a:r>
            <a:rPr lang="zh-CN" altLang="en-US"/>
            <a:t>系统一般性配置（菜单、样式、邮件系统等） </a:t>
          </a:r>
        </a:p>
      </dgm:t>
    </dgm:pt>
    <dgm:pt modelId="{683142A5-4608-4F92-AD84-5111C40B4CB0}" type="parTrans" cxnId="{A3F7144A-3CD6-41F2-9C2D-323BD384113D}">
      <dgm:prSet/>
      <dgm:spPr/>
      <dgm:t>
        <a:bodyPr/>
        <a:lstStyle/>
        <a:p>
          <a:endParaRPr lang="zh-CN" altLang="en-US"/>
        </a:p>
      </dgm:t>
    </dgm:pt>
    <dgm:pt modelId="{88E2ACA2-1FBC-4EFA-848C-27733B04DC08}" type="sibTrans" cxnId="{A3F7144A-3CD6-41F2-9C2D-323BD384113D}">
      <dgm:prSet/>
      <dgm:spPr/>
      <dgm:t>
        <a:bodyPr/>
        <a:lstStyle/>
        <a:p>
          <a:endParaRPr lang="zh-CN" altLang="en-US"/>
        </a:p>
      </dgm:t>
    </dgm:pt>
    <dgm:pt modelId="{878096F1-3A8F-40BF-8764-EB302BD8DB27}">
      <dgm:prSet/>
      <dgm:spPr/>
      <dgm:t>
        <a:bodyPr/>
        <a:lstStyle/>
        <a:p>
          <a:pPr>
            <a:buFont typeface="Arial" panose="020B0604020202020204" pitchFamily="34" charset="0"/>
            <a:buChar char="•"/>
          </a:pPr>
          <a:r>
            <a:rPr lang="zh-CN" altLang="en-US"/>
            <a:t>客户管理 </a:t>
          </a:r>
        </a:p>
      </dgm:t>
    </dgm:pt>
    <dgm:pt modelId="{686C4EAE-835D-4E8B-BF97-7D78B7636D20}" type="parTrans" cxnId="{2933492A-7768-4BCA-A890-94CBE6F31599}">
      <dgm:prSet/>
      <dgm:spPr/>
      <dgm:t>
        <a:bodyPr/>
        <a:lstStyle/>
        <a:p>
          <a:endParaRPr lang="zh-CN" altLang="en-US"/>
        </a:p>
      </dgm:t>
    </dgm:pt>
    <dgm:pt modelId="{12FEC4A7-8E9C-400B-8B6B-2183E2C1C4A3}" type="sibTrans" cxnId="{2933492A-7768-4BCA-A890-94CBE6F31599}">
      <dgm:prSet/>
      <dgm:spPr/>
      <dgm:t>
        <a:bodyPr/>
        <a:lstStyle/>
        <a:p>
          <a:endParaRPr lang="zh-CN" altLang="en-US"/>
        </a:p>
      </dgm:t>
    </dgm:pt>
    <dgm:pt modelId="{168D6B23-09C7-467F-AFFD-D42FA936216D}">
      <dgm:prSet/>
      <dgm:spPr/>
      <dgm:t>
        <a:bodyPr/>
        <a:lstStyle/>
        <a:p>
          <a:pPr>
            <a:buFont typeface="Arial" panose="020B0604020202020204" pitchFamily="34" charset="0"/>
            <a:buChar char="•"/>
          </a:pPr>
          <a:r>
            <a:rPr lang="zh-CN" altLang="en-US"/>
            <a:t>系统中客户的</a:t>
          </a:r>
          <a:r>
            <a:rPr lang="en-US" altLang="zh-CN"/>
            <a:t>CRUD </a:t>
          </a:r>
        </a:p>
      </dgm:t>
    </dgm:pt>
    <dgm:pt modelId="{1FF250E3-2A19-4470-87A9-B569C963F0C2}" type="parTrans" cxnId="{B56AE906-893A-4265-BCD7-F81D4D314AF6}">
      <dgm:prSet/>
      <dgm:spPr/>
      <dgm:t>
        <a:bodyPr/>
        <a:lstStyle/>
        <a:p>
          <a:endParaRPr lang="zh-CN" altLang="en-US"/>
        </a:p>
      </dgm:t>
    </dgm:pt>
    <dgm:pt modelId="{E7BB0F88-C7A2-4D2B-BC22-5EC6A402913C}" type="sibTrans" cxnId="{B56AE906-893A-4265-BCD7-F81D4D314AF6}">
      <dgm:prSet/>
      <dgm:spPr/>
      <dgm:t>
        <a:bodyPr/>
        <a:lstStyle/>
        <a:p>
          <a:endParaRPr lang="zh-CN" altLang="en-US"/>
        </a:p>
      </dgm:t>
    </dgm:pt>
    <dgm:pt modelId="{1D8C99E4-6EDA-4042-8F26-2ECF3781C173}">
      <dgm:prSet/>
      <dgm:spPr/>
      <dgm:t>
        <a:bodyPr/>
        <a:lstStyle/>
        <a:p>
          <a:pPr>
            <a:buFont typeface="Arial" panose="020B0604020202020204" pitchFamily="34" charset="0"/>
            <a:buChar char="•"/>
          </a:pPr>
          <a:r>
            <a:rPr lang="zh-CN" altLang="en-US"/>
            <a:t>委托管理 </a:t>
          </a:r>
        </a:p>
      </dgm:t>
    </dgm:pt>
    <dgm:pt modelId="{E11EE8FC-14D9-4A29-A268-32B20D829F22}" type="parTrans" cxnId="{F73A42F4-A7C9-449C-995D-25BC24F72E23}">
      <dgm:prSet/>
      <dgm:spPr/>
      <dgm:t>
        <a:bodyPr/>
        <a:lstStyle/>
        <a:p>
          <a:endParaRPr lang="zh-CN" altLang="en-US"/>
        </a:p>
      </dgm:t>
    </dgm:pt>
    <dgm:pt modelId="{F2B0A7A6-F122-44A4-8477-93168E02D007}" type="sibTrans" cxnId="{F73A42F4-A7C9-449C-995D-25BC24F72E23}">
      <dgm:prSet/>
      <dgm:spPr/>
      <dgm:t>
        <a:bodyPr/>
        <a:lstStyle/>
        <a:p>
          <a:endParaRPr lang="zh-CN" altLang="en-US"/>
        </a:p>
      </dgm:t>
    </dgm:pt>
    <dgm:pt modelId="{D1FD621F-9269-4785-AE71-946FB8DACFF7}">
      <dgm:prSet/>
      <dgm:spPr/>
      <dgm:t>
        <a:bodyPr/>
        <a:lstStyle/>
        <a:p>
          <a:pPr>
            <a:buFont typeface="Arial" panose="020B0604020202020204" pitchFamily="34" charset="0"/>
            <a:buChar char="•"/>
          </a:pPr>
          <a:r>
            <a:rPr lang="zh-CN" altLang="en-US"/>
            <a:t>系统中委托的</a:t>
          </a:r>
          <a:r>
            <a:rPr lang="en-US"/>
            <a:t>CRUD </a:t>
          </a:r>
        </a:p>
      </dgm:t>
    </dgm:pt>
    <dgm:pt modelId="{BC18DF78-9A06-4073-ADC9-40570F678DA9}" type="parTrans" cxnId="{B98A2B94-A04B-43C7-9F6F-35F5DCE33398}">
      <dgm:prSet/>
      <dgm:spPr/>
      <dgm:t>
        <a:bodyPr/>
        <a:lstStyle/>
        <a:p>
          <a:endParaRPr lang="zh-CN" altLang="en-US"/>
        </a:p>
      </dgm:t>
    </dgm:pt>
    <dgm:pt modelId="{22CC1D83-53C9-48CF-BFF6-A703AFFCDA88}" type="sibTrans" cxnId="{B98A2B94-A04B-43C7-9F6F-35F5DCE33398}">
      <dgm:prSet/>
      <dgm:spPr/>
      <dgm:t>
        <a:bodyPr/>
        <a:lstStyle/>
        <a:p>
          <a:endParaRPr lang="zh-CN" altLang="en-US"/>
        </a:p>
      </dgm:t>
    </dgm:pt>
    <dgm:pt modelId="{50DF7E27-EB9A-4D54-A979-B072D6CE97FB}">
      <dgm:prSet/>
      <dgm:spPr/>
      <dgm:t>
        <a:bodyPr/>
        <a:lstStyle/>
        <a:p>
          <a:pPr>
            <a:buFont typeface="Arial" panose="020B0604020202020204" pitchFamily="34" charset="0"/>
            <a:buChar char="•"/>
          </a:pPr>
          <a:r>
            <a:rPr lang="en-US" altLang="zh-CN"/>
            <a:t>...</a:t>
          </a:r>
        </a:p>
      </dgm:t>
    </dgm:pt>
    <dgm:pt modelId="{2138E2F0-9C77-4E92-B31C-99CFE5610835}" type="parTrans" cxnId="{224D6F57-24BC-496E-9006-35B037337751}">
      <dgm:prSet/>
      <dgm:spPr/>
      <dgm:t>
        <a:bodyPr/>
        <a:lstStyle/>
        <a:p>
          <a:endParaRPr lang="zh-CN" altLang="en-US"/>
        </a:p>
      </dgm:t>
    </dgm:pt>
    <dgm:pt modelId="{F02B005F-9AF8-4597-B557-4BDCCD1E74AF}" type="sibTrans" cxnId="{224D6F57-24BC-496E-9006-35B037337751}">
      <dgm:prSet/>
      <dgm:spPr/>
      <dgm:t>
        <a:bodyPr/>
        <a:lstStyle/>
        <a:p>
          <a:endParaRPr lang="zh-CN" altLang="en-US"/>
        </a:p>
      </dgm:t>
    </dgm:pt>
    <dgm:pt modelId="{F70B92CA-0563-47FF-A330-F92B31B2C5D9}" type="pres">
      <dgm:prSet presAssocID="{B9CD7F9F-FAB9-4CCA-8078-AC71BAE3D2C2}" presName="diagram" presStyleCnt="0">
        <dgm:presLayoutVars>
          <dgm:chPref val="1"/>
          <dgm:dir/>
          <dgm:animOne val="branch"/>
          <dgm:animLvl val="lvl"/>
          <dgm:resizeHandles val="exact"/>
        </dgm:presLayoutVars>
      </dgm:prSet>
      <dgm:spPr/>
    </dgm:pt>
    <dgm:pt modelId="{CC4C42AD-BCBB-44C3-9CEE-E29F2F10AA46}" type="pres">
      <dgm:prSet presAssocID="{FC316001-BC83-47B7-A0B7-87648630D065}" presName="root1" presStyleCnt="0"/>
      <dgm:spPr/>
    </dgm:pt>
    <dgm:pt modelId="{F36DB5C0-1B2D-4B9A-AEA3-9A2483FB8F4E}" type="pres">
      <dgm:prSet presAssocID="{FC316001-BC83-47B7-A0B7-87648630D065}" presName="LevelOneTextNode" presStyleLbl="node0" presStyleIdx="0" presStyleCnt="4">
        <dgm:presLayoutVars>
          <dgm:chPref val="3"/>
        </dgm:presLayoutVars>
      </dgm:prSet>
      <dgm:spPr/>
    </dgm:pt>
    <dgm:pt modelId="{06FE3501-6EA0-412F-94F4-3C0CC0687A45}" type="pres">
      <dgm:prSet presAssocID="{FC316001-BC83-47B7-A0B7-87648630D065}" presName="level2hierChild" presStyleCnt="0"/>
      <dgm:spPr/>
    </dgm:pt>
    <dgm:pt modelId="{9B8C350C-7F4D-4A20-B8C2-FAECE60862C2}" type="pres">
      <dgm:prSet presAssocID="{B11B27F0-518D-4A63-8F27-47FA5F08857E}" presName="conn2-1" presStyleLbl="parChTrans1D2" presStyleIdx="0" presStyleCnt="4"/>
      <dgm:spPr/>
    </dgm:pt>
    <dgm:pt modelId="{C50A06D3-CC68-4D2C-A54D-E8F1E97CBBDA}" type="pres">
      <dgm:prSet presAssocID="{B11B27F0-518D-4A63-8F27-47FA5F08857E}" presName="connTx" presStyleLbl="parChTrans1D2" presStyleIdx="0" presStyleCnt="4"/>
      <dgm:spPr/>
    </dgm:pt>
    <dgm:pt modelId="{8327D453-A6F7-47A7-8123-C5C696471607}" type="pres">
      <dgm:prSet presAssocID="{876C373A-D534-4380-8095-72ABF2A22693}" presName="root2" presStyleCnt="0"/>
      <dgm:spPr/>
    </dgm:pt>
    <dgm:pt modelId="{49B7562A-24F3-4795-A76E-A50350C911AD}" type="pres">
      <dgm:prSet presAssocID="{876C373A-D534-4380-8095-72ABF2A22693}" presName="LevelTwoTextNode" presStyleLbl="node2" presStyleIdx="0" presStyleCnt="4">
        <dgm:presLayoutVars>
          <dgm:chPref val="3"/>
        </dgm:presLayoutVars>
      </dgm:prSet>
      <dgm:spPr/>
    </dgm:pt>
    <dgm:pt modelId="{BD265757-F3F0-41EB-97C8-90ED949F0DFD}" type="pres">
      <dgm:prSet presAssocID="{876C373A-D534-4380-8095-72ABF2A22693}" presName="level3hierChild" presStyleCnt="0"/>
      <dgm:spPr/>
    </dgm:pt>
    <dgm:pt modelId="{B7F5F704-168D-48FE-835F-51CF232E1CF7}" type="pres">
      <dgm:prSet presAssocID="{683142A5-4608-4F92-AD84-5111C40B4CB0}" presName="conn2-1" presStyleLbl="parChTrans1D2" presStyleIdx="1" presStyleCnt="4"/>
      <dgm:spPr/>
    </dgm:pt>
    <dgm:pt modelId="{E0C516B1-1202-4272-9A51-0DF7B6CEB40A}" type="pres">
      <dgm:prSet presAssocID="{683142A5-4608-4F92-AD84-5111C40B4CB0}" presName="connTx" presStyleLbl="parChTrans1D2" presStyleIdx="1" presStyleCnt="4"/>
      <dgm:spPr/>
    </dgm:pt>
    <dgm:pt modelId="{89E0A43D-7F6D-425E-9D76-D03CB3A378C5}" type="pres">
      <dgm:prSet presAssocID="{7B661D7B-1B52-419F-8A00-143D26944247}" presName="root2" presStyleCnt="0"/>
      <dgm:spPr/>
    </dgm:pt>
    <dgm:pt modelId="{3718B2E8-CD7B-4511-BCB0-EDFB65EF7AB6}" type="pres">
      <dgm:prSet presAssocID="{7B661D7B-1B52-419F-8A00-143D26944247}" presName="LevelTwoTextNode" presStyleLbl="node2" presStyleIdx="1" presStyleCnt="4">
        <dgm:presLayoutVars>
          <dgm:chPref val="3"/>
        </dgm:presLayoutVars>
      </dgm:prSet>
      <dgm:spPr/>
    </dgm:pt>
    <dgm:pt modelId="{8E74156B-75B8-41C5-944F-0CB08F40A38F}" type="pres">
      <dgm:prSet presAssocID="{7B661D7B-1B52-419F-8A00-143D26944247}" presName="level3hierChild" presStyleCnt="0"/>
      <dgm:spPr/>
    </dgm:pt>
    <dgm:pt modelId="{47853615-3B1D-4D01-8CBB-7959A3C18C03}" type="pres">
      <dgm:prSet presAssocID="{878096F1-3A8F-40BF-8764-EB302BD8DB27}" presName="root1" presStyleCnt="0"/>
      <dgm:spPr/>
    </dgm:pt>
    <dgm:pt modelId="{23356EC5-8A71-4ABF-BF28-5999F825064C}" type="pres">
      <dgm:prSet presAssocID="{878096F1-3A8F-40BF-8764-EB302BD8DB27}" presName="LevelOneTextNode" presStyleLbl="node0" presStyleIdx="1" presStyleCnt="4">
        <dgm:presLayoutVars>
          <dgm:chPref val="3"/>
        </dgm:presLayoutVars>
      </dgm:prSet>
      <dgm:spPr/>
    </dgm:pt>
    <dgm:pt modelId="{1D9D9FB8-4023-40D8-952F-169C642B4F48}" type="pres">
      <dgm:prSet presAssocID="{878096F1-3A8F-40BF-8764-EB302BD8DB27}" presName="level2hierChild" presStyleCnt="0"/>
      <dgm:spPr/>
    </dgm:pt>
    <dgm:pt modelId="{ACD89F69-2F84-4E33-A78E-D7804309B4B5}" type="pres">
      <dgm:prSet presAssocID="{1FF250E3-2A19-4470-87A9-B569C963F0C2}" presName="conn2-1" presStyleLbl="parChTrans1D2" presStyleIdx="2" presStyleCnt="4"/>
      <dgm:spPr/>
    </dgm:pt>
    <dgm:pt modelId="{7EAD857C-72FD-4C25-B266-F982E63A1792}" type="pres">
      <dgm:prSet presAssocID="{1FF250E3-2A19-4470-87A9-B569C963F0C2}" presName="connTx" presStyleLbl="parChTrans1D2" presStyleIdx="2" presStyleCnt="4"/>
      <dgm:spPr/>
    </dgm:pt>
    <dgm:pt modelId="{37BA1663-CCC8-453A-8EFC-C1CEF210B2AC}" type="pres">
      <dgm:prSet presAssocID="{168D6B23-09C7-467F-AFFD-D42FA936216D}" presName="root2" presStyleCnt="0"/>
      <dgm:spPr/>
    </dgm:pt>
    <dgm:pt modelId="{B0D3203D-40F0-482F-8046-961192BA20FA}" type="pres">
      <dgm:prSet presAssocID="{168D6B23-09C7-467F-AFFD-D42FA936216D}" presName="LevelTwoTextNode" presStyleLbl="node2" presStyleIdx="2" presStyleCnt="4">
        <dgm:presLayoutVars>
          <dgm:chPref val="3"/>
        </dgm:presLayoutVars>
      </dgm:prSet>
      <dgm:spPr/>
    </dgm:pt>
    <dgm:pt modelId="{1FD40C90-0120-41CD-87AD-E1F1079B35ED}" type="pres">
      <dgm:prSet presAssocID="{168D6B23-09C7-467F-AFFD-D42FA936216D}" presName="level3hierChild" presStyleCnt="0"/>
      <dgm:spPr/>
    </dgm:pt>
    <dgm:pt modelId="{2407F500-E858-4A1B-9C15-29694546AF55}" type="pres">
      <dgm:prSet presAssocID="{1D8C99E4-6EDA-4042-8F26-2ECF3781C173}" presName="root1" presStyleCnt="0"/>
      <dgm:spPr/>
    </dgm:pt>
    <dgm:pt modelId="{B874DC99-36C6-42FD-81F6-13D7B03360F7}" type="pres">
      <dgm:prSet presAssocID="{1D8C99E4-6EDA-4042-8F26-2ECF3781C173}" presName="LevelOneTextNode" presStyleLbl="node0" presStyleIdx="2" presStyleCnt="4">
        <dgm:presLayoutVars>
          <dgm:chPref val="3"/>
        </dgm:presLayoutVars>
      </dgm:prSet>
      <dgm:spPr/>
    </dgm:pt>
    <dgm:pt modelId="{8F31B2BF-00F6-4E12-B21D-D9D6AD5947EF}" type="pres">
      <dgm:prSet presAssocID="{1D8C99E4-6EDA-4042-8F26-2ECF3781C173}" presName="level2hierChild" presStyleCnt="0"/>
      <dgm:spPr/>
    </dgm:pt>
    <dgm:pt modelId="{36C26CD0-31F5-48F2-8543-8BAF36DE14C7}" type="pres">
      <dgm:prSet presAssocID="{BC18DF78-9A06-4073-ADC9-40570F678DA9}" presName="conn2-1" presStyleLbl="parChTrans1D2" presStyleIdx="3" presStyleCnt="4"/>
      <dgm:spPr/>
    </dgm:pt>
    <dgm:pt modelId="{65F7773B-7B82-4A30-8C56-1CC3408F4682}" type="pres">
      <dgm:prSet presAssocID="{BC18DF78-9A06-4073-ADC9-40570F678DA9}" presName="connTx" presStyleLbl="parChTrans1D2" presStyleIdx="3" presStyleCnt="4"/>
      <dgm:spPr/>
    </dgm:pt>
    <dgm:pt modelId="{A72FE476-638E-4C04-85D3-8C0134405136}" type="pres">
      <dgm:prSet presAssocID="{D1FD621F-9269-4785-AE71-946FB8DACFF7}" presName="root2" presStyleCnt="0"/>
      <dgm:spPr/>
    </dgm:pt>
    <dgm:pt modelId="{3CE08CB4-2806-4DE5-B87D-8A9DBE55C824}" type="pres">
      <dgm:prSet presAssocID="{D1FD621F-9269-4785-AE71-946FB8DACFF7}" presName="LevelTwoTextNode" presStyleLbl="node2" presStyleIdx="3" presStyleCnt="4">
        <dgm:presLayoutVars>
          <dgm:chPref val="3"/>
        </dgm:presLayoutVars>
      </dgm:prSet>
      <dgm:spPr/>
    </dgm:pt>
    <dgm:pt modelId="{C57ABB2A-4331-495B-9C3E-27067A47EF97}" type="pres">
      <dgm:prSet presAssocID="{D1FD621F-9269-4785-AE71-946FB8DACFF7}" presName="level3hierChild" presStyleCnt="0"/>
      <dgm:spPr/>
    </dgm:pt>
    <dgm:pt modelId="{E193B4D9-82DD-4A40-B170-16950CD14621}" type="pres">
      <dgm:prSet presAssocID="{50DF7E27-EB9A-4D54-A979-B072D6CE97FB}" presName="root1" presStyleCnt="0"/>
      <dgm:spPr/>
    </dgm:pt>
    <dgm:pt modelId="{10D8AB43-A10F-46FB-ACD4-0BA897945698}" type="pres">
      <dgm:prSet presAssocID="{50DF7E27-EB9A-4D54-A979-B072D6CE97FB}" presName="LevelOneTextNode" presStyleLbl="node0" presStyleIdx="3" presStyleCnt="4">
        <dgm:presLayoutVars>
          <dgm:chPref val="3"/>
        </dgm:presLayoutVars>
      </dgm:prSet>
      <dgm:spPr/>
    </dgm:pt>
    <dgm:pt modelId="{459BC24B-8C41-4F6F-A51E-FC120D1E0622}" type="pres">
      <dgm:prSet presAssocID="{50DF7E27-EB9A-4D54-A979-B072D6CE97FB}" presName="level2hierChild" presStyleCnt="0"/>
      <dgm:spPr/>
    </dgm:pt>
  </dgm:ptLst>
  <dgm:cxnLst>
    <dgm:cxn modelId="{9CC05C05-E5FB-4FC7-AD98-6E8C0F7E67C6}" type="presOf" srcId="{B9CD7F9F-FAB9-4CCA-8078-AC71BAE3D2C2}" destId="{F70B92CA-0563-47FF-A330-F92B31B2C5D9}" srcOrd="0" destOrd="0" presId="urn:microsoft.com/office/officeart/2005/8/layout/hierarchy2"/>
    <dgm:cxn modelId="{B56AE906-893A-4265-BCD7-F81D4D314AF6}" srcId="{878096F1-3A8F-40BF-8764-EB302BD8DB27}" destId="{168D6B23-09C7-467F-AFFD-D42FA936216D}" srcOrd="0" destOrd="0" parTransId="{1FF250E3-2A19-4470-87A9-B569C963F0C2}" sibTransId="{E7BB0F88-C7A2-4D2B-BC22-5EC6A402913C}"/>
    <dgm:cxn modelId="{026A7713-06AF-4E4F-B5DA-0EA9D5C8E1A7}" type="presOf" srcId="{50DF7E27-EB9A-4D54-A979-B072D6CE97FB}" destId="{10D8AB43-A10F-46FB-ACD4-0BA897945698}" srcOrd="0" destOrd="0" presId="urn:microsoft.com/office/officeart/2005/8/layout/hierarchy2"/>
    <dgm:cxn modelId="{F036381E-5D82-4455-A855-B93DB3843A48}" type="presOf" srcId="{BC18DF78-9A06-4073-ADC9-40570F678DA9}" destId="{65F7773B-7B82-4A30-8C56-1CC3408F4682}" srcOrd="1" destOrd="0" presId="urn:microsoft.com/office/officeart/2005/8/layout/hierarchy2"/>
    <dgm:cxn modelId="{97E38323-8F6D-408F-A8CF-883C9E693F8D}" type="presOf" srcId="{876C373A-D534-4380-8095-72ABF2A22693}" destId="{49B7562A-24F3-4795-A76E-A50350C911AD}" srcOrd="0" destOrd="0" presId="urn:microsoft.com/office/officeart/2005/8/layout/hierarchy2"/>
    <dgm:cxn modelId="{45BB1C25-8AD0-4706-B997-52221BDA583F}" type="presOf" srcId="{FC316001-BC83-47B7-A0B7-87648630D065}" destId="{F36DB5C0-1B2D-4B9A-AEA3-9A2483FB8F4E}" srcOrd="0" destOrd="0" presId="urn:microsoft.com/office/officeart/2005/8/layout/hierarchy2"/>
    <dgm:cxn modelId="{2933492A-7768-4BCA-A890-94CBE6F31599}" srcId="{B9CD7F9F-FAB9-4CCA-8078-AC71BAE3D2C2}" destId="{878096F1-3A8F-40BF-8764-EB302BD8DB27}" srcOrd="1" destOrd="0" parTransId="{686C4EAE-835D-4E8B-BF97-7D78B7636D20}" sibTransId="{12FEC4A7-8E9C-400B-8B6B-2183E2C1C4A3}"/>
    <dgm:cxn modelId="{B64B9F32-C482-4729-8E23-12265FDA80BA}" type="presOf" srcId="{168D6B23-09C7-467F-AFFD-D42FA936216D}" destId="{B0D3203D-40F0-482F-8046-961192BA20FA}" srcOrd="0" destOrd="0" presId="urn:microsoft.com/office/officeart/2005/8/layout/hierarchy2"/>
    <dgm:cxn modelId="{A3F7144A-3CD6-41F2-9C2D-323BD384113D}" srcId="{FC316001-BC83-47B7-A0B7-87648630D065}" destId="{7B661D7B-1B52-419F-8A00-143D26944247}" srcOrd="1" destOrd="0" parTransId="{683142A5-4608-4F92-AD84-5111C40B4CB0}" sibTransId="{88E2ACA2-1FBC-4EFA-848C-27733B04DC08}"/>
    <dgm:cxn modelId="{B20DB775-2C5E-4B5F-B80C-CEE06A6426B9}" srcId="{FC316001-BC83-47B7-A0B7-87648630D065}" destId="{876C373A-D534-4380-8095-72ABF2A22693}" srcOrd="0" destOrd="0" parTransId="{B11B27F0-518D-4A63-8F27-47FA5F08857E}" sibTransId="{B73EFD46-1E66-4353-BD3B-BE10851CC910}"/>
    <dgm:cxn modelId="{224D6F57-24BC-496E-9006-35B037337751}" srcId="{B9CD7F9F-FAB9-4CCA-8078-AC71BAE3D2C2}" destId="{50DF7E27-EB9A-4D54-A979-B072D6CE97FB}" srcOrd="3" destOrd="0" parTransId="{2138E2F0-9C77-4E92-B31C-99CFE5610835}" sibTransId="{F02B005F-9AF8-4597-B557-4BDCCD1E74AF}"/>
    <dgm:cxn modelId="{39AFFC89-1CF7-48EF-9EFA-FACA09CA290B}" type="presOf" srcId="{B11B27F0-518D-4A63-8F27-47FA5F08857E}" destId="{9B8C350C-7F4D-4A20-B8C2-FAECE60862C2}" srcOrd="0" destOrd="0" presId="urn:microsoft.com/office/officeart/2005/8/layout/hierarchy2"/>
    <dgm:cxn modelId="{B98A2B94-A04B-43C7-9F6F-35F5DCE33398}" srcId="{1D8C99E4-6EDA-4042-8F26-2ECF3781C173}" destId="{D1FD621F-9269-4785-AE71-946FB8DACFF7}" srcOrd="0" destOrd="0" parTransId="{BC18DF78-9A06-4073-ADC9-40570F678DA9}" sibTransId="{22CC1D83-53C9-48CF-BFF6-A703AFFCDA88}"/>
    <dgm:cxn modelId="{AE9E3E95-4DD5-4075-9ADF-3DA83D054D54}" type="presOf" srcId="{7B661D7B-1B52-419F-8A00-143D26944247}" destId="{3718B2E8-CD7B-4511-BCB0-EDFB65EF7AB6}" srcOrd="0" destOrd="0" presId="urn:microsoft.com/office/officeart/2005/8/layout/hierarchy2"/>
    <dgm:cxn modelId="{634C8E9F-BAFB-4BAB-94ED-A47887F01739}" type="presOf" srcId="{1FF250E3-2A19-4470-87A9-B569C963F0C2}" destId="{ACD89F69-2F84-4E33-A78E-D7804309B4B5}" srcOrd="0" destOrd="0" presId="urn:microsoft.com/office/officeart/2005/8/layout/hierarchy2"/>
    <dgm:cxn modelId="{75D460A1-A554-4C77-B029-D0A6ECDEB3C5}" type="presOf" srcId="{BC18DF78-9A06-4073-ADC9-40570F678DA9}" destId="{36C26CD0-31F5-48F2-8543-8BAF36DE14C7}" srcOrd="0" destOrd="0" presId="urn:microsoft.com/office/officeart/2005/8/layout/hierarchy2"/>
    <dgm:cxn modelId="{1D0E2FBD-8CF0-4F14-8AAF-0F6E81F85475}" type="presOf" srcId="{683142A5-4608-4F92-AD84-5111C40B4CB0}" destId="{B7F5F704-168D-48FE-835F-51CF232E1CF7}" srcOrd="0" destOrd="0" presId="urn:microsoft.com/office/officeart/2005/8/layout/hierarchy2"/>
    <dgm:cxn modelId="{47A464C2-B065-4021-955D-50BD813A62C6}" type="presOf" srcId="{D1FD621F-9269-4785-AE71-946FB8DACFF7}" destId="{3CE08CB4-2806-4DE5-B87D-8A9DBE55C824}" srcOrd="0" destOrd="0" presId="urn:microsoft.com/office/officeart/2005/8/layout/hierarchy2"/>
    <dgm:cxn modelId="{709F21CD-D7A0-44F4-AA81-F4E736D5B905}" type="presOf" srcId="{B11B27F0-518D-4A63-8F27-47FA5F08857E}" destId="{C50A06D3-CC68-4D2C-A54D-E8F1E97CBBDA}" srcOrd="1" destOrd="0" presId="urn:microsoft.com/office/officeart/2005/8/layout/hierarchy2"/>
    <dgm:cxn modelId="{CF914FD0-6FD3-4D99-B5B7-7AFAC2691D1C}" type="presOf" srcId="{1D8C99E4-6EDA-4042-8F26-2ECF3781C173}" destId="{B874DC99-36C6-42FD-81F6-13D7B03360F7}" srcOrd="0" destOrd="0" presId="urn:microsoft.com/office/officeart/2005/8/layout/hierarchy2"/>
    <dgm:cxn modelId="{90CDECD4-92CD-4674-BA14-72CB5EA0C638}" type="presOf" srcId="{1FF250E3-2A19-4470-87A9-B569C963F0C2}" destId="{7EAD857C-72FD-4C25-B266-F982E63A1792}" srcOrd="1" destOrd="0" presId="urn:microsoft.com/office/officeart/2005/8/layout/hierarchy2"/>
    <dgm:cxn modelId="{13A2F1ED-BDF4-4CB5-B89A-9E499AF14BAE}" srcId="{B9CD7F9F-FAB9-4CCA-8078-AC71BAE3D2C2}" destId="{FC316001-BC83-47B7-A0B7-87648630D065}" srcOrd="0" destOrd="0" parTransId="{C8C083F9-0D52-472B-A5A2-20182FF90275}" sibTransId="{D3491401-DF51-4387-B0EB-D0E03EFF22C1}"/>
    <dgm:cxn modelId="{255CC1EF-90C3-4805-9AFE-CCD6C5454C88}" type="presOf" srcId="{878096F1-3A8F-40BF-8764-EB302BD8DB27}" destId="{23356EC5-8A71-4ABF-BF28-5999F825064C}" srcOrd="0" destOrd="0" presId="urn:microsoft.com/office/officeart/2005/8/layout/hierarchy2"/>
    <dgm:cxn modelId="{8B850EF4-4A57-4064-B28F-D5A5EE21478F}" type="presOf" srcId="{683142A5-4608-4F92-AD84-5111C40B4CB0}" destId="{E0C516B1-1202-4272-9A51-0DF7B6CEB40A}" srcOrd="1" destOrd="0" presId="urn:microsoft.com/office/officeart/2005/8/layout/hierarchy2"/>
    <dgm:cxn modelId="{F73A42F4-A7C9-449C-995D-25BC24F72E23}" srcId="{B9CD7F9F-FAB9-4CCA-8078-AC71BAE3D2C2}" destId="{1D8C99E4-6EDA-4042-8F26-2ECF3781C173}" srcOrd="2" destOrd="0" parTransId="{E11EE8FC-14D9-4A29-A268-32B20D829F22}" sibTransId="{F2B0A7A6-F122-44A4-8477-93168E02D007}"/>
    <dgm:cxn modelId="{7A721386-8D58-404A-9033-667F2D6C6D24}" type="presParOf" srcId="{F70B92CA-0563-47FF-A330-F92B31B2C5D9}" destId="{CC4C42AD-BCBB-44C3-9CEE-E29F2F10AA46}" srcOrd="0" destOrd="0" presId="urn:microsoft.com/office/officeart/2005/8/layout/hierarchy2"/>
    <dgm:cxn modelId="{A91A5956-FBC1-4F50-88F4-2A0B064DD89F}" type="presParOf" srcId="{CC4C42AD-BCBB-44C3-9CEE-E29F2F10AA46}" destId="{F36DB5C0-1B2D-4B9A-AEA3-9A2483FB8F4E}" srcOrd="0" destOrd="0" presId="urn:microsoft.com/office/officeart/2005/8/layout/hierarchy2"/>
    <dgm:cxn modelId="{8DBEE25A-E757-40A5-88BB-9B1139863D7C}" type="presParOf" srcId="{CC4C42AD-BCBB-44C3-9CEE-E29F2F10AA46}" destId="{06FE3501-6EA0-412F-94F4-3C0CC0687A45}" srcOrd="1" destOrd="0" presId="urn:microsoft.com/office/officeart/2005/8/layout/hierarchy2"/>
    <dgm:cxn modelId="{4FD77EF3-CFF4-42BF-AD86-BDD9B0EDB293}" type="presParOf" srcId="{06FE3501-6EA0-412F-94F4-3C0CC0687A45}" destId="{9B8C350C-7F4D-4A20-B8C2-FAECE60862C2}" srcOrd="0" destOrd="0" presId="urn:microsoft.com/office/officeart/2005/8/layout/hierarchy2"/>
    <dgm:cxn modelId="{6CD915E3-F001-4808-AF2E-3163CEFF646C}" type="presParOf" srcId="{9B8C350C-7F4D-4A20-B8C2-FAECE60862C2}" destId="{C50A06D3-CC68-4D2C-A54D-E8F1E97CBBDA}" srcOrd="0" destOrd="0" presId="urn:microsoft.com/office/officeart/2005/8/layout/hierarchy2"/>
    <dgm:cxn modelId="{3D93193D-524A-4997-A6A0-99F01C0D8903}" type="presParOf" srcId="{06FE3501-6EA0-412F-94F4-3C0CC0687A45}" destId="{8327D453-A6F7-47A7-8123-C5C696471607}" srcOrd="1" destOrd="0" presId="urn:microsoft.com/office/officeart/2005/8/layout/hierarchy2"/>
    <dgm:cxn modelId="{F5753E05-23B6-4C54-8901-066F72FF6AD7}" type="presParOf" srcId="{8327D453-A6F7-47A7-8123-C5C696471607}" destId="{49B7562A-24F3-4795-A76E-A50350C911AD}" srcOrd="0" destOrd="0" presId="urn:microsoft.com/office/officeart/2005/8/layout/hierarchy2"/>
    <dgm:cxn modelId="{2D121681-6C36-40ED-A32A-0517A7A489E8}" type="presParOf" srcId="{8327D453-A6F7-47A7-8123-C5C696471607}" destId="{BD265757-F3F0-41EB-97C8-90ED949F0DFD}" srcOrd="1" destOrd="0" presId="urn:microsoft.com/office/officeart/2005/8/layout/hierarchy2"/>
    <dgm:cxn modelId="{E06F3D1C-0001-4071-9555-BE1676DFEFD1}" type="presParOf" srcId="{06FE3501-6EA0-412F-94F4-3C0CC0687A45}" destId="{B7F5F704-168D-48FE-835F-51CF232E1CF7}" srcOrd="2" destOrd="0" presId="urn:microsoft.com/office/officeart/2005/8/layout/hierarchy2"/>
    <dgm:cxn modelId="{7A123BF3-555E-486C-8E51-67151087F019}" type="presParOf" srcId="{B7F5F704-168D-48FE-835F-51CF232E1CF7}" destId="{E0C516B1-1202-4272-9A51-0DF7B6CEB40A}" srcOrd="0" destOrd="0" presId="urn:microsoft.com/office/officeart/2005/8/layout/hierarchy2"/>
    <dgm:cxn modelId="{57F178F4-4980-4F01-ADB9-BDD86086A441}" type="presParOf" srcId="{06FE3501-6EA0-412F-94F4-3C0CC0687A45}" destId="{89E0A43D-7F6D-425E-9D76-D03CB3A378C5}" srcOrd="3" destOrd="0" presId="urn:microsoft.com/office/officeart/2005/8/layout/hierarchy2"/>
    <dgm:cxn modelId="{6C215B30-8FA2-4C59-93DA-A758B70366A5}" type="presParOf" srcId="{89E0A43D-7F6D-425E-9D76-D03CB3A378C5}" destId="{3718B2E8-CD7B-4511-BCB0-EDFB65EF7AB6}" srcOrd="0" destOrd="0" presId="urn:microsoft.com/office/officeart/2005/8/layout/hierarchy2"/>
    <dgm:cxn modelId="{8E4015F2-A35D-472A-BBBC-1A81D0793859}" type="presParOf" srcId="{89E0A43D-7F6D-425E-9D76-D03CB3A378C5}" destId="{8E74156B-75B8-41C5-944F-0CB08F40A38F}" srcOrd="1" destOrd="0" presId="urn:microsoft.com/office/officeart/2005/8/layout/hierarchy2"/>
    <dgm:cxn modelId="{7106AEDE-C431-4779-A583-B2A165750B61}" type="presParOf" srcId="{F70B92CA-0563-47FF-A330-F92B31B2C5D9}" destId="{47853615-3B1D-4D01-8CBB-7959A3C18C03}" srcOrd="1" destOrd="0" presId="urn:microsoft.com/office/officeart/2005/8/layout/hierarchy2"/>
    <dgm:cxn modelId="{6AF8F380-C443-4568-9E00-4AEC7DBE6458}" type="presParOf" srcId="{47853615-3B1D-4D01-8CBB-7959A3C18C03}" destId="{23356EC5-8A71-4ABF-BF28-5999F825064C}" srcOrd="0" destOrd="0" presId="urn:microsoft.com/office/officeart/2005/8/layout/hierarchy2"/>
    <dgm:cxn modelId="{7E492ED2-EAEE-4735-81E9-1446DED70E22}" type="presParOf" srcId="{47853615-3B1D-4D01-8CBB-7959A3C18C03}" destId="{1D9D9FB8-4023-40D8-952F-169C642B4F48}" srcOrd="1" destOrd="0" presId="urn:microsoft.com/office/officeart/2005/8/layout/hierarchy2"/>
    <dgm:cxn modelId="{5E149284-2BB3-4A56-B51F-9093ADDE8FC9}" type="presParOf" srcId="{1D9D9FB8-4023-40D8-952F-169C642B4F48}" destId="{ACD89F69-2F84-4E33-A78E-D7804309B4B5}" srcOrd="0" destOrd="0" presId="urn:microsoft.com/office/officeart/2005/8/layout/hierarchy2"/>
    <dgm:cxn modelId="{EFD49ACC-01CD-49C8-B29E-FE81808133F1}" type="presParOf" srcId="{ACD89F69-2F84-4E33-A78E-D7804309B4B5}" destId="{7EAD857C-72FD-4C25-B266-F982E63A1792}" srcOrd="0" destOrd="0" presId="urn:microsoft.com/office/officeart/2005/8/layout/hierarchy2"/>
    <dgm:cxn modelId="{B1883EA1-96C3-401B-AC4C-3389FF82B5EF}" type="presParOf" srcId="{1D9D9FB8-4023-40D8-952F-169C642B4F48}" destId="{37BA1663-CCC8-453A-8EFC-C1CEF210B2AC}" srcOrd="1" destOrd="0" presId="urn:microsoft.com/office/officeart/2005/8/layout/hierarchy2"/>
    <dgm:cxn modelId="{B0675979-24F5-461B-A7A4-6C35112C700E}" type="presParOf" srcId="{37BA1663-CCC8-453A-8EFC-C1CEF210B2AC}" destId="{B0D3203D-40F0-482F-8046-961192BA20FA}" srcOrd="0" destOrd="0" presId="urn:microsoft.com/office/officeart/2005/8/layout/hierarchy2"/>
    <dgm:cxn modelId="{8B10E073-16EB-459C-B089-A42D32479E8F}" type="presParOf" srcId="{37BA1663-CCC8-453A-8EFC-C1CEF210B2AC}" destId="{1FD40C90-0120-41CD-87AD-E1F1079B35ED}" srcOrd="1" destOrd="0" presId="urn:microsoft.com/office/officeart/2005/8/layout/hierarchy2"/>
    <dgm:cxn modelId="{5262E6B4-BCA7-46A9-BFF2-BE97533E5993}" type="presParOf" srcId="{F70B92CA-0563-47FF-A330-F92B31B2C5D9}" destId="{2407F500-E858-4A1B-9C15-29694546AF55}" srcOrd="2" destOrd="0" presId="urn:microsoft.com/office/officeart/2005/8/layout/hierarchy2"/>
    <dgm:cxn modelId="{7EC46240-F792-4628-8552-08887C5A348B}" type="presParOf" srcId="{2407F500-E858-4A1B-9C15-29694546AF55}" destId="{B874DC99-36C6-42FD-81F6-13D7B03360F7}" srcOrd="0" destOrd="0" presId="urn:microsoft.com/office/officeart/2005/8/layout/hierarchy2"/>
    <dgm:cxn modelId="{00CB8DA5-EB3E-42A1-A0A6-3E9FCFB88CE2}" type="presParOf" srcId="{2407F500-E858-4A1B-9C15-29694546AF55}" destId="{8F31B2BF-00F6-4E12-B21D-D9D6AD5947EF}" srcOrd="1" destOrd="0" presId="urn:microsoft.com/office/officeart/2005/8/layout/hierarchy2"/>
    <dgm:cxn modelId="{83B327E1-66E6-4C43-89CC-13DB3ADC506D}" type="presParOf" srcId="{8F31B2BF-00F6-4E12-B21D-D9D6AD5947EF}" destId="{36C26CD0-31F5-48F2-8543-8BAF36DE14C7}" srcOrd="0" destOrd="0" presId="urn:microsoft.com/office/officeart/2005/8/layout/hierarchy2"/>
    <dgm:cxn modelId="{67423AE3-95C3-433E-821A-666EAFB12A38}" type="presParOf" srcId="{36C26CD0-31F5-48F2-8543-8BAF36DE14C7}" destId="{65F7773B-7B82-4A30-8C56-1CC3408F4682}" srcOrd="0" destOrd="0" presId="urn:microsoft.com/office/officeart/2005/8/layout/hierarchy2"/>
    <dgm:cxn modelId="{6AF22655-851F-4051-B628-DF1CF98BF2B3}" type="presParOf" srcId="{8F31B2BF-00F6-4E12-B21D-D9D6AD5947EF}" destId="{A72FE476-638E-4C04-85D3-8C0134405136}" srcOrd="1" destOrd="0" presId="urn:microsoft.com/office/officeart/2005/8/layout/hierarchy2"/>
    <dgm:cxn modelId="{AE77C1DB-5D6C-4A84-9BA1-F29B50704580}" type="presParOf" srcId="{A72FE476-638E-4C04-85D3-8C0134405136}" destId="{3CE08CB4-2806-4DE5-B87D-8A9DBE55C824}" srcOrd="0" destOrd="0" presId="urn:microsoft.com/office/officeart/2005/8/layout/hierarchy2"/>
    <dgm:cxn modelId="{E4C26154-D059-417B-B047-8FF6FE202E5A}" type="presParOf" srcId="{A72FE476-638E-4C04-85D3-8C0134405136}" destId="{C57ABB2A-4331-495B-9C3E-27067A47EF97}" srcOrd="1" destOrd="0" presId="urn:microsoft.com/office/officeart/2005/8/layout/hierarchy2"/>
    <dgm:cxn modelId="{A4371C6C-5A10-4FE2-90A2-36EC82CC8490}" type="presParOf" srcId="{F70B92CA-0563-47FF-A330-F92B31B2C5D9}" destId="{E193B4D9-82DD-4A40-B170-16950CD14621}" srcOrd="3" destOrd="0" presId="urn:microsoft.com/office/officeart/2005/8/layout/hierarchy2"/>
    <dgm:cxn modelId="{0A66218F-6E98-4BD4-906E-F24833A77CB2}" type="presParOf" srcId="{E193B4D9-82DD-4A40-B170-16950CD14621}" destId="{10D8AB43-A10F-46FB-ACD4-0BA897945698}" srcOrd="0" destOrd="0" presId="urn:microsoft.com/office/officeart/2005/8/layout/hierarchy2"/>
    <dgm:cxn modelId="{50F3D7B0-6531-4A80-9801-DAE47F61CB3C}" type="presParOf" srcId="{E193B4D9-82DD-4A40-B170-16950CD14621}" destId="{459BC24B-8C41-4F6F-A51E-FC120D1E062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6893C9-F30E-43FC-8332-88DF0956513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C114506-D7D7-48EE-9B1B-2D53D7DEF304}">
      <dgm:prSet/>
      <dgm:spPr/>
      <dgm:t>
        <a:bodyPr/>
        <a:lstStyle/>
        <a:p>
          <a:r>
            <a:rPr lang="zh-CN"/>
            <a:t>对应不在菜单中的页面以及同一页面中对不同用户提供不同的元素和操作</a:t>
          </a:r>
          <a:endParaRPr lang="en-US"/>
        </a:p>
      </dgm:t>
    </dgm:pt>
    <dgm:pt modelId="{AA4E8BD7-1B52-4E79-B773-067456FB9B30}" type="parTrans" cxnId="{B0D07BE2-D034-47AE-AF07-EB2C760051A1}">
      <dgm:prSet/>
      <dgm:spPr/>
      <dgm:t>
        <a:bodyPr/>
        <a:lstStyle/>
        <a:p>
          <a:endParaRPr lang="en-US"/>
        </a:p>
      </dgm:t>
    </dgm:pt>
    <dgm:pt modelId="{A74401DD-D94C-4B13-BE15-5B2798AFC56D}" type="sibTrans" cxnId="{B0D07BE2-D034-47AE-AF07-EB2C760051A1}">
      <dgm:prSet/>
      <dgm:spPr/>
      <dgm:t>
        <a:bodyPr/>
        <a:lstStyle/>
        <a:p>
          <a:endParaRPr lang="en-US"/>
        </a:p>
      </dgm:t>
    </dgm:pt>
    <dgm:pt modelId="{51192352-076A-4AAA-A3E3-436B91F17175}">
      <dgm:prSet/>
      <dgm:spPr/>
      <dgm:t>
        <a:bodyPr/>
        <a:lstStyle/>
        <a:p>
          <a:r>
            <a:rPr lang="zh-CN" dirty="0"/>
            <a:t>使用插件</a:t>
          </a:r>
          <a:r>
            <a:rPr lang="en-US" dirty="0"/>
            <a:t>@umijs/plugin-access</a:t>
          </a:r>
          <a:r>
            <a:rPr lang="zh-CN" dirty="0"/>
            <a:t>、</a:t>
          </a:r>
          <a:r>
            <a:rPr lang="en-US" dirty="0"/>
            <a:t>@alipay/umi-plugin-layout</a:t>
          </a:r>
        </a:p>
      </dgm:t>
    </dgm:pt>
    <dgm:pt modelId="{EEF4D72B-7A63-42D4-89E1-4A8ADC1DDEB1}" type="parTrans" cxnId="{7EA6C9B0-3D42-498E-9698-EB0B8AD88D84}">
      <dgm:prSet/>
      <dgm:spPr/>
      <dgm:t>
        <a:bodyPr/>
        <a:lstStyle/>
        <a:p>
          <a:endParaRPr lang="en-US"/>
        </a:p>
      </dgm:t>
    </dgm:pt>
    <dgm:pt modelId="{BFB53F00-6B81-401D-91F5-E706344820F4}" type="sibTrans" cxnId="{7EA6C9B0-3D42-498E-9698-EB0B8AD88D84}">
      <dgm:prSet/>
      <dgm:spPr/>
      <dgm:t>
        <a:bodyPr/>
        <a:lstStyle/>
        <a:p>
          <a:endParaRPr lang="en-US"/>
        </a:p>
      </dgm:t>
    </dgm:pt>
    <dgm:pt modelId="{2E33FC5B-B2A2-4F26-947D-35F8E5718188}" type="pres">
      <dgm:prSet presAssocID="{EA6893C9-F30E-43FC-8332-88DF09565135}" presName="vert0" presStyleCnt="0">
        <dgm:presLayoutVars>
          <dgm:dir/>
          <dgm:animOne val="branch"/>
          <dgm:animLvl val="lvl"/>
        </dgm:presLayoutVars>
      </dgm:prSet>
      <dgm:spPr/>
    </dgm:pt>
    <dgm:pt modelId="{1FC9A261-B32E-42F7-9B3C-EC21BF400377}" type="pres">
      <dgm:prSet presAssocID="{3C114506-D7D7-48EE-9B1B-2D53D7DEF304}" presName="thickLine" presStyleLbl="alignNode1" presStyleIdx="0" presStyleCnt="2"/>
      <dgm:spPr/>
    </dgm:pt>
    <dgm:pt modelId="{72D305DB-43FA-46C0-9549-07CC5AE31CCA}" type="pres">
      <dgm:prSet presAssocID="{3C114506-D7D7-48EE-9B1B-2D53D7DEF304}" presName="horz1" presStyleCnt="0"/>
      <dgm:spPr/>
    </dgm:pt>
    <dgm:pt modelId="{DF111C63-717B-44EB-893D-99568478526A}" type="pres">
      <dgm:prSet presAssocID="{3C114506-D7D7-48EE-9B1B-2D53D7DEF304}" presName="tx1" presStyleLbl="revTx" presStyleIdx="0" presStyleCnt="2"/>
      <dgm:spPr/>
    </dgm:pt>
    <dgm:pt modelId="{EBB53EA9-9F40-415D-8FF9-B536DA6E20A3}" type="pres">
      <dgm:prSet presAssocID="{3C114506-D7D7-48EE-9B1B-2D53D7DEF304}" presName="vert1" presStyleCnt="0"/>
      <dgm:spPr/>
    </dgm:pt>
    <dgm:pt modelId="{17B1EB17-6D44-4E92-A847-57DEDB5C7D8A}" type="pres">
      <dgm:prSet presAssocID="{51192352-076A-4AAA-A3E3-436B91F17175}" presName="thickLine" presStyleLbl="alignNode1" presStyleIdx="1" presStyleCnt="2"/>
      <dgm:spPr/>
    </dgm:pt>
    <dgm:pt modelId="{FFB63B9E-BD64-4B61-B9AF-34BB99642E94}" type="pres">
      <dgm:prSet presAssocID="{51192352-076A-4AAA-A3E3-436B91F17175}" presName="horz1" presStyleCnt="0"/>
      <dgm:spPr/>
    </dgm:pt>
    <dgm:pt modelId="{A04F33DD-1379-430E-9489-EB9D6A7F93C3}" type="pres">
      <dgm:prSet presAssocID="{51192352-076A-4AAA-A3E3-436B91F17175}" presName="tx1" presStyleLbl="revTx" presStyleIdx="1" presStyleCnt="2"/>
      <dgm:spPr/>
    </dgm:pt>
    <dgm:pt modelId="{428FAD16-71C4-481A-87AE-5952A7195AFF}" type="pres">
      <dgm:prSet presAssocID="{51192352-076A-4AAA-A3E3-436B91F17175}" presName="vert1" presStyleCnt="0"/>
      <dgm:spPr/>
    </dgm:pt>
  </dgm:ptLst>
  <dgm:cxnLst>
    <dgm:cxn modelId="{D2D44D0A-86DB-46E6-839F-9DCEC463D2FF}" type="presOf" srcId="{3C114506-D7D7-48EE-9B1B-2D53D7DEF304}" destId="{DF111C63-717B-44EB-893D-99568478526A}" srcOrd="0" destOrd="0" presId="urn:microsoft.com/office/officeart/2008/layout/LinedList"/>
    <dgm:cxn modelId="{013B2E29-1F70-4B37-BE7C-E91CDB4773C7}" type="presOf" srcId="{51192352-076A-4AAA-A3E3-436B91F17175}" destId="{A04F33DD-1379-430E-9489-EB9D6A7F93C3}" srcOrd="0" destOrd="0" presId="urn:microsoft.com/office/officeart/2008/layout/LinedList"/>
    <dgm:cxn modelId="{77BB8A68-F187-4D13-9D1F-74824D592FCA}" type="presOf" srcId="{EA6893C9-F30E-43FC-8332-88DF09565135}" destId="{2E33FC5B-B2A2-4F26-947D-35F8E5718188}" srcOrd="0" destOrd="0" presId="urn:microsoft.com/office/officeart/2008/layout/LinedList"/>
    <dgm:cxn modelId="{7EA6C9B0-3D42-498E-9698-EB0B8AD88D84}" srcId="{EA6893C9-F30E-43FC-8332-88DF09565135}" destId="{51192352-076A-4AAA-A3E3-436B91F17175}" srcOrd="1" destOrd="0" parTransId="{EEF4D72B-7A63-42D4-89E1-4A8ADC1DDEB1}" sibTransId="{BFB53F00-6B81-401D-91F5-E706344820F4}"/>
    <dgm:cxn modelId="{B0D07BE2-D034-47AE-AF07-EB2C760051A1}" srcId="{EA6893C9-F30E-43FC-8332-88DF09565135}" destId="{3C114506-D7D7-48EE-9B1B-2D53D7DEF304}" srcOrd="0" destOrd="0" parTransId="{AA4E8BD7-1B52-4E79-B773-067456FB9B30}" sibTransId="{A74401DD-D94C-4B13-BE15-5B2798AFC56D}"/>
    <dgm:cxn modelId="{9A7D0B97-7188-4DEA-9E52-E8CC3E0EA557}" type="presParOf" srcId="{2E33FC5B-B2A2-4F26-947D-35F8E5718188}" destId="{1FC9A261-B32E-42F7-9B3C-EC21BF400377}" srcOrd="0" destOrd="0" presId="urn:microsoft.com/office/officeart/2008/layout/LinedList"/>
    <dgm:cxn modelId="{FAD55C27-2C7F-403E-9D1F-8A995A39BDF9}" type="presParOf" srcId="{2E33FC5B-B2A2-4F26-947D-35F8E5718188}" destId="{72D305DB-43FA-46C0-9549-07CC5AE31CCA}" srcOrd="1" destOrd="0" presId="urn:microsoft.com/office/officeart/2008/layout/LinedList"/>
    <dgm:cxn modelId="{1389D2BA-7137-422C-A494-C036CF9625AC}" type="presParOf" srcId="{72D305DB-43FA-46C0-9549-07CC5AE31CCA}" destId="{DF111C63-717B-44EB-893D-99568478526A}" srcOrd="0" destOrd="0" presId="urn:microsoft.com/office/officeart/2008/layout/LinedList"/>
    <dgm:cxn modelId="{76EA49A0-9913-4775-BCA8-B99F90EE3CDB}" type="presParOf" srcId="{72D305DB-43FA-46C0-9549-07CC5AE31CCA}" destId="{EBB53EA9-9F40-415D-8FF9-B536DA6E20A3}" srcOrd="1" destOrd="0" presId="urn:microsoft.com/office/officeart/2008/layout/LinedList"/>
    <dgm:cxn modelId="{6F038E89-1A6B-40BB-9B5A-DBD03A951C79}" type="presParOf" srcId="{2E33FC5B-B2A2-4F26-947D-35F8E5718188}" destId="{17B1EB17-6D44-4E92-A847-57DEDB5C7D8A}" srcOrd="2" destOrd="0" presId="urn:microsoft.com/office/officeart/2008/layout/LinedList"/>
    <dgm:cxn modelId="{9D6A6D88-107D-4B25-9836-EDBE7D11FC32}" type="presParOf" srcId="{2E33FC5B-B2A2-4F26-947D-35F8E5718188}" destId="{FFB63B9E-BD64-4B61-B9AF-34BB99642E94}" srcOrd="3" destOrd="0" presId="urn:microsoft.com/office/officeart/2008/layout/LinedList"/>
    <dgm:cxn modelId="{1FFAC092-9A58-4EA0-A97C-FFB5DB86DCDB}" type="presParOf" srcId="{FFB63B9E-BD64-4B61-B9AF-34BB99642E94}" destId="{A04F33DD-1379-430E-9489-EB9D6A7F93C3}" srcOrd="0" destOrd="0" presId="urn:microsoft.com/office/officeart/2008/layout/LinedList"/>
    <dgm:cxn modelId="{C5533515-AF9A-43F1-BE09-BE1631067B4F}" type="presParOf" srcId="{FFB63B9E-BD64-4B61-B9AF-34BB99642E94}" destId="{428FAD16-71C4-481A-87AE-5952A7195A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A986F4-D6D9-4B50-9853-57C9FE05734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9A02A36-D286-4F3C-89AD-6B30E71E2182}">
      <dgm:prSet/>
      <dgm:spPr/>
      <dgm:t>
        <a:bodyPr/>
        <a:lstStyle/>
        <a:p>
          <a:r>
            <a:rPr lang="zh-CN"/>
            <a:t>按照业务模块分工</a:t>
          </a:r>
          <a:endParaRPr lang="en-US"/>
        </a:p>
      </dgm:t>
    </dgm:pt>
    <dgm:pt modelId="{9721803D-84E1-4ABE-8263-CCA010DDA8E3}" type="parTrans" cxnId="{1FDDDC31-6ADB-4C83-A242-186BE2C84F90}">
      <dgm:prSet/>
      <dgm:spPr/>
      <dgm:t>
        <a:bodyPr/>
        <a:lstStyle/>
        <a:p>
          <a:endParaRPr lang="en-US"/>
        </a:p>
      </dgm:t>
    </dgm:pt>
    <dgm:pt modelId="{B3D68CC2-724C-4D5A-B3A5-3E66C59C8778}" type="sibTrans" cxnId="{1FDDDC31-6ADB-4C83-A242-186BE2C84F90}">
      <dgm:prSet/>
      <dgm:spPr/>
      <dgm:t>
        <a:bodyPr/>
        <a:lstStyle/>
        <a:p>
          <a:endParaRPr lang="en-US"/>
        </a:p>
      </dgm:t>
    </dgm:pt>
    <dgm:pt modelId="{E90524FB-6150-4E5A-A86A-77E423FC605D}">
      <dgm:prSet/>
      <dgm:spPr/>
      <dgm:t>
        <a:bodyPr/>
        <a:lstStyle/>
        <a:p>
          <a:r>
            <a:rPr lang="zh-CN"/>
            <a:t>超级管理员的对应功能和</a:t>
          </a:r>
          <a:r>
            <a:rPr lang="en-US"/>
            <a:t>RBAC</a:t>
          </a:r>
          <a:r>
            <a:rPr lang="zh-CN"/>
            <a:t>系统 </a:t>
          </a:r>
          <a:r>
            <a:rPr lang="en-US"/>
            <a:t>@</a:t>
          </a:r>
          <a:r>
            <a:rPr lang="zh-CN"/>
            <a:t>苏晨阳 </a:t>
          </a:r>
          <a:endParaRPr lang="en-US"/>
        </a:p>
      </dgm:t>
    </dgm:pt>
    <dgm:pt modelId="{378D8EBA-B744-4F43-8BCE-C528C4A7616F}" type="parTrans" cxnId="{DE7F0BB1-D1AF-498D-8795-0B99A8C9D48A}">
      <dgm:prSet/>
      <dgm:spPr/>
      <dgm:t>
        <a:bodyPr/>
        <a:lstStyle/>
        <a:p>
          <a:endParaRPr lang="en-US"/>
        </a:p>
      </dgm:t>
    </dgm:pt>
    <dgm:pt modelId="{A393941D-2739-43EA-AABF-25FD926FCDF6}" type="sibTrans" cxnId="{DE7F0BB1-D1AF-498D-8795-0B99A8C9D48A}">
      <dgm:prSet/>
      <dgm:spPr/>
      <dgm:t>
        <a:bodyPr/>
        <a:lstStyle/>
        <a:p>
          <a:endParaRPr lang="en-US"/>
        </a:p>
      </dgm:t>
    </dgm:pt>
    <dgm:pt modelId="{652D1C4B-D110-408C-88F5-D41998B020E8}">
      <dgm:prSet/>
      <dgm:spPr/>
      <dgm:t>
        <a:bodyPr/>
        <a:lstStyle/>
        <a:p>
          <a:r>
            <a:rPr lang="zh-CN"/>
            <a:t>用户功能</a:t>
          </a:r>
          <a:r>
            <a:rPr lang="en-US"/>
            <a:t>@</a:t>
          </a:r>
          <a:r>
            <a:rPr lang="zh-CN"/>
            <a:t>刘东旭 </a:t>
          </a:r>
          <a:r>
            <a:rPr lang="en-US"/>
            <a:t>@</a:t>
          </a:r>
          <a:r>
            <a:rPr lang="zh-CN"/>
            <a:t>曾庆扬 </a:t>
          </a:r>
          <a:endParaRPr lang="en-US"/>
        </a:p>
      </dgm:t>
    </dgm:pt>
    <dgm:pt modelId="{CD38F236-755E-46C5-BFFB-5D9B64CF27CE}" type="parTrans" cxnId="{020B14D1-8244-4563-B2A8-960C7512363E}">
      <dgm:prSet/>
      <dgm:spPr/>
      <dgm:t>
        <a:bodyPr/>
        <a:lstStyle/>
        <a:p>
          <a:endParaRPr lang="en-US"/>
        </a:p>
      </dgm:t>
    </dgm:pt>
    <dgm:pt modelId="{58778098-FD5E-402F-92FB-9B7D9A538D87}" type="sibTrans" cxnId="{020B14D1-8244-4563-B2A8-960C7512363E}">
      <dgm:prSet/>
      <dgm:spPr/>
      <dgm:t>
        <a:bodyPr/>
        <a:lstStyle/>
        <a:p>
          <a:endParaRPr lang="en-US"/>
        </a:p>
      </dgm:t>
    </dgm:pt>
    <dgm:pt modelId="{FE9424E9-6466-4BEC-898E-2833C695DE84}">
      <dgm:prSet/>
      <dgm:spPr/>
      <dgm:t>
        <a:bodyPr/>
        <a:lstStyle/>
        <a:p>
          <a:r>
            <a:rPr lang="zh-CN" dirty="0"/>
            <a:t>市场部和质量部功能</a:t>
          </a:r>
          <a:r>
            <a:rPr lang="en-US" dirty="0"/>
            <a:t>@</a:t>
          </a:r>
          <a:r>
            <a:rPr lang="zh-CN" dirty="0"/>
            <a:t>何健平 </a:t>
          </a:r>
          <a:endParaRPr lang="en-US" dirty="0"/>
        </a:p>
      </dgm:t>
    </dgm:pt>
    <dgm:pt modelId="{46E86DCE-86CD-4004-B153-5808B3D100E4}" type="parTrans" cxnId="{71775E3C-E0B9-4726-901C-371EE20C3E79}">
      <dgm:prSet/>
      <dgm:spPr/>
      <dgm:t>
        <a:bodyPr/>
        <a:lstStyle/>
        <a:p>
          <a:endParaRPr lang="en-US"/>
        </a:p>
      </dgm:t>
    </dgm:pt>
    <dgm:pt modelId="{D7C88318-A591-435B-A3C1-180420B40157}" type="sibTrans" cxnId="{71775E3C-E0B9-4726-901C-371EE20C3E79}">
      <dgm:prSet/>
      <dgm:spPr/>
      <dgm:t>
        <a:bodyPr/>
        <a:lstStyle/>
        <a:p>
          <a:endParaRPr lang="en-US"/>
        </a:p>
      </dgm:t>
    </dgm:pt>
    <dgm:pt modelId="{47630C37-404B-4424-9D9B-9887FCECBFEC}">
      <dgm:prSet/>
      <dgm:spPr/>
      <dgm:t>
        <a:bodyPr/>
        <a:lstStyle/>
        <a:p>
          <a:r>
            <a:rPr lang="zh-CN" dirty="0"/>
            <a:t>测试部功能 </a:t>
          </a:r>
          <a:r>
            <a:rPr lang="en-US" dirty="0"/>
            <a:t>@</a:t>
          </a:r>
          <a:r>
            <a:rPr lang="zh-CN" dirty="0"/>
            <a:t>刘京龙 </a:t>
          </a:r>
          <a:endParaRPr lang="en-US" dirty="0"/>
        </a:p>
      </dgm:t>
    </dgm:pt>
    <dgm:pt modelId="{CF580689-6F63-4B53-918E-6EA0BFF1F095}" type="parTrans" cxnId="{97C7B1E1-0186-428A-914B-24179A68AF92}">
      <dgm:prSet/>
      <dgm:spPr/>
      <dgm:t>
        <a:bodyPr/>
        <a:lstStyle/>
        <a:p>
          <a:endParaRPr lang="en-US"/>
        </a:p>
      </dgm:t>
    </dgm:pt>
    <dgm:pt modelId="{07D9AC7D-4165-4373-A709-8EB68CA58535}" type="sibTrans" cxnId="{97C7B1E1-0186-428A-914B-24179A68AF92}">
      <dgm:prSet/>
      <dgm:spPr/>
      <dgm:t>
        <a:bodyPr/>
        <a:lstStyle/>
        <a:p>
          <a:endParaRPr lang="en-US"/>
        </a:p>
      </dgm:t>
    </dgm:pt>
    <dgm:pt modelId="{22AD6A39-33A1-45E7-B5C2-3CA42D859AEA}" type="pres">
      <dgm:prSet presAssocID="{DDA986F4-D6D9-4B50-9853-57C9FE057342}" presName="vert0" presStyleCnt="0">
        <dgm:presLayoutVars>
          <dgm:dir/>
          <dgm:animOne val="branch"/>
          <dgm:animLvl val="lvl"/>
        </dgm:presLayoutVars>
      </dgm:prSet>
      <dgm:spPr/>
    </dgm:pt>
    <dgm:pt modelId="{D144CEAE-67E5-4912-B556-BD5F0ECE84F1}" type="pres">
      <dgm:prSet presAssocID="{E9A02A36-D286-4F3C-89AD-6B30E71E2182}" presName="thickLine" presStyleLbl="alignNode1" presStyleIdx="0" presStyleCnt="5"/>
      <dgm:spPr/>
    </dgm:pt>
    <dgm:pt modelId="{3C9A0BFF-B8D3-4D8C-99DB-E10887F00288}" type="pres">
      <dgm:prSet presAssocID="{E9A02A36-D286-4F3C-89AD-6B30E71E2182}" presName="horz1" presStyleCnt="0"/>
      <dgm:spPr/>
    </dgm:pt>
    <dgm:pt modelId="{38F7B470-2923-4C99-B590-4BA8FC66ADE1}" type="pres">
      <dgm:prSet presAssocID="{E9A02A36-D286-4F3C-89AD-6B30E71E2182}" presName="tx1" presStyleLbl="revTx" presStyleIdx="0" presStyleCnt="5"/>
      <dgm:spPr/>
    </dgm:pt>
    <dgm:pt modelId="{0889819A-3447-4E18-AC3A-AFDA09EBD700}" type="pres">
      <dgm:prSet presAssocID="{E9A02A36-D286-4F3C-89AD-6B30E71E2182}" presName="vert1" presStyleCnt="0"/>
      <dgm:spPr/>
    </dgm:pt>
    <dgm:pt modelId="{72AAEEAF-B7C0-4603-B4C9-5DCC02F3163E}" type="pres">
      <dgm:prSet presAssocID="{E90524FB-6150-4E5A-A86A-77E423FC605D}" presName="thickLine" presStyleLbl="alignNode1" presStyleIdx="1" presStyleCnt="5"/>
      <dgm:spPr/>
    </dgm:pt>
    <dgm:pt modelId="{9D152171-D111-4F73-90E4-2B70CAE70469}" type="pres">
      <dgm:prSet presAssocID="{E90524FB-6150-4E5A-A86A-77E423FC605D}" presName="horz1" presStyleCnt="0"/>
      <dgm:spPr/>
    </dgm:pt>
    <dgm:pt modelId="{54AFC43D-8A90-4154-B819-E89C7DEACBFA}" type="pres">
      <dgm:prSet presAssocID="{E90524FB-6150-4E5A-A86A-77E423FC605D}" presName="tx1" presStyleLbl="revTx" presStyleIdx="1" presStyleCnt="5"/>
      <dgm:spPr/>
    </dgm:pt>
    <dgm:pt modelId="{2199C20A-D3C5-4795-A74F-33F8359CFF21}" type="pres">
      <dgm:prSet presAssocID="{E90524FB-6150-4E5A-A86A-77E423FC605D}" presName="vert1" presStyleCnt="0"/>
      <dgm:spPr/>
    </dgm:pt>
    <dgm:pt modelId="{536AB855-1B22-4F5F-A7D1-CE9F021C649D}" type="pres">
      <dgm:prSet presAssocID="{652D1C4B-D110-408C-88F5-D41998B020E8}" presName="thickLine" presStyleLbl="alignNode1" presStyleIdx="2" presStyleCnt="5"/>
      <dgm:spPr/>
    </dgm:pt>
    <dgm:pt modelId="{65571D5B-C64C-462F-961E-890B7327065B}" type="pres">
      <dgm:prSet presAssocID="{652D1C4B-D110-408C-88F5-D41998B020E8}" presName="horz1" presStyleCnt="0"/>
      <dgm:spPr/>
    </dgm:pt>
    <dgm:pt modelId="{3B1C27E2-E6B1-4A52-BFB6-795103129D7B}" type="pres">
      <dgm:prSet presAssocID="{652D1C4B-D110-408C-88F5-D41998B020E8}" presName="tx1" presStyleLbl="revTx" presStyleIdx="2" presStyleCnt="5"/>
      <dgm:spPr/>
    </dgm:pt>
    <dgm:pt modelId="{7238CC5F-C718-4400-AF28-AC6F55B25848}" type="pres">
      <dgm:prSet presAssocID="{652D1C4B-D110-408C-88F5-D41998B020E8}" presName="vert1" presStyleCnt="0"/>
      <dgm:spPr/>
    </dgm:pt>
    <dgm:pt modelId="{CB83C725-4E05-4CA3-8BB1-24993859D634}" type="pres">
      <dgm:prSet presAssocID="{FE9424E9-6466-4BEC-898E-2833C695DE84}" presName="thickLine" presStyleLbl="alignNode1" presStyleIdx="3" presStyleCnt="5"/>
      <dgm:spPr/>
    </dgm:pt>
    <dgm:pt modelId="{6C12DCCE-8D25-45FA-A2FB-0DEAC33C07D4}" type="pres">
      <dgm:prSet presAssocID="{FE9424E9-6466-4BEC-898E-2833C695DE84}" presName="horz1" presStyleCnt="0"/>
      <dgm:spPr/>
    </dgm:pt>
    <dgm:pt modelId="{E2086EB5-7EBC-4F00-A5E2-B15778369A4E}" type="pres">
      <dgm:prSet presAssocID="{FE9424E9-6466-4BEC-898E-2833C695DE84}" presName="tx1" presStyleLbl="revTx" presStyleIdx="3" presStyleCnt="5"/>
      <dgm:spPr/>
    </dgm:pt>
    <dgm:pt modelId="{F88035F0-DA92-4533-8841-EF0774847C01}" type="pres">
      <dgm:prSet presAssocID="{FE9424E9-6466-4BEC-898E-2833C695DE84}" presName="vert1" presStyleCnt="0"/>
      <dgm:spPr/>
    </dgm:pt>
    <dgm:pt modelId="{FCE4B7D7-4321-443A-87A3-DCBDB4A6A4D4}" type="pres">
      <dgm:prSet presAssocID="{47630C37-404B-4424-9D9B-9887FCECBFEC}" presName="thickLine" presStyleLbl="alignNode1" presStyleIdx="4" presStyleCnt="5"/>
      <dgm:spPr/>
    </dgm:pt>
    <dgm:pt modelId="{12044385-50D3-4AA8-B5EE-1EA48413AC7A}" type="pres">
      <dgm:prSet presAssocID="{47630C37-404B-4424-9D9B-9887FCECBFEC}" presName="horz1" presStyleCnt="0"/>
      <dgm:spPr/>
    </dgm:pt>
    <dgm:pt modelId="{9CC36A4A-D7A9-432F-AE2A-41A563CB117D}" type="pres">
      <dgm:prSet presAssocID="{47630C37-404B-4424-9D9B-9887FCECBFEC}" presName="tx1" presStyleLbl="revTx" presStyleIdx="4" presStyleCnt="5"/>
      <dgm:spPr/>
    </dgm:pt>
    <dgm:pt modelId="{7D32C161-3EC0-4ED9-B108-3D05FD05A231}" type="pres">
      <dgm:prSet presAssocID="{47630C37-404B-4424-9D9B-9887FCECBFEC}" presName="vert1" presStyleCnt="0"/>
      <dgm:spPr/>
    </dgm:pt>
  </dgm:ptLst>
  <dgm:cxnLst>
    <dgm:cxn modelId="{3CF33B27-E4B3-4F6F-86B0-6A4491501AE3}" type="presOf" srcId="{652D1C4B-D110-408C-88F5-D41998B020E8}" destId="{3B1C27E2-E6B1-4A52-BFB6-795103129D7B}" srcOrd="0" destOrd="0" presId="urn:microsoft.com/office/officeart/2008/layout/LinedList"/>
    <dgm:cxn modelId="{1FDDDC31-6ADB-4C83-A242-186BE2C84F90}" srcId="{DDA986F4-D6D9-4B50-9853-57C9FE057342}" destId="{E9A02A36-D286-4F3C-89AD-6B30E71E2182}" srcOrd="0" destOrd="0" parTransId="{9721803D-84E1-4ABE-8263-CCA010DDA8E3}" sibTransId="{B3D68CC2-724C-4D5A-B3A5-3E66C59C8778}"/>
    <dgm:cxn modelId="{71775E3C-E0B9-4726-901C-371EE20C3E79}" srcId="{DDA986F4-D6D9-4B50-9853-57C9FE057342}" destId="{FE9424E9-6466-4BEC-898E-2833C695DE84}" srcOrd="3" destOrd="0" parTransId="{46E86DCE-86CD-4004-B153-5808B3D100E4}" sibTransId="{D7C88318-A591-435B-A3C1-180420B40157}"/>
    <dgm:cxn modelId="{0343E556-3F95-4B3A-93DA-CD3E4413AF38}" type="presOf" srcId="{DDA986F4-D6D9-4B50-9853-57C9FE057342}" destId="{22AD6A39-33A1-45E7-B5C2-3CA42D859AEA}" srcOrd="0" destOrd="0" presId="urn:microsoft.com/office/officeart/2008/layout/LinedList"/>
    <dgm:cxn modelId="{DE7F0BB1-D1AF-498D-8795-0B99A8C9D48A}" srcId="{DDA986F4-D6D9-4B50-9853-57C9FE057342}" destId="{E90524FB-6150-4E5A-A86A-77E423FC605D}" srcOrd="1" destOrd="0" parTransId="{378D8EBA-B744-4F43-8BCE-C528C4A7616F}" sibTransId="{A393941D-2739-43EA-AABF-25FD926FCDF6}"/>
    <dgm:cxn modelId="{A04E1BC7-A320-4116-AB77-8FB0C5D58382}" type="presOf" srcId="{47630C37-404B-4424-9D9B-9887FCECBFEC}" destId="{9CC36A4A-D7A9-432F-AE2A-41A563CB117D}" srcOrd="0" destOrd="0" presId="urn:microsoft.com/office/officeart/2008/layout/LinedList"/>
    <dgm:cxn modelId="{020B14D1-8244-4563-B2A8-960C7512363E}" srcId="{DDA986F4-D6D9-4B50-9853-57C9FE057342}" destId="{652D1C4B-D110-408C-88F5-D41998B020E8}" srcOrd="2" destOrd="0" parTransId="{CD38F236-755E-46C5-BFFB-5D9B64CF27CE}" sibTransId="{58778098-FD5E-402F-92FB-9B7D9A538D87}"/>
    <dgm:cxn modelId="{6EFE75D4-A67D-4035-B823-7F1E8132674C}" type="presOf" srcId="{E9A02A36-D286-4F3C-89AD-6B30E71E2182}" destId="{38F7B470-2923-4C99-B590-4BA8FC66ADE1}" srcOrd="0" destOrd="0" presId="urn:microsoft.com/office/officeart/2008/layout/LinedList"/>
    <dgm:cxn modelId="{F549A8DD-5E3C-4D19-954A-C2041E3B2E88}" type="presOf" srcId="{E90524FB-6150-4E5A-A86A-77E423FC605D}" destId="{54AFC43D-8A90-4154-B819-E89C7DEACBFA}" srcOrd="0" destOrd="0" presId="urn:microsoft.com/office/officeart/2008/layout/LinedList"/>
    <dgm:cxn modelId="{97C7B1E1-0186-428A-914B-24179A68AF92}" srcId="{DDA986F4-D6D9-4B50-9853-57C9FE057342}" destId="{47630C37-404B-4424-9D9B-9887FCECBFEC}" srcOrd="4" destOrd="0" parTransId="{CF580689-6F63-4B53-918E-6EA0BFF1F095}" sibTransId="{07D9AC7D-4165-4373-A709-8EB68CA58535}"/>
    <dgm:cxn modelId="{A4384DE3-2176-4409-BB70-CC722C986B9F}" type="presOf" srcId="{FE9424E9-6466-4BEC-898E-2833C695DE84}" destId="{E2086EB5-7EBC-4F00-A5E2-B15778369A4E}" srcOrd="0" destOrd="0" presId="urn:microsoft.com/office/officeart/2008/layout/LinedList"/>
    <dgm:cxn modelId="{D7B204E1-1D7A-4AC5-9DFF-51D1DCB3F9C9}" type="presParOf" srcId="{22AD6A39-33A1-45E7-B5C2-3CA42D859AEA}" destId="{D144CEAE-67E5-4912-B556-BD5F0ECE84F1}" srcOrd="0" destOrd="0" presId="urn:microsoft.com/office/officeart/2008/layout/LinedList"/>
    <dgm:cxn modelId="{782E3969-D3DE-49F7-855E-380479F95887}" type="presParOf" srcId="{22AD6A39-33A1-45E7-B5C2-3CA42D859AEA}" destId="{3C9A0BFF-B8D3-4D8C-99DB-E10887F00288}" srcOrd="1" destOrd="0" presId="urn:microsoft.com/office/officeart/2008/layout/LinedList"/>
    <dgm:cxn modelId="{4A5F05B6-509F-43EE-978B-7F1B24AC5E41}" type="presParOf" srcId="{3C9A0BFF-B8D3-4D8C-99DB-E10887F00288}" destId="{38F7B470-2923-4C99-B590-4BA8FC66ADE1}" srcOrd="0" destOrd="0" presId="urn:microsoft.com/office/officeart/2008/layout/LinedList"/>
    <dgm:cxn modelId="{3A666D3A-5A46-4B5D-99B0-781A5D236C3E}" type="presParOf" srcId="{3C9A0BFF-B8D3-4D8C-99DB-E10887F00288}" destId="{0889819A-3447-4E18-AC3A-AFDA09EBD700}" srcOrd="1" destOrd="0" presId="urn:microsoft.com/office/officeart/2008/layout/LinedList"/>
    <dgm:cxn modelId="{2B5B01F8-7127-4494-9D90-4F8CEDEC9737}" type="presParOf" srcId="{22AD6A39-33A1-45E7-B5C2-3CA42D859AEA}" destId="{72AAEEAF-B7C0-4603-B4C9-5DCC02F3163E}" srcOrd="2" destOrd="0" presId="urn:microsoft.com/office/officeart/2008/layout/LinedList"/>
    <dgm:cxn modelId="{7B54EDCF-E070-4215-BA3B-88A3C27220C3}" type="presParOf" srcId="{22AD6A39-33A1-45E7-B5C2-3CA42D859AEA}" destId="{9D152171-D111-4F73-90E4-2B70CAE70469}" srcOrd="3" destOrd="0" presId="urn:microsoft.com/office/officeart/2008/layout/LinedList"/>
    <dgm:cxn modelId="{ED1246D2-BBCE-4656-A380-78463147C996}" type="presParOf" srcId="{9D152171-D111-4F73-90E4-2B70CAE70469}" destId="{54AFC43D-8A90-4154-B819-E89C7DEACBFA}" srcOrd="0" destOrd="0" presId="urn:microsoft.com/office/officeart/2008/layout/LinedList"/>
    <dgm:cxn modelId="{EC435E8F-EADE-4F2B-971E-A42621F630E9}" type="presParOf" srcId="{9D152171-D111-4F73-90E4-2B70CAE70469}" destId="{2199C20A-D3C5-4795-A74F-33F8359CFF21}" srcOrd="1" destOrd="0" presId="urn:microsoft.com/office/officeart/2008/layout/LinedList"/>
    <dgm:cxn modelId="{57F1268F-688D-49CB-BC67-39E3DF3C6649}" type="presParOf" srcId="{22AD6A39-33A1-45E7-B5C2-3CA42D859AEA}" destId="{536AB855-1B22-4F5F-A7D1-CE9F021C649D}" srcOrd="4" destOrd="0" presId="urn:microsoft.com/office/officeart/2008/layout/LinedList"/>
    <dgm:cxn modelId="{F105109F-0DC1-4D09-B6E9-B1360FFC04D9}" type="presParOf" srcId="{22AD6A39-33A1-45E7-B5C2-3CA42D859AEA}" destId="{65571D5B-C64C-462F-961E-890B7327065B}" srcOrd="5" destOrd="0" presId="urn:microsoft.com/office/officeart/2008/layout/LinedList"/>
    <dgm:cxn modelId="{9CC0AC59-EDB2-4FB5-A84B-68D6B0D0A13E}" type="presParOf" srcId="{65571D5B-C64C-462F-961E-890B7327065B}" destId="{3B1C27E2-E6B1-4A52-BFB6-795103129D7B}" srcOrd="0" destOrd="0" presId="urn:microsoft.com/office/officeart/2008/layout/LinedList"/>
    <dgm:cxn modelId="{4AECF9A0-3192-49FA-8E29-EC36B3239940}" type="presParOf" srcId="{65571D5B-C64C-462F-961E-890B7327065B}" destId="{7238CC5F-C718-4400-AF28-AC6F55B25848}" srcOrd="1" destOrd="0" presId="urn:microsoft.com/office/officeart/2008/layout/LinedList"/>
    <dgm:cxn modelId="{A5E5684D-DF05-43A1-86A4-A57B4120092A}" type="presParOf" srcId="{22AD6A39-33A1-45E7-B5C2-3CA42D859AEA}" destId="{CB83C725-4E05-4CA3-8BB1-24993859D634}" srcOrd="6" destOrd="0" presId="urn:microsoft.com/office/officeart/2008/layout/LinedList"/>
    <dgm:cxn modelId="{E9044C6D-1157-4EF5-8AC3-C52B19CD9B74}" type="presParOf" srcId="{22AD6A39-33A1-45E7-B5C2-3CA42D859AEA}" destId="{6C12DCCE-8D25-45FA-A2FB-0DEAC33C07D4}" srcOrd="7" destOrd="0" presId="urn:microsoft.com/office/officeart/2008/layout/LinedList"/>
    <dgm:cxn modelId="{8C331783-D65A-4300-B52B-2232CF46F27B}" type="presParOf" srcId="{6C12DCCE-8D25-45FA-A2FB-0DEAC33C07D4}" destId="{E2086EB5-7EBC-4F00-A5E2-B15778369A4E}" srcOrd="0" destOrd="0" presId="urn:microsoft.com/office/officeart/2008/layout/LinedList"/>
    <dgm:cxn modelId="{2F526476-0259-43BE-BA92-5E75AFB2BB60}" type="presParOf" srcId="{6C12DCCE-8D25-45FA-A2FB-0DEAC33C07D4}" destId="{F88035F0-DA92-4533-8841-EF0774847C01}" srcOrd="1" destOrd="0" presId="urn:microsoft.com/office/officeart/2008/layout/LinedList"/>
    <dgm:cxn modelId="{4EBB94DC-EC36-42A0-8796-D9AB0418D5AF}" type="presParOf" srcId="{22AD6A39-33A1-45E7-B5C2-3CA42D859AEA}" destId="{FCE4B7D7-4321-443A-87A3-DCBDB4A6A4D4}" srcOrd="8" destOrd="0" presId="urn:microsoft.com/office/officeart/2008/layout/LinedList"/>
    <dgm:cxn modelId="{C4E72009-7B93-445A-B250-3B3CB14C4422}" type="presParOf" srcId="{22AD6A39-33A1-45E7-B5C2-3CA42D859AEA}" destId="{12044385-50D3-4AA8-B5EE-1EA48413AC7A}" srcOrd="9" destOrd="0" presId="urn:microsoft.com/office/officeart/2008/layout/LinedList"/>
    <dgm:cxn modelId="{A293B594-09E4-4483-B92B-9E8E93A39EC7}" type="presParOf" srcId="{12044385-50D3-4AA8-B5EE-1EA48413AC7A}" destId="{9CC36A4A-D7A9-432F-AE2A-41A563CB117D}" srcOrd="0" destOrd="0" presId="urn:microsoft.com/office/officeart/2008/layout/LinedList"/>
    <dgm:cxn modelId="{CB57A09D-1956-4C3B-90D2-238B2C955FE4}" type="presParOf" srcId="{12044385-50D3-4AA8-B5EE-1EA48413AC7A}" destId="{7D32C161-3EC0-4ED9-B108-3D05FD05A2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0FA37-0CE9-4584-97C1-27A0808630C4}">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4E6E1-E265-4129-A590-127D1F9FF348}">
      <dsp:nvSpPr>
        <dsp:cNvPr id="0" name=""/>
        <dsp:cNvSpPr/>
      </dsp:nvSpPr>
      <dsp:spPr>
        <a:xfrm>
          <a:off x="0" y="2812"/>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a:t>形成了初步的技术方案</a:t>
          </a:r>
          <a:endParaRPr lang="en-US" sz="4700" kern="1200"/>
        </a:p>
      </dsp:txBody>
      <dsp:txXfrm>
        <a:off x="0" y="2812"/>
        <a:ext cx="6373813" cy="1917941"/>
      </dsp:txXfrm>
    </dsp:sp>
    <dsp:sp modelId="{8EB3CD89-8047-4C13-A076-C279DF2F8CF8}">
      <dsp:nvSpPr>
        <dsp:cNvPr id="0" name=""/>
        <dsp:cNvSpPr/>
      </dsp:nvSpPr>
      <dsp:spPr>
        <a:xfrm>
          <a:off x="0" y="1920754"/>
          <a:ext cx="6373813" cy="0"/>
        </a:xfrm>
        <a:prstGeom prst="line">
          <a:avLst/>
        </a:prstGeom>
        <a:solidFill>
          <a:schemeClr val="accent2">
            <a:hueOff val="-750393"/>
            <a:satOff val="-4879"/>
            <a:lumOff val="-1078"/>
            <a:alphaOff val="0"/>
          </a:schemeClr>
        </a:solidFill>
        <a:ln w="12700" cap="flat" cmpd="sng" algn="ctr">
          <a:solidFill>
            <a:schemeClr val="accent2">
              <a:hueOff val="-750393"/>
              <a:satOff val="-4879"/>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0534D-656D-471E-991E-BFC12ECE9B0B}">
      <dsp:nvSpPr>
        <dsp:cNvPr id="0" name=""/>
        <dsp:cNvSpPr/>
      </dsp:nvSpPr>
      <dsp:spPr>
        <a:xfrm>
          <a:off x="0" y="1920754"/>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a:t>对产品结构层进行完善</a:t>
          </a:r>
          <a:endParaRPr lang="en-US" sz="4700" kern="1200"/>
        </a:p>
      </dsp:txBody>
      <dsp:txXfrm>
        <a:off x="0" y="1920754"/>
        <a:ext cx="6373813" cy="1917941"/>
      </dsp:txXfrm>
    </dsp:sp>
    <dsp:sp modelId="{51E0AF77-E3AC-4962-98C1-F7DD146F32FF}">
      <dsp:nvSpPr>
        <dsp:cNvPr id="0" name=""/>
        <dsp:cNvSpPr/>
      </dsp:nvSpPr>
      <dsp:spPr>
        <a:xfrm>
          <a:off x="0" y="3838695"/>
          <a:ext cx="6373813" cy="0"/>
        </a:xfrm>
        <a:prstGeom prst="line">
          <a:avLst/>
        </a:prstGeom>
        <a:solidFill>
          <a:schemeClr val="accent2">
            <a:hueOff val="-1500786"/>
            <a:satOff val="-9757"/>
            <a:lumOff val="-2156"/>
            <a:alphaOff val="0"/>
          </a:schemeClr>
        </a:solidFill>
        <a:ln w="12700" cap="flat" cmpd="sng" algn="ctr">
          <a:solidFill>
            <a:schemeClr val="accent2">
              <a:hueOff val="-1500786"/>
              <a:satOff val="-9757"/>
              <a:lumOff val="-21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FBFAA2-2A84-43BE-9C7D-7729A319B755}">
      <dsp:nvSpPr>
        <dsp:cNvPr id="0" name=""/>
        <dsp:cNvSpPr/>
      </dsp:nvSpPr>
      <dsp:spPr>
        <a:xfrm>
          <a:off x="0" y="3838695"/>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a:t>完成了初步的研发分工</a:t>
          </a:r>
          <a:endParaRPr lang="en-US" sz="4700" kern="1200"/>
        </a:p>
      </dsp:txBody>
      <dsp:txXfrm>
        <a:off x="0" y="3838695"/>
        <a:ext cx="6373813" cy="1917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E599F-CD0D-4266-89C9-33E3896A568D}">
      <dsp:nvSpPr>
        <dsp:cNvPr id="0" name=""/>
        <dsp:cNvSpPr/>
      </dsp:nvSpPr>
      <dsp:spPr>
        <a:xfrm>
          <a:off x="0" y="0"/>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0A665-F9CE-4D03-81CC-BDEDAD9AEEDA}">
      <dsp:nvSpPr>
        <dsp:cNvPr id="0" name=""/>
        <dsp:cNvSpPr/>
      </dsp:nvSpPr>
      <dsp:spPr>
        <a:xfrm>
          <a:off x="0" y="0"/>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Layout</a:t>
          </a:r>
          <a:r>
            <a:rPr lang="zh-CN" sz="3400" kern="1200"/>
            <a:t>配置：</a:t>
          </a:r>
          <a:r>
            <a:rPr lang="en-US" sz="3400" kern="1200"/>
            <a:t>@umijs/plugin-layout</a:t>
          </a:r>
        </a:p>
      </dsp:txBody>
      <dsp:txXfrm>
        <a:off x="0" y="0"/>
        <a:ext cx="6373813" cy="1439862"/>
      </dsp:txXfrm>
    </dsp:sp>
    <dsp:sp modelId="{EC4541FA-9CB4-47EC-B59F-C8268D18DC3F}">
      <dsp:nvSpPr>
        <dsp:cNvPr id="0" name=""/>
        <dsp:cNvSpPr/>
      </dsp:nvSpPr>
      <dsp:spPr>
        <a:xfrm>
          <a:off x="0" y="1439862"/>
          <a:ext cx="6373813" cy="0"/>
        </a:xfrm>
        <a:prstGeom prst="line">
          <a:avLst/>
        </a:prstGeom>
        <a:solidFill>
          <a:schemeClr val="accent2">
            <a:hueOff val="-500262"/>
            <a:satOff val="-3252"/>
            <a:lumOff val="-719"/>
            <a:alphaOff val="0"/>
          </a:schemeClr>
        </a:solidFill>
        <a:ln w="12700" cap="flat" cmpd="sng" algn="ctr">
          <a:solidFill>
            <a:schemeClr val="accent2">
              <a:hueOff val="-500262"/>
              <a:satOff val="-3252"/>
              <a:lumOff val="-7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C3591F-46D3-4824-B4D6-CB8A8241F1C3}">
      <dsp:nvSpPr>
        <dsp:cNvPr id="0" name=""/>
        <dsp:cNvSpPr/>
      </dsp:nvSpPr>
      <dsp:spPr>
        <a:xfrm>
          <a:off x="0" y="1439862"/>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zh-CN" sz="3400" kern="1200"/>
            <a:t>数据请求使用</a:t>
          </a:r>
          <a:r>
            <a:rPr lang="en-US" sz="3400" kern="1200"/>
            <a:t>useRequest</a:t>
          </a:r>
        </a:p>
      </dsp:txBody>
      <dsp:txXfrm>
        <a:off x="0" y="1439862"/>
        <a:ext cx="6373813" cy="1439862"/>
      </dsp:txXfrm>
    </dsp:sp>
    <dsp:sp modelId="{8B4837DE-7205-4081-9267-65B7D579688C}">
      <dsp:nvSpPr>
        <dsp:cNvPr id="0" name=""/>
        <dsp:cNvSpPr/>
      </dsp:nvSpPr>
      <dsp:spPr>
        <a:xfrm>
          <a:off x="0" y="2879725"/>
          <a:ext cx="6373813" cy="0"/>
        </a:xfrm>
        <a:prstGeom prst="line">
          <a:avLst/>
        </a:prstGeom>
        <a:solidFill>
          <a:schemeClr val="accent2">
            <a:hueOff val="-1000524"/>
            <a:satOff val="-6505"/>
            <a:lumOff val="-1437"/>
            <a:alphaOff val="0"/>
          </a:schemeClr>
        </a:solidFill>
        <a:ln w="12700" cap="flat" cmpd="sng" algn="ctr">
          <a:solidFill>
            <a:schemeClr val="accent2">
              <a:hueOff val="-1000524"/>
              <a:satOff val="-6505"/>
              <a:lumOff val="-14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78B7D-D7E7-44A2-ABE5-D2AD252874EF}">
      <dsp:nvSpPr>
        <dsp:cNvPr id="0" name=""/>
        <dsp:cNvSpPr/>
      </dsp:nvSpPr>
      <dsp:spPr>
        <a:xfrm>
          <a:off x="0" y="2879724"/>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zh-CN" sz="3400" kern="1200"/>
            <a:t>使用框架内置的</a:t>
          </a:r>
          <a:r>
            <a:rPr lang="en-US" sz="3400" kern="1200"/>
            <a:t>JS Lint</a:t>
          </a:r>
        </a:p>
      </dsp:txBody>
      <dsp:txXfrm>
        <a:off x="0" y="2879724"/>
        <a:ext cx="6373813" cy="1439862"/>
      </dsp:txXfrm>
    </dsp:sp>
    <dsp:sp modelId="{4BFB3A0C-09B5-4ECB-8429-B1D7B31C4360}">
      <dsp:nvSpPr>
        <dsp:cNvPr id="0" name=""/>
        <dsp:cNvSpPr/>
      </dsp:nvSpPr>
      <dsp:spPr>
        <a:xfrm>
          <a:off x="0" y="4319587"/>
          <a:ext cx="6373813" cy="0"/>
        </a:xfrm>
        <a:prstGeom prst="line">
          <a:avLst/>
        </a:prstGeom>
        <a:solidFill>
          <a:schemeClr val="accent2">
            <a:hueOff val="-1500786"/>
            <a:satOff val="-9757"/>
            <a:lumOff val="-2156"/>
            <a:alphaOff val="0"/>
          </a:schemeClr>
        </a:solidFill>
        <a:ln w="12700" cap="flat" cmpd="sng" algn="ctr">
          <a:solidFill>
            <a:schemeClr val="accent2">
              <a:hueOff val="-1500786"/>
              <a:satOff val="-9757"/>
              <a:lumOff val="-21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C89A41-10E1-48F7-A88D-24D63ADBCA35}">
      <dsp:nvSpPr>
        <dsp:cNvPr id="0" name=""/>
        <dsp:cNvSpPr/>
      </dsp:nvSpPr>
      <dsp:spPr>
        <a:xfrm>
          <a:off x="0" y="4319587"/>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zh-CN" sz="3400" kern="1200"/>
            <a:t>使用</a:t>
          </a:r>
          <a:r>
            <a:rPr lang="en-US" sz="3400" kern="1200"/>
            <a:t>Less</a:t>
          </a:r>
          <a:r>
            <a:rPr lang="zh-CN" sz="3400" kern="1200"/>
            <a:t>作为样式语言</a:t>
          </a:r>
          <a:endParaRPr lang="en-US" sz="3400" kern="1200"/>
        </a:p>
      </dsp:txBody>
      <dsp:txXfrm>
        <a:off x="0" y="4319587"/>
        <a:ext cx="6373813" cy="1439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7E7CD-BC60-43A2-96CB-E024B122CFA4}">
      <dsp:nvSpPr>
        <dsp:cNvPr id="0" name=""/>
        <dsp:cNvSpPr/>
      </dsp:nvSpPr>
      <dsp:spPr>
        <a:xfrm>
          <a:off x="0" y="0"/>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50F1C3-15A3-41FC-88A0-BB21241820A4}">
      <dsp:nvSpPr>
        <dsp:cNvPr id="0" name=""/>
        <dsp:cNvSpPr/>
      </dsp:nvSpPr>
      <dsp:spPr>
        <a:xfrm>
          <a:off x="0" y="0"/>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sz="2500" kern="1200"/>
            <a:t>采用</a:t>
          </a:r>
          <a:r>
            <a:rPr lang="en-US" sz="2500" kern="1200"/>
            <a:t>RBAC</a:t>
          </a:r>
          <a:r>
            <a:rPr lang="zh-CN" sz="2500" kern="1200"/>
            <a:t>进行权限管理</a:t>
          </a:r>
          <a:endParaRPr lang="en-US" sz="2500" kern="1200"/>
        </a:p>
      </dsp:txBody>
      <dsp:txXfrm>
        <a:off x="0" y="0"/>
        <a:ext cx="6373813" cy="1439862"/>
      </dsp:txXfrm>
    </dsp:sp>
    <dsp:sp modelId="{D24F46C1-4F47-4A4E-88CC-6825C5FDDE73}">
      <dsp:nvSpPr>
        <dsp:cNvPr id="0" name=""/>
        <dsp:cNvSpPr/>
      </dsp:nvSpPr>
      <dsp:spPr>
        <a:xfrm>
          <a:off x="0" y="143986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FA1919-C659-4A7E-BF7D-5F4A15692B53}">
      <dsp:nvSpPr>
        <dsp:cNvPr id="0" name=""/>
        <dsp:cNvSpPr/>
      </dsp:nvSpPr>
      <dsp:spPr>
        <a:xfrm>
          <a:off x="0" y="1439862"/>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sz="2500" kern="1200"/>
            <a:t>建立用户到角色树叶节点的多对多映射</a:t>
          </a:r>
          <a:endParaRPr lang="en-US" sz="2500" kern="1200"/>
        </a:p>
      </dsp:txBody>
      <dsp:txXfrm>
        <a:off x="0" y="1439862"/>
        <a:ext cx="6373813" cy="1439862"/>
      </dsp:txXfrm>
    </dsp:sp>
    <dsp:sp modelId="{B58E0256-7F00-4F9F-B768-E924526F4262}">
      <dsp:nvSpPr>
        <dsp:cNvPr id="0" name=""/>
        <dsp:cNvSpPr/>
      </dsp:nvSpPr>
      <dsp:spPr>
        <a:xfrm>
          <a:off x="0" y="2879725"/>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836DD-35B1-4ED8-A702-0D37C5883AEE}">
      <dsp:nvSpPr>
        <dsp:cNvPr id="0" name=""/>
        <dsp:cNvSpPr/>
      </dsp:nvSpPr>
      <dsp:spPr>
        <a:xfrm>
          <a:off x="0" y="2879724"/>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sz="2500" kern="1200" dirty="0"/>
            <a:t>建立角色树节点到功能树子树的多对多映射</a:t>
          </a:r>
          <a:endParaRPr lang="en-US" altLang="zh-CN" sz="2500" kern="1200" dirty="0"/>
        </a:p>
      </dsp:txBody>
      <dsp:txXfrm>
        <a:off x="0" y="2879724"/>
        <a:ext cx="6373813" cy="1439862"/>
      </dsp:txXfrm>
    </dsp:sp>
    <dsp:sp modelId="{15EB1F25-38A5-4720-B63C-472DF97FEC84}">
      <dsp:nvSpPr>
        <dsp:cNvPr id="0" name=""/>
        <dsp:cNvSpPr/>
      </dsp:nvSpPr>
      <dsp:spPr>
        <a:xfrm>
          <a:off x="0" y="4319587"/>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8849B-7690-46C6-9579-50D8CCEA8A59}">
      <dsp:nvSpPr>
        <dsp:cNvPr id="0" name=""/>
        <dsp:cNvSpPr/>
      </dsp:nvSpPr>
      <dsp:spPr>
        <a:xfrm>
          <a:off x="0" y="4319587"/>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用户登录时，后端查询</a:t>
          </a:r>
          <a:r>
            <a:rPr lang="en-US" altLang="zh-CN" sz="2500" kern="1200" dirty="0"/>
            <a:t>RBAC</a:t>
          </a:r>
          <a:r>
            <a:rPr lang="zh-CN" altLang="en-US" sz="2500" kern="1200" dirty="0"/>
            <a:t>获得对应功能树并生成菜单，以</a:t>
          </a:r>
          <a:r>
            <a:rPr lang="en-US" altLang="zh-CN" sz="2500" kern="1200" dirty="0"/>
            <a:t>JSON</a:t>
          </a:r>
          <a:r>
            <a:rPr lang="zh-CN" altLang="en-US" sz="2500" kern="1200" dirty="0"/>
            <a:t>格式发送给前端</a:t>
          </a:r>
          <a:endParaRPr lang="en-US" altLang="zh-CN" sz="2500" kern="1200" dirty="0"/>
        </a:p>
      </dsp:txBody>
      <dsp:txXfrm>
        <a:off x="0" y="4319587"/>
        <a:ext cx="6373813" cy="1439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8338A-5B17-4338-AD03-F36E4D4D82E7}">
      <dsp:nvSpPr>
        <dsp:cNvPr id="0" name=""/>
        <dsp:cNvSpPr/>
      </dsp:nvSpPr>
      <dsp:spPr>
        <a:xfrm>
          <a:off x="2336" y="1978826"/>
          <a:ext cx="1676089" cy="83804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超级管理员 </a:t>
          </a:r>
        </a:p>
      </dsp:txBody>
      <dsp:txXfrm>
        <a:off x="26881" y="2003371"/>
        <a:ext cx="1626999" cy="788954"/>
      </dsp:txXfrm>
    </dsp:sp>
    <dsp:sp modelId="{CDBFD737-BEFE-4261-8013-8090A6614D70}">
      <dsp:nvSpPr>
        <dsp:cNvPr id="0" name=""/>
        <dsp:cNvSpPr/>
      </dsp:nvSpPr>
      <dsp:spPr>
        <a:xfrm>
          <a:off x="2336" y="2942578"/>
          <a:ext cx="1676089" cy="83804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zh-CN" altLang="en-US" sz="2500" kern="1200"/>
            <a:t>工作人员 </a:t>
          </a:r>
        </a:p>
      </dsp:txBody>
      <dsp:txXfrm>
        <a:off x="26881" y="2967123"/>
        <a:ext cx="1626999" cy="788954"/>
      </dsp:txXfrm>
    </dsp:sp>
    <dsp:sp modelId="{EA4050D0-5615-4A54-90E2-B9881A1E78FA}">
      <dsp:nvSpPr>
        <dsp:cNvPr id="0" name=""/>
        <dsp:cNvSpPr/>
      </dsp:nvSpPr>
      <dsp:spPr>
        <a:xfrm rot="17692822">
          <a:off x="1216881" y="2625691"/>
          <a:ext cx="1593525" cy="26191"/>
        </a:xfrm>
        <a:custGeom>
          <a:avLst/>
          <a:gdLst/>
          <a:ahLst/>
          <a:cxnLst/>
          <a:rect l="0" t="0" r="0" b="0"/>
          <a:pathLst>
            <a:path>
              <a:moveTo>
                <a:pt x="0" y="13095"/>
              </a:moveTo>
              <a:lnTo>
                <a:pt x="1593525" y="130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973805" y="2598948"/>
        <a:ext cx="79676" cy="79676"/>
      </dsp:txXfrm>
    </dsp:sp>
    <dsp:sp modelId="{AA0BAD57-23D4-47E8-9A00-2F1AEA65E772}">
      <dsp:nvSpPr>
        <dsp:cNvPr id="0" name=""/>
        <dsp:cNvSpPr/>
      </dsp:nvSpPr>
      <dsp:spPr>
        <a:xfrm>
          <a:off x="2348862" y="1496950"/>
          <a:ext cx="1676089" cy="83804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zh-CN" altLang="en-US" sz="2500" kern="1200"/>
            <a:t>市场部 </a:t>
          </a:r>
        </a:p>
      </dsp:txBody>
      <dsp:txXfrm>
        <a:off x="2373407" y="1521495"/>
        <a:ext cx="1626999" cy="788954"/>
      </dsp:txXfrm>
    </dsp:sp>
    <dsp:sp modelId="{C94F59FF-8E73-455A-8BB2-D203BE686FC0}">
      <dsp:nvSpPr>
        <dsp:cNvPr id="0" name=""/>
        <dsp:cNvSpPr/>
      </dsp:nvSpPr>
      <dsp:spPr>
        <a:xfrm rot="18289469">
          <a:off x="3773164" y="1421001"/>
          <a:ext cx="1174010" cy="26191"/>
        </a:xfrm>
        <a:custGeom>
          <a:avLst/>
          <a:gdLst/>
          <a:ahLst/>
          <a:cxnLst/>
          <a:rect l="0" t="0" r="0" b="0"/>
          <a:pathLst>
            <a:path>
              <a:moveTo>
                <a:pt x="0" y="13095"/>
              </a:moveTo>
              <a:lnTo>
                <a:pt x="1174010" y="130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30819" y="1404747"/>
        <a:ext cx="58700" cy="58700"/>
      </dsp:txXfrm>
    </dsp:sp>
    <dsp:sp modelId="{D96E1316-B00D-40CF-8710-F07465E52C65}">
      <dsp:nvSpPr>
        <dsp:cNvPr id="0" name=""/>
        <dsp:cNvSpPr/>
      </dsp:nvSpPr>
      <dsp:spPr>
        <a:xfrm>
          <a:off x="4695387" y="533199"/>
          <a:ext cx="1676089" cy="838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zh-CN" altLang="en-US" sz="2500" kern="1200"/>
            <a:t>中级人员 </a:t>
          </a:r>
        </a:p>
      </dsp:txBody>
      <dsp:txXfrm>
        <a:off x="4719932" y="557744"/>
        <a:ext cx="1626999" cy="788954"/>
      </dsp:txXfrm>
    </dsp:sp>
    <dsp:sp modelId="{2EB6ECA1-9BBE-4F91-AB4A-A5BA946308C6}">
      <dsp:nvSpPr>
        <dsp:cNvPr id="0" name=""/>
        <dsp:cNvSpPr/>
      </dsp:nvSpPr>
      <dsp:spPr>
        <a:xfrm>
          <a:off x="4024951" y="1902877"/>
          <a:ext cx="670435" cy="26191"/>
        </a:xfrm>
        <a:custGeom>
          <a:avLst/>
          <a:gdLst/>
          <a:ahLst/>
          <a:cxnLst/>
          <a:rect l="0" t="0" r="0" b="0"/>
          <a:pathLst>
            <a:path>
              <a:moveTo>
                <a:pt x="0" y="13095"/>
              </a:moveTo>
              <a:lnTo>
                <a:pt x="670435" y="130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43409" y="1899212"/>
        <a:ext cx="33521" cy="33521"/>
      </dsp:txXfrm>
    </dsp:sp>
    <dsp:sp modelId="{BF0EB82A-F5C8-4E9F-8D94-9063BD01341D}">
      <dsp:nvSpPr>
        <dsp:cNvPr id="0" name=""/>
        <dsp:cNvSpPr/>
      </dsp:nvSpPr>
      <dsp:spPr>
        <a:xfrm>
          <a:off x="4695387" y="1496950"/>
          <a:ext cx="1676089" cy="838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zh-CN" altLang="en-US" sz="2500" kern="1200"/>
            <a:t>初级人员 </a:t>
          </a:r>
        </a:p>
      </dsp:txBody>
      <dsp:txXfrm>
        <a:off x="4719932" y="1521495"/>
        <a:ext cx="1626999" cy="788954"/>
      </dsp:txXfrm>
    </dsp:sp>
    <dsp:sp modelId="{1FC0BC02-F296-46A0-9C28-0DA357F3FDD9}">
      <dsp:nvSpPr>
        <dsp:cNvPr id="0" name=""/>
        <dsp:cNvSpPr/>
      </dsp:nvSpPr>
      <dsp:spPr>
        <a:xfrm rot="3310531">
          <a:off x="3773164" y="2384753"/>
          <a:ext cx="1174010" cy="26191"/>
        </a:xfrm>
        <a:custGeom>
          <a:avLst/>
          <a:gdLst/>
          <a:ahLst/>
          <a:cxnLst/>
          <a:rect l="0" t="0" r="0" b="0"/>
          <a:pathLst>
            <a:path>
              <a:moveTo>
                <a:pt x="0" y="13095"/>
              </a:moveTo>
              <a:lnTo>
                <a:pt x="1174010" y="1309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30819" y="2368498"/>
        <a:ext cx="58700" cy="58700"/>
      </dsp:txXfrm>
    </dsp:sp>
    <dsp:sp modelId="{8E27B49E-D53A-4DF5-AA5E-FDFE86BC182B}">
      <dsp:nvSpPr>
        <dsp:cNvPr id="0" name=""/>
        <dsp:cNvSpPr/>
      </dsp:nvSpPr>
      <dsp:spPr>
        <a:xfrm>
          <a:off x="4695387" y="2460702"/>
          <a:ext cx="1676089" cy="838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altLang="zh-CN" sz="2500" kern="1200"/>
            <a:t>... </a:t>
          </a:r>
        </a:p>
      </dsp:txBody>
      <dsp:txXfrm>
        <a:off x="4719932" y="2485247"/>
        <a:ext cx="1626999" cy="788954"/>
      </dsp:txXfrm>
    </dsp:sp>
    <dsp:sp modelId="{8C80BAAF-4B34-4A37-A19B-C4E964A8AD74}">
      <dsp:nvSpPr>
        <dsp:cNvPr id="0" name=""/>
        <dsp:cNvSpPr/>
      </dsp:nvSpPr>
      <dsp:spPr>
        <a:xfrm rot="19457599">
          <a:off x="1600821" y="3107567"/>
          <a:ext cx="825644" cy="26191"/>
        </a:xfrm>
        <a:custGeom>
          <a:avLst/>
          <a:gdLst/>
          <a:ahLst/>
          <a:cxnLst/>
          <a:rect l="0" t="0" r="0" b="0"/>
          <a:pathLst>
            <a:path>
              <a:moveTo>
                <a:pt x="0" y="13095"/>
              </a:moveTo>
              <a:lnTo>
                <a:pt x="825644" y="130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993002" y="3100021"/>
        <a:ext cx="41282" cy="41282"/>
      </dsp:txXfrm>
    </dsp:sp>
    <dsp:sp modelId="{C5A14CF0-90E8-4CA3-9F3F-CD8C80CC5881}">
      <dsp:nvSpPr>
        <dsp:cNvPr id="0" name=""/>
        <dsp:cNvSpPr/>
      </dsp:nvSpPr>
      <dsp:spPr>
        <a:xfrm>
          <a:off x="2348862" y="2460702"/>
          <a:ext cx="1676089" cy="83804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zh-CN" altLang="en-US" sz="2500" kern="1200"/>
            <a:t>测试部 </a:t>
          </a:r>
        </a:p>
      </dsp:txBody>
      <dsp:txXfrm>
        <a:off x="2373407" y="2485247"/>
        <a:ext cx="1626999" cy="788954"/>
      </dsp:txXfrm>
    </dsp:sp>
    <dsp:sp modelId="{778D6063-5295-4658-BF69-16C05987A99E}">
      <dsp:nvSpPr>
        <dsp:cNvPr id="0" name=""/>
        <dsp:cNvSpPr/>
      </dsp:nvSpPr>
      <dsp:spPr>
        <a:xfrm rot="2142401">
          <a:off x="1600821" y="3589443"/>
          <a:ext cx="825644" cy="26191"/>
        </a:xfrm>
        <a:custGeom>
          <a:avLst/>
          <a:gdLst/>
          <a:ahLst/>
          <a:cxnLst/>
          <a:rect l="0" t="0" r="0" b="0"/>
          <a:pathLst>
            <a:path>
              <a:moveTo>
                <a:pt x="0" y="13095"/>
              </a:moveTo>
              <a:lnTo>
                <a:pt x="825644" y="130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993002" y="3581897"/>
        <a:ext cx="41282" cy="41282"/>
      </dsp:txXfrm>
    </dsp:sp>
    <dsp:sp modelId="{73B36712-D94A-4B7C-AD56-1FF4C54D9BC9}">
      <dsp:nvSpPr>
        <dsp:cNvPr id="0" name=""/>
        <dsp:cNvSpPr/>
      </dsp:nvSpPr>
      <dsp:spPr>
        <a:xfrm>
          <a:off x="2348862" y="3424454"/>
          <a:ext cx="1676089" cy="83804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zh-CN" altLang="en-US" sz="2500" kern="1200"/>
            <a:t>质量部 </a:t>
          </a:r>
        </a:p>
      </dsp:txBody>
      <dsp:txXfrm>
        <a:off x="2373407" y="3448999"/>
        <a:ext cx="1626999" cy="788954"/>
      </dsp:txXfrm>
    </dsp:sp>
    <dsp:sp modelId="{8C286A0B-84AF-4E0D-A479-B43DEE7692E7}">
      <dsp:nvSpPr>
        <dsp:cNvPr id="0" name=""/>
        <dsp:cNvSpPr/>
      </dsp:nvSpPr>
      <dsp:spPr>
        <a:xfrm rot="3907178">
          <a:off x="1216881" y="4071318"/>
          <a:ext cx="1593525" cy="26191"/>
        </a:xfrm>
        <a:custGeom>
          <a:avLst/>
          <a:gdLst/>
          <a:ahLst/>
          <a:cxnLst/>
          <a:rect l="0" t="0" r="0" b="0"/>
          <a:pathLst>
            <a:path>
              <a:moveTo>
                <a:pt x="0" y="13095"/>
              </a:moveTo>
              <a:lnTo>
                <a:pt x="1593525" y="130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973805" y="4044576"/>
        <a:ext cx="79676" cy="79676"/>
      </dsp:txXfrm>
    </dsp:sp>
    <dsp:sp modelId="{7A3891AA-CF79-4826-B09B-48B50DD401EB}">
      <dsp:nvSpPr>
        <dsp:cNvPr id="0" name=""/>
        <dsp:cNvSpPr/>
      </dsp:nvSpPr>
      <dsp:spPr>
        <a:xfrm>
          <a:off x="2348862" y="4388205"/>
          <a:ext cx="1676089" cy="83804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altLang="zh-CN" sz="2500" kern="1200"/>
            <a:t>... </a:t>
          </a:r>
        </a:p>
      </dsp:txBody>
      <dsp:txXfrm>
        <a:off x="2373407" y="4412750"/>
        <a:ext cx="1626999" cy="788954"/>
      </dsp:txXfrm>
    </dsp:sp>
    <dsp:sp modelId="{EAC5B3CB-8C2D-4F5C-B1A2-DEA4D7631AC5}">
      <dsp:nvSpPr>
        <dsp:cNvPr id="0" name=""/>
        <dsp:cNvSpPr/>
      </dsp:nvSpPr>
      <dsp:spPr>
        <a:xfrm>
          <a:off x="2336" y="3906330"/>
          <a:ext cx="1676089" cy="83804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zh-CN" altLang="en-US" sz="2500" kern="1200"/>
            <a:t>客户</a:t>
          </a:r>
        </a:p>
      </dsp:txBody>
      <dsp:txXfrm>
        <a:off x="26881" y="3930875"/>
        <a:ext cx="1626999" cy="78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DB5C0-1B2D-4B9A-AEA3-9A2483FB8F4E}">
      <dsp:nvSpPr>
        <dsp:cNvPr id="0" name=""/>
        <dsp:cNvSpPr/>
      </dsp:nvSpPr>
      <dsp:spPr>
        <a:xfrm>
          <a:off x="720017" y="592712"/>
          <a:ext cx="2055741" cy="1027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t>系统管理 </a:t>
          </a:r>
        </a:p>
      </dsp:txBody>
      <dsp:txXfrm>
        <a:off x="750122" y="622817"/>
        <a:ext cx="1995531" cy="967660"/>
      </dsp:txXfrm>
    </dsp:sp>
    <dsp:sp modelId="{9B8C350C-7F4D-4A20-B8C2-FAECE60862C2}">
      <dsp:nvSpPr>
        <dsp:cNvPr id="0" name=""/>
        <dsp:cNvSpPr/>
      </dsp:nvSpPr>
      <dsp:spPr>
        <a:xfrm rot="19457599">
          <a:off x="2680576" y="795073"/>
          <a:ext cx="1012661" cy="32124"/>
        </a:xfrm>
        <a:custGeom>
          <a:avLst/>
          <a:gdLst/>
          <a:ahLst/>
          <a:cxnLst/>
          <a:rect l="0" t="0" r="0" b="0"/>
          <a:pathLst>
            <a:path>
              <a:moveTo>
                <a:pt x="0" y="16062"/>
              </a:moveTo>
              <a:lnTo>
                <a:pt x="1012661" y="16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61590" y="785818"/>
        <a:ext cx="50633" cy="50633"/>
      </dsp:txXfrm>
    </dsp:sp>
    <dsp:sp modelId="{49B7562A-24F3-4795-A76E-A50350C911AD}">
      <dsp:nvSpPr>
        <dsp:cNvPr id="0" name=""/>
        <dsp:cNvSpPr/>
      </dsp:nvSpPr>
      <dsp:spPr>
        <a:xfrm>
          <a:off x="3598055" y="1687"/>
          <a:ext cx="2055741" cy="10278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altLang="zh-CN" sz="1800" kern="1200"/>
            <a:t>RBAC</a:t>
          </a:r>
          <a:r>
            <a:rPr lang="zh-CN" altLang="en-US" sz="1800" kern="1200"/>
            <a:t>系统管理（“用户管理”） </a:t>
          </a:r>
        </a:p>
      </dsp:txBody>
      <dsp:txXfrm>
        <a:off x="3628160" y="31792"/>
        <a:ext cx="1995531" cy="967660"/>
      </dsp:txXfrm>
    </dsp:sp>
    <dsp:sp modelId="{B7F5F704-168D-48FE-835F-51CF232E1CF7}">
      <dsp:nvSpPr>
        <dsp:cNvPr id="0" name=""/>
        <dsp:cNvSpPr/>
      </dsp:nvSpPr>
      <dsp:spPr>
        <a:xfrm rot="2142401">
          <a:off x="2680576" y="1386099"/>
          <a:ext cx="1012661" cy="32124"/>
        </a:xfrm>
        <a:custGeom>
          <a:avLst/>
          <a:gdLst/>
          <a:ahLst/>
          <a:cxnLst/>
          <a:rect l="0" t="0" r="0" b="0"/>
          <a:pathLst>
            <a:path>
              <a:moveTo>
                <a:pt x="0" y="16062"/>
              </a:moveTo>
              <a:lnTo>
                <a:pt x="1012661" y="16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61590" y="1376844"/>
        <a:ext cx="50633" cy="50633"/>
      </dsp:txXfrm>
    </dsp:sp>
    <dsp:sp modelId="{3718B2E8-CD7B-4511-BCB0-EDFB65EF7AB6}">
      <dsp:nvSpPr>
        <dsp:cNvPr id="0" name=""/>
        <dsp:cNvSpPr/>
      </dsp:nvSpPr>
      <dsp:spPr>
        <a:xfrm>
          <a:off x="3598055" y="1183738"/>
          <a:ext cx="2055741" cy="10278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zh-CN" altLang="en-US" sz="1800" kern="1200"/>
            <a:t>系统一般性配置（菜单、样式、邮件系统等） </a:t>
          </a:r>
        </a:p>
      </dsp:txBody>
      <dsp:txXfrm>
        <a:off x="3628160" y="1213843"/>
        <a:ext cx="1995531" cy="967660"/>
      </dsp:txXfrm>
    </dsp:sp>
    <dsp:sp modelId="{23356EC5-8A71-4ABF-BF28-5999F825064C}">
      <dsp:nvSpPr>
        <dsp:cNvPr id="0" name=""/>
        <dsp:cNvSpPr/>
      </dsp:nvSpPr>
      <dsp:spPr>
        <a:xfrm>
          <a:off x="720017" y="2365789"/>
          <a:ext cx="2055741" cy="1027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zh-CN" altLang="en-US" sz="1800" kern="1200"/>
            <a:t>客户管理 </a:t>
          </a:r>
        </a:p>
      </dsp:txBody>
      <dsp:txXfrm>
        <a:off x="750122" y="2395894"/>
        <a:ext cx="1995531" cy="967660"/>
      </dsp:txXfrm>
    </dsp:sp>
    <dsp:sp modelId="{ACD89F69-2F84-4E33-A78E-D7804309B4B5}">
      <dsp:nvSpPr>
        <dsp:cNvPr id="0" name=""/>
        <dsp:cNvSpPr/>
      </dsp:nvSpPr>
      <dsp:spPr>
        <a:xfrm>
          <a:off x="2775758" y="2863662"/>
          <a:ext cx="822296" cy="32124"/>
        </a:xfrm>
        <a:custGeom>
          <a:avLst/>
          <a:gdLst/>
          <a:ahLst/>
          <a:cxnLst/>
          <a:rect l="0" t="0" r="0" b="0"/>
          <a:pathLst>
            <a:path>
              <a:moveTo>
                <a:pt x="0" y="16062"/>
              </a:moveTo>
              <a:lnTo>
                <a:pt x="822296" y="16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66349" y="2859167"/>
        <a:ext cx="41114" cy="41114"/>
      </dsp:txXfrm>
    </dsp:sp>
    <dsp:sp modelId="{B0D3203D-40F0-482F-8046-961192BA20FA}">
      <dsp:nvSpPr>
        <dsp:cNvPr id="0" name=""/>
        <dsp:cNvSpPr/>
      </dsp:nvSpPr>
      <dsp:spPr>
        <a:xfrm>
          <a:off x="3598055" y="2365789"/>
          <a:ext cx="2055741" cy="10278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zh-CN" altLang="en-US" sz="1800" kern="1200"/>
            <a:t>系统中客户的</a:t>
          </a:r>
          <a:r>
            <a:rPr lang="en-US" altLang="zh-CN" sz="1800" kern="1200"/>
            <a:t>CRUD </a:t>
          </a:r>
        </a:p>
      </dsp:txBody>
      <dsp:txXfrm>
        <a:off x="3628160" y="2395894"/>
        <a:ext cx="1995531" cy="967660"/>
      </dsp:txXfrm>
    </dsp:sp>
    <dsp:sp modelId="{B874DC99-36C6-42FD-81F6-13D7B03360F7}">
      <dsp:nvSpPr>
        <dsp:cNvPr id="0" name=""/>
        <dsp:cNvSpPr/>
      </dsp:nvSpPr>
      <dsp:spPr>
        <a:xfrm>
          <a:off x="720017" y="3547840"/>
          <a:ext cx="2055741" cy="1027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zh-CN" altLang="en-US" sz="1800" kern="1200"/>
            <a:t>委托管理 </a:t>
          </a:r>
        </a:p>
      </dsp:txBody>
      <dsp:txXfrm>
        <a:off x="750122" y="3577945"/>
        <a:ext cx="1995531" cy="967660"/>
      </dsp:txXfrm>
    </dsp:sp>
    <dsp:sp modelId="{36C26CD0-31F5-48F2-8543-8BAF36DE14C7}">
      <dsp:nvSpPr>
        <dsp:cNvPr id="0" name=""/>
        <dsp:cNvSpPr/>
      </dsp:nvSpPr>
      <dsp:spPr>
        <a:xfrm>
          <a:off x="2775758" y="4045714"/>
          <a:ext cx="822296" cy="32124"/>
        </a:xfrm>
        <a:custGeom>
          <a:avLst/>
          <a:gdLst/>
          <a:ahLst/>
          <a:cxnLst/>
          <a:rect l="0" t="0" r="0" b="0"/>
          <a:pathLst>
            <a:path>
              <a:moveTo>
                <a:pt x="0" y="16062"/>
              </a:moveTo>
              <a:lnTo>
                <a:pt x="822296" y="16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66349" y="4041218"/>
        <a:ext cx="41114" cy="41114"/>
      </dsp:txXfrm>
    </dsp:sp>
    <dsp:sp modelId="{3CE08CB4-2806-4DE5-B87D-8A9DBE55C824}">
      <dsp:nvSpPr>
        <dsp:cNvPr id="0" name=""/>
        <dsp:cNvSpPr/>
      </dsp:nvSpPr>
      <dsp:spPr>
        <a:xfrm>
          <a:off x="3598055" y="3547840"/>
          <a:ext cx="2055741" cy="10278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zh-CN" altLang="en-US" sz="1800" kern="1200"/>
            <a:t>系统中委托的</a:t>
          </a:r>
          <a:r>
            <a:rPr lang="en-US" sz="1800" kern="1200"/>
            <a:t>CRUD </a:t>
          </a:r>
        </a:p>
      </dsp:txBody>
      <dsp:txXfrm>
        <a:off x="3628160" y="3577945"/>
        <a:ext cx="1995531" cy="967660"/>
      </dsp:txXfrm>
    </dsp:sp>
    <dsp:sp modelId="{10D8AB43-A10F-46FB-ACD4-0BA897945698}">
      <dsp:nvSpPr>
        <dsp:cNvPr id="0" name=""/>
        <dsp:cNvSpPr/>
      </dsp:nvSpPr>
      <dsp:spPr>
        <a:xfrm>
          <a:off x="720017" y="4729892"/>
          <a:ext cx="2055741" cy="1027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altLang="zh-CN" sz="1800" kern="1200"/>
            <a:t>...</a:t>
          </a:r>
        </a:p>
      </dsp:txBody>
      <dsp:txXfrm>
        <a:off x="750122" y="4759997"/>
        <a:ext cx="1995531" cy="9676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9A261-B32E-42F7-9B3C-EC21BF400377}">
      <dsp:nvSpPr>
        <dsp:cNvPr id="0" name=""/>
        <dsp:cNvSpPr/>
      </dsp:nvSpPr>
      <dsp:spPr>
        <a:xfrm>
          <a:off x="0" y="0"/>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111C63-717B-44EB-893D-99568478526A}">
      <dsp:nvSpPr>
        <dsp:cNvPr id="0" name=""/>
        <dsp:cNvSpPr/>
      </dsp:nvSpPr>
      <dsp:spPr>
        <a:xfrm>
          <a:off x="0" y="0"/>
          <a:ext cx="6373813" cy="2879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CN" sz="4000" kern="1200"/>
            <a:t>对应不在菜单中的页面以及同一页面中对不同用户提供不同的元素和操作</a:t>
          </a:r>
          <a:endParaRPr lang="en-US" sz="4000" kern="1200"/>
        </a:p>
      </dsp:txBody>
      <dsp:txXfrm>
        <a:off x="0" y="0"/>
        <a:ext cx="6373813" cy="2879724"/>
      </dsp:txXfrm>
    </dsp:sp>
    <dsp:sp modelId="{17B1EB17-6D44-4E92-A847-57DEDB5C7D8A}">
      <dsp:nvSpPr>
        <dsp:cNvPr id="0" name=""/>
        <dsp:cNvSpPr/>
      </dsp:nvSpPr>
      <dsp:spPr>
        <a:xfrm>
          <a:off x="0" y="2879724"/>
          <a:ext cx="6373813" cy="0"/>
        </a:xfrm>
        <a:prstGeom prst="line">
          <a:avLst/>
        </a:prstGeom>
        <a:solidFill>
          <a:schemeClr val="accent2">
            <a:hueOff val="-1500786"/>
            <a:satOff val="-9757"/>
            <a:lumOff val="-2156"/>
            <a:alphaOff val="0"/>
          </a:schemeClr>
        </a:solidFill>
        <a:ln w="12700" cap="flat" cmpd="sng" algn="ctr">
          <a:solidFill>
            <a:schemeClr val="accent2">
              <a:hueOff val="-1500786"/>
              <a:satOff val="-9757"/>
              <a:lumOff val="-21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F33DD-1379-430E-9489-EB9D6A7F93C3}">
      <dsp:nvSpPr>
        <dsp:cNvPr id="0" name=""/>
        <dsp:cNvSpPr/>
      </dsp:nvSpPr>
      <dsp:spPr>
        <a:xfrm>
          <a:off x="0" y="2879724"/>
          <a:ext cx="6373813" cy="2879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CN" sz="4000" kern="1200" dirty="0"/>
            <a:t>使用插件</a:t>
          </a:r>
          <a:r>
            <a:rPr lang="en-US" sz="4000" kern="1200" dirty="0"/>
            <a:t>@umijs/plugin-access</a:t>
          </a:r>
          <a:r>
            <a:rPr lang="zh-CN" sz="4000" kern="1200" dirty="0"/>
            <a:t>、</a:t>
          </a:r>
          <a:r>
            <a:rPr lang="en-US" sz="4000" kern="1200" dirty="0"/>
            <a:t>@alipay/umi-plugin-layout</a:t>
          </a:r>
        </a:p>
      </dsp:txBody>
      <dsp:txXfrm>
        <a:off x="0" y="2879724"/>
        <a:ext cx="6373813" cy="28797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4CEAE-67E5-4912-B556-BD5F0ECE84F1}">
      <dsp:nvSpPr>
        <dsp:cNvPr id="0" name=""/>
        <dsp:cNvSpPr/>
      </dsp:nvSpPr>
      <dsp:spPr>
        <a:xfrm>
          <a:off x="0" y="703"/>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7B470-2923-4C99-B590-4BA8FC66ADE1}">
      <dsp:nvSpPr>
        <dsp:cNvPr id="0" name=""/>
        <dsp:cNvSpPr/>
      </dsp:nvSpPr>
      <dsp:spPr>
        <a:xfrm>
          <a:off x="0" y="703"/>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a:t>按照业务模块分工</a:t>
          </a:r>
          <a:endParaRPr lang="en-US" sz="2700" kern="1200"/>
        </a:p>
      </dsp:txBody>
      <dsp:txXfrm>
        <a:off x="0" y="703"/>
        <a:ext cx="6373813" cy="1151608"/>
      </dsp:txXfrm>
    </dsp:sp>
    <dsp:sp modelId="{72AAEEAF-B7C0-4603-B4C9-5DCC02F3163E}">
      <dsp:nvSpPr>
        <dsp:cNvPr id="0" name=""/>
        <dsp:cNvSpPr/>
      </dsp:nvSpPr>
      <dsp:spPr>
        <a:xfrm>
          <a:off x="0" y="1152311"/>
          <a:ext cx="6373813" cy="0"/>
        </a:xfrm>
        <a:prstGeom prst="line">
          <a:avLst/>
        </a:prstGeom>
        <a:solidFill>
          <a:schemeClr val="accent2">
            <a:hueOff val="-375196"/>
            <a:satOff val="-2439"/>
            <a:lumOff val="-539"/>
            <a:alphaOff val="0"/>
          </a:schemeClr>
        </a:solidFill>
        <a:ln w="12700" cap="flat" cmpd="sng" algn="ctr">
          <a:solidFill>
            <a:schemeClr val="accent2">
              <a:hueOff val="-375196"/>
              <a:satOff val="-2439"/>
              <a:lumOff val="-5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FC43D-8A90-4154-B819-E89C7DEACBFA}">
      <dsp:nvSpPr>
        <dsp:cNvPr id="0" name=""/>
        <dsp:cNvSpPr/>
      </dsp:nvSpPr>
      <dsp:spPr>
        <a:xfrm>
          <a:off x="0" y="1152311"/>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a:t>超级管理员的对应功能和</a:t>
          </a:r>
          <a:r>
            <a:rPr lang="en-US" sz="2700" kern="1200"/>
            <a:t>RBAC</a:t>
          </a:r>
          <a:r>
            <a:rPr lang="zh-CN" sz="2700" kern="1200"/>
            <a:t>系统 </a:t>
          </a:r>
          <a:r>
            <a:rPr lang="en-US" sz="2700" kern="1200"/>
            <a:t>@</a:t>
          </a:r>
          <a:r>
            <a:rPr lang="zh-CN" sz="2700" kern="1200"/>
            <a:t>苏晨阳 </a:t>
          </a:r>
          <a:endParaRPr lang="en-US" sz="2700" kern="1200"/>
        </a:p>
      </dsp:txBody>
      <dsp:txXfrm>
        <a:off x="0" y="1152311"/>
        <a:ext cx="6373813" cy="1151608"/>
      </dsp:txXfrm>
    </dsp:sp>
    <dsp:sp modelId="{536AB855-1B22-4F5F-A7D1-CE9F021C649D}">
      <dsp:nvSpPr>
        <dsp:cNvPr id="0" name=""/>
        <dsp:cNvSpPr/>
      </dsp:nvSpPr>
      <dsp:spPr>
        <a:xfrm>
          <a:off x="0" y="2303920"/>
          <a:ext cx="6373813" cy="0"/>
        </a:xfrm>
        <a:prstGeom prst="line">
          <a:avLst/>
        </a:prstGeom>
        <a:solidFill>
          <a:schemeClr val="accent2">
            <a:hueOff val="-750393"/>
            <a:satOff val="-4879"/>
            <a:lumOff val="-1078"/>
            <a:alphaOff val="0"/>
          </a:schemeClr>
        </a:solidFill>
        <a:ln w="12700" cap="flat" cmpd="sng" algn="ctr">
          <a:solidFill>
            <a:schemeClr val="accent2">
              <a:hueOff val="-750393"/>
              <a:satOff val="-4879"/>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C27E2-E6B1-4A52-BFB6-795103129D7B}">
      <dsp:nvSpPr>
        <dsp:cNvPr id="0" name=""/>
        <dsp:cNvSpPr/>
      </dsp:nvSpPr>
      <dsp:spPr>
        <a:xfrm>
          <a:off x="0" y="2303920"/>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a:t>用户功能</a:t>
          </a:r>
          <a:r>
            <a:rPr lang="en-US" sz="2700" kern="1200"/>
            <a:t>@</a:t>
          </a:r>
          <a:r>
            <a:rPr lang="zh-CN" sz="2700" kern="1200"/>
            <a:t>刘东旭 </a:t>
          </a:r>
          <a:r>
            <a:rPr lang="en-US" sz="2700" kern="1200"/>
            <a:t>@</a:t>
          </a:r>
          <a:r>
            <a:rPr lang="zh-CN" sz="2700" kern="1200"/>
            <a:t>曾庆扬 </a:t>
          </a:r>
          <a:endParaRPr lang="en-US" sz="2700" kern="1200"/>
        </a:p>
      </dsp:txBody>
      <dsp:txXfrm>
        <a:off x="0" y="2303920"/>
        <a:ext cx="6373813" cy="1151608"/>
      </dsp:txXfrm>
    </dsp:sp>
    <dsp:sp modelId="{CB83C725-4E05-4CA3-8BB1-24993859D634}">
      <dsp:nvSpPr>
        <dsp:cNvPr id="0" name=""/>
        <dsp:cNvSpPr/>
      </dsp:nvSpPr>
      <dsp:spPr>
        <a:xfrm>
          <a:off x="0" y="3455529"/>
          <a:ext cx="6373813" cy="0"/>
        </a:xfrm>
        <a:prstGeom prst="line">
          <a:avLst/>
        </a:prstGeom>
        <a:solidFill>
          <a:schemeClr val="accent2">
            <a:hueOff val="-1125589"/>
            <a:satOff val="-7318"/>
            <a:lumOff val="-1617"/>
            <a:alphaOff val="0"/>
          </a:schemeClr>
        </a:solidFill>
        <a:ln w="12700" cap="flat" cmpd="sng" algn="ctr">
          <a:solidFill>
            <a:schemeClr val="accent2">
              <a:hueOff val="-1125589"/>
              <a:satOff val="-7318"/>
              <a:lumOff val="-1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086EB5-7EBC-4F00-A5E2-B15778369A4E}">
      <dsp:nvSpPr>
        <dsp:cNvPr id="0" name=""/>
        <dsp:cNvSpPr/>
      </dsp:nvSpPr>
      <dsp:spPr>
        <a:xfrm>
          <a:off x="0" y="3455529"/>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dirty="0"/>
            <a:t>市场部和质量部功能</a:t>
          </a:r>
          <a:r>
            <a:rPr lang="en-US" sz="2700" kern="1200" dirty="0"/>
            <a:t>@</a:t>
          </a:r>
          <a:r>
            <a:rPr lang="zh-CN" sz="2700" kern="1200" dirty="0"/>
            <a:t>何健平 </a:t>
          </a:r>
          <a:endParaRPr lang="en-US" sz="2700" kern="1200" dirty="0"/>
        </a:p>
      </dsp:txBody>
      <dsp:txXfrm>
        <a:off x="0" y="3455529"/>
        <a:ext cx="6373813" cy="1151608"/>
      </dsp:txXfrm>
    </dsp:sp>
    <dsp:sp modelId="{FCE4B7D7-4321-443A-87A3-DCBDB4A6A4D4}">
      <dsp:nvSpPr>
        <dsp:cNvPr id="0" name=""/>
        <dsp:cNvSpPr/>
      </dsp:nvSpPr>
      <dsp:spPr>
        <a:xfrm>
          <a:off x="0" y="4607138"/>
          <a:ext cx="6373813" cy="0"/>
        </a:xfrm>
        <a:prstGeom prst="line">
          <a:avLst/>
        </a:prstGeom>
        <a:solidFill>
          <a:schemeClr val="accent2">
            <a:hueOff val="-1500786"/>
            <a:satOff val="-9757"/>
            <a:lumOff val="-2156"/>
            <a:alphaOff val="0"/>
          </a:schemeClr>
        </a:solidFill>
        <a:ln w="12700" cap="flat" cmpd="sng" algn="ctr">
          <a:solidFill>
            <a:schemeClr val="accent2">
              <a:hueOff val="-1500786"/>
              <a:satOff val="-9757"/>
              <a:lumOff val="-21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36A4A-D7A9-432F-AE2A-41A563CB117D}">
      <dsp:nvSpPr>
        <dsp:cNvPr id="0" name=""/>
        <dsp:cNvSpPr/>
      </dsp:nvSpPr>
      <dsp:spPr>
        <a:xfrm>
          <a:off x="0" y="4607138"/>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dirty="0"/>
            <a:t>测试部功能 </a:t>
          </a:r>
          <a:r>
            <a:rPr lang="en-US" sz="2700" kern="1200" dirty="0"/>
            <a:t>@</a:t>
          </a:r>
          <a:r>
            <a:rPr lang="zh-CN" sz="2700" kern="1200" dirty="0"/>
            <a:t>刘京龙 </a:t>
          </a:r>
          <a:endParaRPr lang="en-US" sz="2700" kern="1200" dirty="0"/>
        </a:p>
      </dsp:txBody>
      <dsp:txXfrm>
        <a:off x="0" y="4607138"/>
        <a:ext cx="6373813" cy="11516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April 25,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0273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April 25,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6366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April 25,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2989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April 25,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317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April 25,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4403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April 25,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0785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April 25,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077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April 25,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3677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April 25,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6603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April 25,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2538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April 25,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214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lIns="109728" tIns="109728" rIns="109728" bIns="91440" anchor="t"/>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lIns="109728" tIns="109728" rIns="109728" bIns="91440" anchor="ctr"/>
          <a:lstStyle>
            <a:lvl1pPr algn="l">
              <a:defRPr sz="1000" spc="80">
                <a:solidFill>
                  <a:schemeClr val="tx1">
                    <a:alpha val="80000"/>
                  </a:schemeClr>
                </a:solidFill>
              </a:defRPr>
            </a:lvl1pPr>
          </a:lstStyle>
          <a:p>
            <a:fld id="{246CB39B-5F4C-4A7E-9BE3-AAFD45576D16}" type="datetime2">
              <a:rPr lang="en-US" smtClean="0"/>
              <a:t>Monday, April 25,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lIns="109728" tIns="109728" rIns="109728" bIns="91440" anchor="ctr"/>
          <a:lstStyle>
            <a:lvl1pPr algn="l">
              <a:defRPr sz="1000" spc="8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lIns="109728" tIns="109728" rIns="109728" bIns="91440" anchor="ctr"/>
          <a:lstStyle>
            <a:lvl1pPr algn="r">
              <a:defRPr sz="1000" spc="8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86796269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lnSpc>
          <a:spcPct val="110000"/>
        </a:lnSpc>
        <a:spcBef>
          <a:spcPct val="0"/>
        </a:spcBef>
        <a:buNone/>
        <a:defRPr lang="en-US" sz="4800" kern="1200" spc="150" dirty="0">
          <a:solidFill>
            <a:schemeClr val="tx1"/>
          </a:solidFill>
          <a:latin typeface="+mj-lt"/>
          <a:ea typeface="+mj-ea"/>
          <a:cs typeface="+mj-cs"/>
        </a:defRPr>
      </a:lvl1pPr>
    </p:titleStyle>
    <p:bodyStyle>
      <a:lvl1pPr marL="228600" indent="-228600" algn="l" defTabSz="914400" rtl="0" eaLnBrk="1" latinLnBrk="0" hangingPunct="1">
        <a:lnSpc>
          <a:spcPct val="112000"/>
        </a:lnSpc>
        <a:spcBef>
          <a:spcPts val="1000"/>
        </a:spcBef>
        <a:spcAft>
          <a:spcPts val="800"/>
        </a:spcAft>
        <a:buFont typeface="Arial" panose="020B0604020202020204" pitchFamily="34" charset="0"/>
        <a:buChar char="•"/>
        <a:defRPr sz="2400" kern="1200" spc="100">
          <a:solidFill>
            <a:schemeClr val="tx1">
              <a:alpha val="60000"/>
            </a:schemeClr>
          </a:solidFill>
          <a:latin typeface="+mn-lt"/>
          <a:ea typeface="+mn-ea"/>
          <a:cs typeface="+mn-cs"/>
        </a:defRPr>
      </a:lvl1pPr>
      <a:lvl2pPr marL="685800" indent="-228600" algn="l" defTabSz="914400" rtl="0" eaLnBrk="1" latinLnBrk="0" hangingPunct="1">
        <a:lnSpc>
          <a:spcPct val="112000"/>
        </a:lnSpc>
        <a:spcBef>
          <a:spcPts val="500"/>
        </a:spcBef>
        <a:spcAft>
          <a:spcPts val="800"/>
        </a:spcAft>
        <a:buFont typeface="Arial" panose="020B0604020202020204" pitchFamily="34" charset="0"/>
        <a:buChar char="•"/>
        <a:defRPr sz="1600" kern="1200" spc="100">
          <a:solidFill>
            <a:schemeClr val="tx1">
              <a:alpha val="60000"/>
            </a:schemeClr>
          </a:solidFill>
          <a:latin typeface="+mn-lt"/>
          <a:ea typeface="+mn-ea"/>
          <a:cs typeface="+mn-cs"/>
        </a:defRPr>
      </a:lvl2pPr>
      <a:lvl3pPr marL="1143000" indent="-228600" algn="l" defTabSz="914400" rtl="0" eaLnBrk="1" latinLnBrk="0" hangingPunct="1">
        <a:lnSpc>
          <a:spcPct val="112000"/>
        </a:lnSpc>
        <a:spcBef>
          <a:spcPts val="500"/>
        </a:spcBef>
        <a:spcAft>
          <a:spcPts val="800"/>
        </a:spcAft>
        <a:buFont typeface="Arial" panose="020B0604020202020204" pitchFamily="34" charset="0"/>
        <a:buChar char="•"/>
        <a:defRPr sz="1600" kern="1200" spc="100">
          <a:solidFill>
            <a:schemeClr val="tx1">
              <a:alpha val="60000"/>
            </a:schemeClr>
          </a:solidFill>
          <a:latin typeface="+mn-lt"/>
          <a:ea typeface="+mn-ea"/>
          <a:cs typeface="+mn-cs"/>
        </a:defRPr>
      </a:lvl3pPr>
      <a:lvl4pPr marL="1600200" indent="-228600" algn="l" defTabSz="914400" rtl="0" eaLnBrk="1" latinLnBrk="0" hangingPunct="1">
        <a:lnSpc>
          <a:spcPct val="112000"/>
        </a:lnSpc>
        <a:spcBef>
          <a:spcPts val="500"/>
        </a:spcBef>
        <a:spcAft>
          <a:spcPts val="800"/>
        </a:spcAft>
        <a:buFont typeface="Arial" panose="020B0604020202020204" pitchFamily="34" charset="0"/>
        <a:buChar char="•"/>
        <a:defRPr sz="1600" kern="1200" spc="100">
          <a:solidFill>
            <a:schemeClr val="tx1">
              <a:alpha val="60000"/>
            </a:schemeClr>
          </a:solidFill>
          <a:latin typeface="+mn-lt"/>
          <a:ea typeface="+mn-ea"/>
          <a:cs typeface="+mn-cs"/>
        </a:defRPr>
      </a:lvl4pPr>
      <a:lvl5pPr marL="2057400" indent="-228600" algn="l" defTabSz="914400" rtl="0" eaLnBrk="1" latinLnBrk="0" hangingPunct="1">
        <a:lnSpc>
          <a:spcPct val="112000"/>
        </a:lnSpc>
        <a:spcBef>
          <a:spcPts val="500"/>
        </a:spcBef>
        <a:spcAft>
          <a:spcPts val="800"/>
        </a:spcAft>
        <a:buFont typeface="Arial" panose="020B0604020202020204" pitchFamily="34" charset="0"/>
        <a:buChar char="•"/>
        <a:defRPr sz="1600" kern="1200" spc="1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C7279CB-C036-C8EF-8827-2285BC62D998}"/>
              </a:ext>
            </a:extLst>
          </p:cNvPr>
          <p:cNvSpPr>
            <a:spLocks noGrp="1"/>
          </p:cNvSpPr>
          <p:nvPr>
            <p:ph type="ctrTitle"/>
          </p:nvPr>
        </p:nvSpPr>
        <p:spPr>
          <a:xfrm>
            <a:off x="550864" y="1051551"/>
            <a:ext cx="3565524" cy="2384898"/>
          </a:xfrm>
        </p:spPr>
        <p:txBody>
          <a:bodyPr anchor="b">
            <a:normAutofit/>
          </a:bodyPr>
          <a:lstStyle/>
          <a:p>
            <a:r>
              <a:rPr lang="en-US" altLang="zh-CN" sz="4800"/>
              <a:t>E</a:t>
            </a:r>
            <a:r>
              <a:rPr lang="zh-CN" altLang="en-US" sz="4800"/>
              <a:t>组进度汇报</a:t>
            </a:r>
          </a:p>
        </p:txBody>
      </p:sp>
      <p:sp>
        <p:nvSpPr>
          <p:cNvPr id="3" name="副标题 2">
            <a:extLst>
              <a:ext uri="{FF2B5EF4-FFF2-40B4-BE49-F238E27FC236}">
                <a16:creationId xmlns:a16="http://schemas.microsoft.com/office/drawing/2014/main" id="{C268FC5F-AD97-729B-DFBC-9636D13972F3}"/>
              </a:ext>
            </a:extLst>
          </p:cNvPr>
          <p:cNvSpPr>
            <a:spLocks noGrp="1"/>
          </p:cNvSpPr>
          <p:nvPr>
            <p:ph type="subTitle" idx="1"/>
          </p:nvPr>
        </p:nvSpPr>
        <p:spPr>
          <a:xfrm>
            <a:off x="550863" y="3569008"/>
            <a:ext cx="3565525" cy="1731656"/>
          </a:xfrm>
        </p:spPr>
        <p:txBody>
          <a:bodyPr>
            <a:normAutofit/>
          </a:bodyPr>
          <a:lstStyle/>
          <a:p>
            <a:r>
              <a:rPr lang="en-US" altLang="zh-CN" sz="2000">
                <a:solidFill>
                  <a:schemeClr val="tx1">
                    <a:alpha val="60000"/>
                  </a:schemeClr>
                </a:solidFill>
              </a:rPr>
              <a:t>4.27</a:t>
            </a:r>
            <a:endParaRPr lang="zh-CN" altLang="en-US" sz="2000">
              <a:solidFill>
                <a:schemeClr val="tx1">
                  <a:alpha val="60000"/>
                </a:schemeClr>
              </a:solidFill>
            </a:endParaRPr>
          </a:p>
        </p:txBody>
      </p:sp>
      <p:grpSp>
        <p:nvGrpSpPr>
          <p:cNvPr id="22"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4" name="Picture 3" descr="背景图案&#10;&#10;描述已自动生成">
            <a:extLst>
              <a:ext uri="{FF2B5EF4-FFF2-40B4-BE49-F238E27FC236}">
                <a16:creationId xmlns:a16="http://schemas.microsoft.com/office/drawing/2014/main" id="{2CAD6F87-111D-C46E-4218-7C8445AD570A}"/>
              </a:ext>
            </a:extLst>
          </p:cNvPr>
          <p:cNvPicPr>
            <a:picLocks noChangeAspect="1"/>
          </p:cNvPicPr>
          <p:nvPr/>
        </p:nvPicPr>
        <p:blipFill rotWithShape="1">
          <a:blip r:embed="rId2"/>
          <a:srcRect t="10925" r="-2" b="967"/>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0392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大地裂口中的花朵">
            <a:extLst>
              <a:ext uri="{FF2B5EF4-FFF2-40B4-BE49-F238E27FC236}">
                <a16:creationId xmlns:a16="http://schemas.microsoft.com/office/drawing/2014/main" id="{70DF1458-66DA-52A3-D0C0-ADA746F94EFC}"/>
              </a:ext>
            </a:extLst>
          </p:cNvPr>
          <p:cNvPicPr>
            <a:picLocks noChangeAspect="1"/>
          </p:cNvPicPr>
          <p:nvPr/>
        </p:nvPicPr>
        <p:blipFill rotWithShape="1">
          <a:blip r:embed="rId2"/>
          <a:srcRect t="1573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3" name="Rectangle 52">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标题 8">
            <a:extLst>
              <a:ext uri="{FF2B5EF4-FFF2-40B4-BE49-F238E27FC236}">
                <a16:creationId xmlns:a16="http://schemas.microsoft.com/office/drawing/2014/main" id="{50AEC06B-D60A-D01B-F636-39331F82A392}"/>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pPr>
              <a:lnSpc>
                <a:spcPct val="100000"/>
              </a:lnSpc>
            </a:pPr>
            <a:r>
              <a:rPr lang="zh-CN" altLang="en-US" kern="1200">
                <a:solidFill>
                  <a:schemeClr val="tx1"/>
                </a:solidFill>
                <a:latin typeface="+mj-lt"/>
                <a:ea typeface="+mj-ea"/>
                <a:cs typeface="+mj-cs"/>
              </a:rPr>
              <a:t>需求文档</a:t>
            </a:r>
          </a:p>
        </p:txBody>
      </p:sp>
      <p:sp>
        <p:nvSpPr>
          <p:cNvPr id="55" name="Rectangle 54">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90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标题 1">
            <a:extLst>
              <a:ext uri="{FF2B5EF4-FFF2-40B4-BE49-F238E27FC236}">
                <a16:creationId xmlns:a16="http://schemas.microsoft.com/office/drawing/2014/main" id="{AC4EA989-98E9-6EDC-7D67-87FC75621B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zh-CN" altLang="en-US" dirty="0"/>
              <a:t>业务流程</a:t>
            </a:r>
            <a:endParaRPr lang="zh-CN" altLang="en-US"/>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内容占位符 4" descr="图示&#10;&#10;描述已自动生成">
            <a:extLst>
              <a:ext uri="{FF2B5EF4-FFF2-40B4-BE49-F238E27FC236}">
                <a16:creationId xmlns:a16="http://schemas.microsoft.com/office/drawing/2014/main" id="{DDB3A8EA-1D60-2EE5-CAAE-7063C40D0F08}"/>
              </a:ext>
            </a:extLst>
          </p:cNvPr>
          <p:cNvPicPr>
            <a:picLocks noGrp="1" noChangeAspect="1"/>
          </p:cNvPicPr>
          <p:nvPr>
            <p:ph idx="1"/>
          </p:nvPr>
        </p:nvPicPr>
        <p:blipFill>
          <a:blip r:embed="rId2"/>
          <a:stretch>
            <a:fillRect/>
          </a:stretch>
        </p:blipFill>
        <p:spPr>
          <a:xfrm>
            <a:off x="4508375" y="549275"/>
            <a:ext cx="6920164"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40096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标题 1">
            <a:extLst>
              <a:ext uri="{FF2B5EF4-FFF2-40B4-BE49-F238E27FC236}">
                <a16:creationId xmlns:a16="http://schemas.microsoft.com/office/drawing/2014/main" id="{1E3A1FD3-985E-AE31-B82B-521F871CBDBC}"/>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zh-CN" altLang="en-US" dirty="0"/>
              <a:t>用户</a:t>
            </a:r>
            <a:endParaRPr lang="zh-CN" altLang="en-US"/>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内容占位符 4" descr="图示&#10;&#10;描述已自动生成">
            <a:extLst>
              <a:ext uri="{FF2B5EF4-FFF2-40B4-BE49-F238E27FC236}">
                <a16:creationId xmlns:a16="http://schemas.microsoft.com/office/drawing/2014/main" id="{F891FF7A-D666-9516-93FC-211E96CD7534}"/>
              </a:ext>
            </a:extLst>
          </p:cNvPr>
          <p:cNvPicPr>
            <a:picLocks noGrp="1" noChangeAspect="1"/>
          </p:cNvPicPr>
          <p:nvPr>
            <p:ph idx="1"/>
          </p:nvPr>
        </p:nvPicPr>
        <p:blipFill>
          <a:blip r:embed="rId2"/>
          <a:stretch>
            <a:fillRect/>
          </a:stretch>
        </p:blipFill>
        <p:spPr>
          <a:xfrm>
            <a:off x="4579612" y="549275"/>
            <a:ext cx="6777691"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64865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标题 1">
            <a:extLst>
              <a:ext uri="{FF2B5EF4-FFF2-40B4-BE49-F238E27FC236}">
                <a16:creationId xmlns:a16="http://schemas.microsoft.com/office/drawing/2014/main" id="{6C56F27E-7918-EE1C-6D05-B63105377FE3}"/>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zh-CN" altLang="en-US" dirty="0"/>
              <a:t>市场部</a:t>
            </a:r>
            <a:endParaRPr lang="zh-CN" altLang="en-US"/>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内容占位符 4" descr="图示&#10;&#10;描述已自动生成">
            <a:extLst>
              <a:ext uri="{FF2B5EF4-FFF2-40B4-BE49-F238E27FC236}">
                <a16:creationId xmlns:a16="http://schemas.microsoft.com/office/drawing/2014/main" id="{D4F52CD1-77BA-5FD0-6EF7-74DFE966BF7E}"/>
              </a:ext>
            </a:extLst>
          </p:cNvPr>
          <p:cNvPicPr>
            <a:picLocks noGrp="1" noChangeAspect="1"/>
          </p:cNvPicPr>
          <p:nvPr>
            <p:ph idx="1"/>
          </p:nvPr>
        </p:nvPicPr>
        <p:blipFill>
          <a:blip r:embed="rId2"/>
          <a:stretch>
            <a:fillRect/>
          </a:stretch>
        </p:blipFill>
        <p:spPr>
          <a:xfrm>
            <a:off x="4295776" y="1767906"/>
            <a:ext cx="7345363" cy="3323775"/>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75196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标题 1">
            <a:extLst>
              <a:ext uri="{FF2B5EF4-FFF2-40B4-BE49-F238E27FC236}">
                <a16:creationId xmlns:a16="http://schemas.microsoft.com/office/drawing/2014/main" id="{BED179D1-C9B1-3BB0-8D5E-A876652604B2}"/>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zh-CN" altLang="en-US" dirty="0"/>
              <a:t>测试部</a:t>
            </a:r>
            <a:endParaRPr lang="zh-CN" altLang="en-US"/>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内容占位符 4">
            <a:extLst>
              <a:ext uri="{FF2B5EF4-FFF2-40B4-BE49-F238E27FC236}">
                <a16:creationId xmlns:a16="http://schemas.microsoft.com/office/drawing/2014/main" id="{CE67DF6B-1527-06A9-0D6E-6883AFCD5587}"/>
              </a:ext>
            </a:extLst>
          </p:cNvPr>
          <p:cNvPicPr>
            <a:picLocks noGrp="1" noChangeAspect="1"/>
          </p:cNvPicPr>
          <p:nvPr>
            <p:ph idx="1"/>
          </p:nvPr>
        </p:nvPicPr>
        <p:blipFill>
          <a:blip r:embed="rId2"/>
          <a:stretch>
            <a:fillRect/>
          </a:stretch>
        </p:blipFill>
        <p:spPr>
          <a:xfrm>
            <a:off x="4295776" y="739554"/>
            <a:ext cx="7345363" cy="5380478"/>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389374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标题 1">
            <a:extLst>
              <a:ext uri="{FF2B5EF4-FFF2-40B4-BE49-F238E27FC236}">
                <a16:creationId xmlns:a16="http://schemas.microsoft.com/office/drawing/2014/main" id="{7CFDF509-0134-1505-6813-3A0377C451CC}"/>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zh-CN" altLang="en-US"/>
              <a:t>质量部</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内容占位符 4" descr="图示&#10;&#10;描述已自动生成">
            <a:extLst>
              <a:ext uri="{FF2B5EF4-FFF2-40B4-BE49-F238E27FC236}">
                <a16:creationId xmlns:a16="http://schemas.microsoft.com/office/drawing/2014/main" id="{4C4D33F7-AB69-AF65-8CCE-17000EC52195}"/>
              </a:ext>
            </a:extLst>
          </p:cNvPr>
          <p:cNvPicPr>
            <a:picLocks noChangeAspect="1"/>
          </p:cNvPicPr>
          <p:nvPr/>
        </p:nvPicPr>
        <p:blipFill>
          <a:blip r:embed="rId2"/>
          <a:stretch>
            <a:fillRect/>
          </a:stretch>
        </p:blipFill>
        <p:spPr>
          <a:xfrm>
            <a:off x="4295776" y="1400638"/>
            <a:ext cx="7345363" cy="4058311"/>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34388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F032867-CDE5-E3A1-1927-2CB33F0CF0C2}"/>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100000"/>
              </a:lnSpc>
            </a:pPr>
            <a:r>
              <a:rPr lang="zh-CN" altLang="en-US" dirty="0"/>
              <a:t>微信</a:t>
            </a:r>
            <a:endParaRPr lang="zh-CN" altLang="en-US"/>
          </a:p>
        </p:txBody>
      </p:sp>
      <p:sp>
        <p:nvSpPr>
          <p:cNvPr id="24" name="Rectangle 23">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文本&#10;&#10;描述已自动生成">
            <a:extLst>
              <a:ext uri="{FF2B5EF4-FFF2-40B4-BE49-F238E27FC236}">
                <a16:creationId xmlns:a16="http://schemas.microsoft.com/office/drawing/2014/main" id="{6DDD33BC-2DE2-D291-93FF-DD37F078F35C}"/>
              </a:ext>
            </a:extLst>
          </p:cNvPr>
          <p:cNvPicPr>
            <a:picLocks noGrp="1" noChangeAspect="1"/>
          </p:cNvPicPr>
          <p:nvPr>
            <p:ph idx="1"/>
          </p:nvPr>
        </p:nvPicPr>
        <p:blipFill>
          <a:blip r:embed="rId2"/>
          <a:stretch>
            <a:fillRect/>
          </a:stretch>
        </p:blipFill>
        <p:spPr>
          <a:xfrm>
            <a:off x="0" y="2976880"/>
            <a:ext cx="12192000" cy="2438399"/>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6" name="Rectangle 25">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64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2E4FE50-E531-75D8-989F-B2D40F0E61ED}"/>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100000"/>
              </a:lnSpc>
            </a:pPr>
            <a:r>
              <a:rPr lang="zh-CN" altLang="en-US" dirty="0"/>
              <a:t>超级管理员</a:t>
            </a:r>
            <a:endParaRPr lang="zh-CN" altLang="en-US"/>
          </a:p>
        </p:txBody>
      </p:sp>
      <p:sp>
        <p:nvSpPr>
          <p:cNvPr id="24" name="Rectangle 23">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示&#10;&#10;描述已自动生成">
            <a:extLst>
              <a:ext uri="{FF2B5EF4-FFF2-40B4-BE49-F238E27FC236}">
                <a16:creationId xmlns:a16="http://schemas.microsoft.com/office/drawing/2014/main" id="{32660CEA-3A71-4D41-2408-CA735FD24CE4}"/>
              </a:ext>
            </a:extLst>
          </p:cNvPr>
          <p:cNvPicPr>
            <a:picLocks noGrp="1" noChangeAspect="1"/>
          </p:cNvPicPr>
          <p:nvPr>
            <p:ph idx="1"/>
          </p:nvPr>
        </p:nvPicPr>
        <p:blipFill>
          <a:blip r:embed="rId2"/>
          <a:stretch>
            <a:fillRect/>
          </a:stretch>
        </p:blipFill>
        <p:spPr>
          <a:xfrm>
            <a:off x="0" y="2214881"/>
            <a:ext cx="12192000" cy="396239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6" name="Rectangle 25">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97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标题 3">
            <a:extLst>
              <a:ext uri="{FF2B5EF4-FFF2-40B4-BE49-F238E27FC236}">
                <a16:creationId xmlns:a16="http://schemas.microsoft.com/office/drawing/2014/main" id="{2FCC1FF1-3992-1CE4-951A-73831040036D}"/>
              </a:ext>
            </a:extLst>
          </p:cNvPr>
          <p:cNvSpPr>
            <a:spLocks noGrp="1"/>
          </p:cNvSpPr>
          <p:nvPr>
            <p:ph type="title"/>
          </p:nvPr>
        </p:nvSpPr>
        <p:spPr>
          <a:xfrm>
            <a:off x="1487487" y="549275"/>
            <a:ext cx="9217026" cy="3864534"/>
          </a:xfrm>
        </p:spPr>
        <p:txBody>
          <a:bodyPr vert="horz" wrap="square" lIns="0" tIns="0" rIns="0" bIns="0" rtlCol="0" anchor="b" anchorCtr="0">
            <a:normAutofit/>
          </a:bodyPr>
          <a:lstStyle/>
          <a:p>
            <a:pPr>
              <a:lnSpc>
                <a:spcPct val="100000"/>
              </a:lnSpc>
            </a:pPr>
            <a:r>
              <a:rPr lang="zh-CN" altLang="en-US" sz="9600"/>
              <a:t>工作安排</a:t>
            </a:r>
          </a:p>
        </p:txBody>
      </p:sp>
      <p:grpSp>
        <p:nvGrpSpPr>
          <p:cNvPr id="25" name="Group 24">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26" name="Freeform: Shape 25">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9447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标题 2">
            <a:extLst>
              <a:ext uri="{FF2B5EF4-FFF2-40B4-BE49-F238E27FC236}">
                <a16:creationId xmlns:a16="http://schemas.microsoft.com/office/drawing/2014/main" id="{B1FA06ED-63E1-70F3-C059-E1356F485312}"/>
              </a:ext>
            </a:extLst>
          </p:cNvPr>
          <p:cNvSpPr>
            <a:spLocks noGrp="1"/>
          </p:cNvSpPr>
          <p:nvPr>
            <p:ph type="title"/>
          </p:nvPr>
        </p:nvSpPr>
        <p:spPr>
          <a:xfrm>
            <a:off x="550863" y="549275"/>
            <a:ext cx="3565525" cy="5543549"/>
          </a:xfrm>
        </p:spPr>
        <p:txBody>
          <a:bodyPr wrap="square" anchor="ctr">
            <a:normAutofit/>
          </a:bodyPr>
          <a:lstStyle/>
          <a:p>
            <a:r>
              <a:rPr lang="zh-CN" altLang="en-US" dirty="0"/>
              <a:t>分工安排</a:t>
            </a:r>
          </a:p>
        </p:txBody>
      </p:sp>
      <p:sp>
        <p:nvSpPr>
          <p:cNvPr id="12" name="Rectangle 11">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内容占位符 3">
            <a:extLst>
              <a:ext uri="{FF2B5EF4-FFF2-40B4-BE49-F238E27FC236}">
                <a16:creationId xmlns:a16="http://schemas.microsoft.com/office/drawing/2014/main" id="{F79435D4-78B0-F03E-C272-EB1A640D1C7A}"/>
              </a:ext>
            </a:extLst>
          </p:cNvPr>
          <p:cNvGraphicFramePr>
            <a:graphicFrameLocks noGrp="1"/>
          </p:cNvGraphicFramePr>
          <p:nvPr>
            <p:ph idx="1"/>
            <p:extLst>
              <p:ext uri="{D42A27DB-BD31-4B8C-83A1-F6EECF244321}">
                <p14:modId xmlns:p14="http://schemas.microsoft.com/office/powerpoint/2010/main" val="1623632584"/>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50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587EBD-9D3D-C1E9-0828-97444B809E5D}"/>
              </a:ext>
            </a:extLst>
          </p:cNvPr>
          <p:cNvSpPr>
            <a:spLocks noGrp="1"/>
          </p:cNvSpPr>
          <p:nvPr>
            <p:ph type="title"/>
          </p:nvPr>
        </p:nvSpPr>
        <p:spPr>
          <a:xfrm>
            <a:off x="550863" y="549275"/>
            <a:ext cx="3565525" cy="5543549"/>
          </a:xfrm>
        </p:spPr>
        <p:txBody>
          <a:bodyPr wrap="square" anchor="ctr">
            <a:normAutofit/>
          </a:bodyPr>
          <a:lstStyle/>
          <a:p>
            <a:r>
              <a:rPr lang="zh-CN" altLang="en-US" dirty="0"/>
              <a:t>上周进度</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6245D2D7-B617-9B5B-01F0-ABA844A756CC}"/>
              </a:ext>
            </a:extLst>
          </p:cNvPr>
          <p:cNvGraphicFramePr>
            <a:graphicFrameLocks noGrp="1"/>
          </p:cNvGraphicFramePr>
          <p:nvPr>
            <p:ph idx="1"/>
            <p:extLst>
              <p:ext uri="{D42A27DB-BD31-4B8C-83A1-F6EECF244321}">
                <p14:modId xmlns:p14="http://schemas.microsoft.com/office/powerpoint/2010/main" val="148973423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04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4" name="Freeform: Shape 6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Oval 6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Oval 7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7" name="Group 7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8" name="Freeform: Shape 7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Shape 7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Oval 7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Oval 7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2" name="Rectangle 78">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80">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727A0940-EB71-D4E6-CA37-A694E850E95F}"/>
              </a:ext>
            </a:extLst>
          </p:cNvPr>
          <p:cNvSpPr>
            <a:spLocks noGrp="1"/>
          </p:cNvSpPr>
          <p:nvPr>
            <p:ph type="title"/>
          </p:nvPr>
        </p:nvSpPr>
        <p:spPr>
          <a:xfrm>
            <a:off x="1487487" y="549275"/>
            <a:ext cx="9217026" cy="3864534"/>
          </a:xfrm>
        </p:spPr>
        <p:txBody>
          <a:bodyPr vert="horz" wrap="square" lIns="0" tIns="0" rIns="0" bIns="0" rtlCol="0" anchor="b" anchorCtr="0">
            <a:normAutofit/>
          </a:bodyPr>
          <a:lstStyle/>
          <a:p>
            <a:pPr>
              <a:lnSpc>
                <a:spcPct val="100000"/>
              </a:lnSpc>
            </a:pPr>
            <a:r>
              <a:rPr lang="zh-CN" altLang="en-US" sz="9600"/>
              <a:t>技术方案</a:t>
            </a:r>
          </a:p>
        </p:txBody>
      </p:sp>
      <p:grpSp>
        <p:nvGrpSpPr>
          <p:cNvPr id="104" name="Group 82">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05" name="Freeform: Shape 83">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Oval 84">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85749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26F704CC-CCB4-0314-C6A0-DBD55C081F70}"/>
              </a:ext>
            </a:extLst>
          </p:cNvPr>
          <p:cNvSpPr>
            <a:spLocks noGrp="1"/>
          </p:cNvSpPr>
          <p:nvPr>
            <p:ph type="title"/>
          </p:nvPr>
        </p:nvSpPr>
        <p:spPr>
          <a:xfrm>
            <a:off x="550863" y="549275"/>
            <a:ext cx="3565525" cy="5543549"/>
          </a:xfrm>
        </p:spPr>
        <p:txBody>
          <a:bodyPr wrap="square" anchor="ctr">
            <a:normAutofit/>
          </a:bodyPr>
          <a:lstStyle/>
          <a:p>
            <a:r>
              <a:rPr lang="zh-CN" altLang="en-US" dirty="0"/>
              <a:t>技术约定</a:t>
            </a:r>
          </a:p>
        </p:txBody>
      </p:sp>
      <p:sp>
        <p:nvSpPr>
          <p:cNvPr id="13" name="Rectangle 1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内容占位符 4">
            <a:extLst>
              <a:ext uri="{FF2B5EF4-FFF2-40B4-BE49-F238E27FC236}">
                <a16:creationId xmlns:a16="http://schemas.microsoft.com/office/drawing/2014/main" id="{51BF998F-9176-C3EF-A206-97BD31909AB0}"/>
              </a:ext>
            </a:extLst>
          </p:cNvPr>
          <p:cNvGraphicFramePr>
            <a:graphicFrameLocks noGrp="1"/>
          </p:cNvGraphicFramePr>
          <p:nvPr>
            <p:ph idx="1"/>
            <p:extLst>
              <p:ext uri="{D42A27DB-BD31-4B8C-83A1-F6EECF244321}">
                <p14:modId xmlns:p14="http://schemas.microsoft.com/office/powerpoint/2010/main" val="242201247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04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2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71BA58-64F4-C36D-79CA-6B10442AD87F}"/>
              </a:ext>
            </a:extLst>
          </p:cNvPr>
          <p:cNvSpPr>
            <a:spLocks noGrp="1"/>
          </p:cNvSpPr>
          <p:nvPr>
            <p:ph type="title"/>
          </p:nvPr>
        </p:nvSpPr>
        <p:spPr>
          <a:xfrm>
            <a:off x="550864" y="549275"/>
            <a:ext cx="3565524" cy="1997855"/>
          </a:xfrm>
        </p:spPr>
        <p:txBody>
          <a:bodyPr wrap="square" anchor="b">
            <a:normAutofit/>
          </a:bodyPr>
          <a:lstStyle/>
          <a:p>
            <a:r>
              <a:rPr lang="zh-CN" altLang="en-US" dirty="0"/>
              <a:t>接口规范</a:t>
            </a:r>
          </a:p>
        </p:txBody>
      </p:sp>
      <p:grpSp>
        <p:nvGrpSpPr>
          <p:cNvPr id="47" name="Group 31">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33"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8" name="Oval 36">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内容占位符 2">
            <a:extLst>
              <a:ext uri="{FF2B5EF4-FFF2-40B4-BE49-F238E27FC236}">
                <a16:creationId xmlns:a16="http://schemas.microsoft.com/office/drawing/2014/main" id="{F7AA9314-63D7-4620-48BC-B6765DEED42A}"/>
              </a:ext>
            </a:extLst>
          </p:cNvPr>
          <p:cNvSpPr>
            <a:spLocks noGrp="1"/>
          </p:cNvSpPr>
          <p:nvPr>
            <p:ph idx="1"/>
          </p:nvPr>
        </p:nvSpPr>
        <p:spPr>
          <a:xfrm>
            <a:off x="550863" y="2677306"/>
            <a:ext cx="3565525" cy="3415519"/>
          </a:xfrm>
        </p:spPr>
        <p:txBody>
          <a:bodyPr anchor="t">
            <a:normAutofit/>
          </a:bodyPr>
          <a:lstStyle/>
          <a:p>
            <a:r>
              <a:rPr lang="zh-CN" altLang="en-US" sz="1600"/>
              <a:t>后端接口路径统一添加 </a:t>
            </a:r>
            <a:r>
              <a:rPr lang="en-US" altLang="zh-CN" sz="1600"/>
              <a:t>/api </a:t>
            </a:r>
            <a:r>
              <a:rPr lang="zh-CN" altLang="en-US" sz="1600"/>
              <a:t>的前缀。</a:t>
            </a:r>
            <a:endParaRPr lang="en-US" altLang="zh-CN" sz="1600"/>
          </a:p>
          <a:p>
            <a:r>
              <a:rPr lang="zh-CN" altLang="en-US" sz="1600"/>
              <a:t>接口数据格式</a:t>
            </a:r>
            <a:endParaRPr lang="en-US" altLang="zh-CN" sz="1600"/>
          </a:p>
          <a:p>
            <a:pPr lvl="1"/>
            <a:endParaRPr lang="zh-CN" altLang="en-US" dirty="0"/>
          </a:p>
        </p:txBody>
      </p:sp>
      <p:pic>
        <p:nvPicPr>
          <p:cNvPr id="9" name="图片 8" descr="文本&#10;&#10;描述已自动生成">
            <a:extLst>
              <a:ext uri="{FF2B5EF4-FFF2-40B4-BE49-F238E27FC236}">
                <a16:creationId xmlns:a16="http://schemas.microsoft.com/office/drawing/2014/main" id="{D3B01DCE-E6F9-E9AA-4359-D23ADDBA1475}"/>
              </a:ext>
            </a:extLst>
          </p:cNvPr>
          <p:cNvPicPr>
            <a:picLocks noChangeAspect="1"/>
          </p:cNvPicPr>
          <p:nvPr/>
        </p:nvPicPr>
        <p:blipFill>
          <a:blip r:embed="rId2"/>
          <a:stretch>
            <a:fillRect/>
          </a:stretch>
        </p:blipFill>
        <p:spPr>
          <a:xfrm>
            <a:off x="4550900" y="903104"/>
            <a:ext cx="7090237" cy="5051792"/>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52883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51107D4-A5E8-1CD4-E0A3-0F41DD4615B0}"/>
              </a:ext>
            </a:extLst>
          </p:cNvPr>
          <p:cNvSpPr>
            <a:spLocks noGrp="1"/>
          </p:cNvSpPr>
          <p:nvPr>
            <p:ph type="title"/>
          </p:nvPr>
        </p:nvSpPr>
        <p:spPr>
          <a:xfrm>
            <a:off x="550863" y="1520825"/>
            <a:ext cx="4535487" cy="3779838"/>
          </a:xfrm>
        </p:spPr>
        <p:txBody>
          <a:bodyPr anchor="ctr">
            <a:normAutofit/>
          </a:bodyPr>
          <a:lstStyle/>
          <a:p>
            <a:r>
              <a:rPr lang="zh-CN" altLang="en-US" sz="6400"/>
              <a:t>角色、功能与菜单</a:t>
            </a:r>
          </a:p>
        </p:txBody>
      </p:sp>
      <p:grpSp>
        <p:nvGrpSpPr>
          <p:cNvPr id="41" name="Group 17">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9" name="Freeform: Shape 18">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19">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43" name="Oval 21">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23">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5" name="Freeform: Shape 25">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6" name="Oval 27">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内容占位符 2">
            <a:extLst>
              <a:ext uri="{FF2B5EF4-FFF2-40B4-BE49-F238E27FC236}">
                <a16:creationId xmlns:a16="http://schemas.microsoft.com/office/drawing/2014/main" id="{511D0820-8FAE-2E55-76EF-1EEDE35F1261}"/>
              </a:ext>
            </a:extLst>
          </p:cNvPr>
          <p:cNvGraphicFramePr>
            <a:graphicFrameLocks noGrp="1"/>
          </p:cNvGraphicFramePr>
          <p:nvPr>
            <p:ph idx="1"/>
            <p:extLst>
              <p:ext uri="{D42A27DB-BD31-4B8C-83A1-F6EECF244321}">
                <p14:modId xmlns:p14="http://schemas.microsoft.com/office/powerpoint/2010/main" val="170512101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48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3735772-4971-F3D9-1B69-32C839E06297}"/>
              </a:ext>
            </a:extLst>
          </p:cNvPr>
          <p:cNvSpPr>
            <a:spLocks noGrp="1"/>
          </p:cNvSpPr>
          <p:nvPr>
            <p:ph type="title"/>
          </p:nvPr>
        </p:nvSpPr>
        <p:spPr>
          <a:xfrm>
            <a:off x="550863" y="1520825"/>
            <a:ext cx="4535487" cy="3779838"/>
          </a:xfrm>
        </p:spPr>
        <p:txBody>
          <a:bodyPr anchor="ctr">
            <a:normAutofit/>
          </a:bodyPr>
          <a:lstStyle/>
          <a:p>
            <a:r>
              <a:rPr lang="zh-CN" altLang="en-US" sz="6400" dirty="0"/>
              <a:t>角色树</a:t>
            </a:r>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内容占位符 3">
            <a:extLst>
              <a:ext uri="{FF2B5EF4-FFF2-40B4-BE49-F238E27FC236}">
                <a16:creationId xmlns:a16="http://schemas.microsoft.com/office/drawing/2014/main" id="{88E1C11A-3D2F-7DA4-EAC4-88BB1D57D056}"/>
              </a:ext>
            </a:extLst>
          </p:cNvPr>
          <p:cNvGraphicFramePr>
            <a:graphicFrameLocks noGrp="1"/>
          </p:cNvGraphicFramePr>
          <p:nvPr>
            <p:ph idx="1"/>
            <p:extLst>
              <p:ext uri="{D42A27DB-BD31-4B8C-83A1-F6EECF244321}">
                <p14:modId xmlns:p14="http://schemas.microsoft.com/office/powerpoint/2010/main" val="305479918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298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C529D88-7719-90DD-B431-4BA9FA0E2B25}"/>
              </a:ext>
            </a:extLst>
          </p:cNvPr>
          <p:cNvSpPr>
            <a:spLocks noGrp="1"/>
          </p:cNvSpPr>
          <p:nvPr>
            <p:ph type="title"/>
          </p:nvPr>
        </p:nvSpPr>
        <p:spPr>
          <a:xfrm>
            <a:off x="550863" y="1520825"/>
            <a:ext cx="4535487" cy="3779838"/>
          </a:xfrm>
        </p:spPr>
        <p:txBody>
          <a:bodyPr anchor="ctr">
            <a:normAutofit/>
          </a:bodyPr>
          <a:lstStyle/>
          <a:p>
            <a:r>
              <a:rPr lang="zh-CN" altLang="en-US" sz="6400"/>
              <a:t>功能树</a:t>
            </a:r>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内容占位符 3">
            <a:extLst>
              <a:ext uri="{FF2B5EF4-FFF2-40B4-BE49-F238E27FC236}">
                <a16:creationId xmlns:a16="http://schemas.microsoft.com/office/drawing/2014/main" id="{45CCDAD9-3649-DBEB-72D5-116CA9737C0E}"/>
              </a:ext>
            </a:extLst>
          </p:cNvPr>
          <p:cNvGraphicFramePr>
            <a:graphicFrameLocks noGrp="1"/>
          </p:cNvGraphicFramePr>
          <p:nvPr>
            <p:ph idx="1"/>
            <p:extLst>
              <p:ext uri="{D42A27DB-BD31-4B8C-83A1-F6EECF244321}">
                <p14:modId xmlns:p14="http://schemas.microsoft.com/office/powerpoint/2010/main" val="334285893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2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8B74C6E-C889-DD04-DAAE-0075AA6E8258}"/>
              </a:ext>
            </a:extLst>
          </p:cNvPr>
          <p:cNvSpPr>
            <a:spLocks noGrp="1"/>
          </p:cNvSpPr>
          <p:nvPr>
            <p:ph type="title"/>
          </p:nvPr>
        </p:nvSpPr>
        <p:spPr>
          <a:xfrm>
            <a:off x="550863" y="549275"/>
            <a:ext cx="3565525" cy="5543549"/>
          </a:xfrm>
        </p:spPr>
        <p:txBody>
          <a:bodyPr wrap="square" anchor="ctr">
            <a:normAutofit/>
          </a:bodyPr>
          <a:lstStyle/>
          <a:p>
            <a:r>
              <a:rPr lang="zh-CN" altLang="en-US" dirty="0"/>
              <a:t>权限管理</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E68C886C-256B-5F53-52F1-85D3D459C96B}"/>
              </a:ext>
            </a:extLst>
          </p:cNvPr>
          <p:cNvGraphicFramePr>
            <a:graphicFrameLocks noGrp="1"/>
          </p:cNvGraphicFramePr>
          <p:nvPr>
            <p:ph idx="1"/>
            <p:extLst>
              <p:ext uri="{D42A27DB-BD31-4B8C-83A1-F6EECF244321}">
                <p14:modId xmlns:p14="http://schemas.microsoft.com/office/powerpoint/2010/main" val="152953429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778859"/>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213B38"/>
      </a:dk2>
      <a:lt2>
        <a:srgbClr val="E8E7E2"/>
      </a:lt2>
      <a:accent1>
        <a:srgbClr val="969DC6"/>
      </a:accent1>
      <a:accent2>
        <a:srgbClr val="7FA0BA"/>
      </a:accent2>
      <a:accent3>
        <a:srgbClr val="82ABAC"/>
      </a:accent3>
      <a:accent4>
        <a:srgbClr val="76AD98"/>
      </a:accent4>
      <a:accent5>
        <a:srgbClr val="84AE8C"/>
      </a:accent5>
      <a:accent6>
        <a:srgbClr val="85B078"/>
      </a:accent6>
      <a:hlink>
        <a:srgbClr val="8B8354"/>
      </a:hlink>
      <a:folHlink>
        <a:srgbClr val="7F7F7F"/>
      </a:folHlink>
    </a:clrScheme>
    <a:fontScheme name="自定义 1">
      <a:majorFont>
        <a:latin typeface="华文中宋"/>
        <a:ea typeface="华文中宋"/>
        <a:cs typeface=""/>
      </a:majorFont>
      <a:minorFont>
        <a:latin typeface="华文中宋"/>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109</TotalTime>
  <Words>268</Words>
  <Application>Microsoft Office PowerPoint</Application>
  <PresentationFormat>宽屏</PresentationFormat>
  <Paragraphs>58</Paragraphs>
  <Slides>19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19</vt:i4>
      </vt:variant>
    </vt:vector>
  </HeadingPairs>
  <TitlesOfParts>
    <vt:vector size="22" baseType="lpstr">
      <vt:lpstr>华文中宋</vt:lpstr>
      <vt:lpstr>Arial</vt:lpstr>
      <vt:lpstr>3DFloatVTI</vt:lpstr>
      <vt:lpstr>E组进度汇报</vt:lpstr>
      <vt:lpstr>上周进度</vt:lpstr>
      <vt:lpstr>技术方案</vt:lpstr>
      <vt:lpstr>技术约定</vt:lpstr>
      <vt:lpstr>接口规范</vt:lpstr>
      <vt:lpstr>角色、功能与菜单</vt:lpstr>
      <vt:lpstr>角色树</vt:lpstr>
      <vt:lpstr>功能树</vt:lpstr>
      <vt:lpstr>权限管理</vt:lpstr>
      <vt:lpstr>需求文档</vt:lpstr>
      <vt:lpstr>业务流程</vt:lpstr>
      <vt:lpstr>用户</vt:lpstr>
      <vt:lpstr>市场部</vt:lpstr>
      <vt:lpstr>测试部</vt:lpstr>
      <vt:lpstr>质量部</vt:lpstr>
      <vt:lpstr>微信</vt:lpstr>
      <vt:lpstr>超级管理员</vt:lpstr>
      <vt:lpstr>工作安排</vt:lpstr>
      <vt:lpstr>分工安排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健平 何</dc:creator>
  <cp:lastModifiedBy>健平 何</cp:lastModifiedBy>
  <cp:revision>1</cp:revision>
  <dcterms:created xsi:type="dcterms:W3CDTF">2022-04-25T01:28:48Z</dcterms:created>
  <dcterms:modified xsi:type="dcterms:W3CDTF">2022-04-25T03:18:32Z</dcterms:modified>
</cp:coreProperties>
</file>