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8480B-0ECD-411D-AE42-2F2EF9331341}" v="1" dt="2022-05-03T06:12:51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42" d="100"/>
          <a:sy n="42" d="100"/>
        </p:scale>
        <p:origin x="39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健平 何" userId="e9a56473584b1a11" providerId="LiveId" clId="{5888480B-0ECD-411D-AE42-2F2EF9331341}"/>
    <pc:docChg chg="undo custSel addSld delSld modSld addMainMaster delMainMaster">
      <pc:chgData name="健平 何" userId="e9a56473584b1a11" providerId="LiveId" clId="{5888480B-0ECD-411D-AE42-2F2EF9331341}" dt="2022-05-03T06:20:07.586" v="1086" actId="26606"/>
      <pc:docMkLst>
        <pc:docMk/>
      </pc:docMkLst>
      <pc:sldChg chg="addSp delSp modSp mod setBg modClrScheme addAnim delAnim setClrOvrMap chgLayout">
        <pc:chgData name="健平 何" userId="e9a56473584b1a11" providerId="LiveId" clId="{5888480B-0ECD-411D-AE42-2F2EF9331341}" dt="2022-05-03T06:15:08.804" v="517" actId="26606"/>
        <pc:sldMkLst>
          <pc:docMk/>
          <pc:sldMk cId="4056622089" sldId="256"/>
        </pc:sldMkLst>
        <pc:spChg chg="mod">
          <ac:chgData name="健平 何" userId="e9a56473584b1a11" providerId="LiveId" clId="{5888480B-0ECD-411D-AE42-2F2EF9331341}" dt="2022-05-03T06:15:08.804" v="517" actId="26606"/>
          <ac:spMkLst>
            <pc:docMk/>
            <pc:sldMk cId="4056622089" sldId="256"/>
            <ac:spMk id="2" creationId="{B8825C1C-1784-67A2-1208-3EDCF01C2EB1}"/>
          </ac:spMkLst>
        </pc:spChg>
        <pc:spChg chg="del mod">
          <ac:chgData name="健平 何" userId="e9a56473584b1a11" providerId="LiveId" clId="{5888480B-0ECD-411D-AE42-2F2EF9331341}" dt="2022-05-03T06:04:07.348" v="22" actId="478"/>
          <ac:spMkLst>
            <pc:docMk/>
            <pc:sldMk cId="4056622089" sldId="256"/>
            <ac:spMk id="3" creationId="{FDB63EB6-9808-0E4C-9962-CD93A95CD995}"/>
          </ac:spMkLst>
        </pc:spChg>
        <pc:spChg chg="add mod">
          <ac:chgData name="健平 何" userId="e9a56473584b1a11" providerId="LiveId" clId="{5888480B-0ECD-411D-AE42-2F2EF9331341}" dt="2022-05-03T06:15:08.804" v="517" actId="26606"/>
          <ac:spMkLst>
            <pc:docMk/>
            <pc:sldMk cId="4056622089" sldId="256"/>
            <ac:spMk id="5" creationId="{7114B9F3-62A7-EFDF-DFC5-0593FC207A2C}"/>
          </ac:spMkLst>
        </pc:spChg>
        <pc:spChg chg="add del">
          <ac:chgData name="健平 何" userId="e9a56473584b1a11" providerId="LiveId" clId="{5888480B-0ECD-411D-AE42-2F2EF9331341}" dt="2022-05-03T06:04:12.121" v="26" actId="26606"/>
          <ac:spMkLst>
            <pc:docMk/>
            <pc:sldMk cId="4056622089" sldId="256"/>
            <ac:spMk id="10" creationId="{64680660-7E23-4F0F-A679-BF913E9454FB}"/>
          </ac:spMkLst>
        </pc:spChg>
        <pc:spChg chg="add del">
          <ac:chgData name="健平 何" userId="e9a56473584b1a11" providerId="LiveId" clId="{5888480B-0ECD-411D-AE42-2F2EF9331341}" dt="2022-05-03T06:04:12.121" v="26" actId="26606"/>
          <ac:spMkLst>
            <pc:docMk/>
            <pc:sldMk cId="4056622089" sldId="256"/>
            <ac:spMk id="12" creationId="{1A3C89F8-0D2F-47FF-B903-151248265F47}"/>
          </ac:spMkLst>
        </pc:spChg>
        <pc:spChg chg="add del">
          <ac:chgData name="健平 何" userId="e9a56473584b1a11" providerId="LiveId" clId="{5888480B-0ECD-411D-AE42-2F2EF9331341}" dt="2022-05-03T06:04:12.121" v="26" actId="26606"/>
          <ac:spMkLst>
            <pc:docMk/>
            <pc:sldMk cId="4056622089" sldId="256"/>
            <ac:spMk id="14" creationId="{C5CB530E-515E-412C-9DF1-5F8FFBD6F383}"/>
          </ac:spMkLst>
        </pc:spChg>
        <pc:spChg chg="add del">
          <ac:chgData name="健平 何" userId="e9a56473584b1a11" providerId="LiveId" clId="{5888480B-0ECD-411D-AE42-2F2EF9331341}" dt="2022-05-03T06:04:12.121" v="26" actId="26606"/>
          <ac:spMkLst>
            <pc:docMk/>
            <pc:sldMk cId="4056622089" sldId="256"/>
            <ac:spMk id="16" creationId="{712D4376-A578-4FF1-94FC-245E7A6A489F}"/>
          </ac:spMkLst>
        </pc:spChg>
        <pc:spChg chg="add del">
          <ac:chgData name="健平 何" userId="e9a56473584b1a11" providerId="LiveId" clId="{5888480B-0ECD-411D-AE42-2F2EF9331341}" dt="2022-05-03T06:04:12.121" v="26" actId="26606"/>
          <ac:spMkLst>
            <pc:docMk/>
            <pc:sldMk cId="4056622089" sldId="256"/>
            <ac:spMk id="18" creationId="{AEA7509D-F04F-40CB-A0B3-EEF16499CC9F}"/>
          </ac:spMkLst>
        </pc:spChg>
        <pc:spChg chg="add del">
          <ac:chgData name="健平 何" userId="e9a56473584b1a11" providerId="LiveId" clId="{5888480B-0ECD-411D-AE42-2F2EF9331341}" dt="2022-05-03T06:04:12.121" v="26" actId="26606"/>
          <ac:spMkLst>
            <pc:docMk/>
            <pc:sldMk cId="4056622089" sldId="256"/>
            <ac:spMk id="22" creationId="{508BEF50-7B1E-49A4-BC19-5F4F1D755E64}"/>
          </ac:spMkLst>
        </pc:spChg>
        <pc:spChg chg="add del">
          <ac:chgData name="健平 何" userId="e9a56473584b1a11" providerId="LiveId" clId="{5888480B-0ECD-411D-AE42-2F2EF9331341}" dt="2022-05-03T06:04:12.121" v="26" actId="26606"/>
          <ac:spMkLst>
            <pc:docMk/>
            <pc:sldMk cId="4056622089" sldId="256"/>
            <ac:spMk id="24" creationId="{3FBAD350-5664-4811-A208-657FB882D350}"/>
          </ac:spMkLst>
        </pc:spChg>
        <pc:spChg chg="add del">
          <ac:chgData name="健平 何" userId="e9a56473584b1a11" providerId="LiveId" clId="{5888480B-0ECD-411D-AE42-2F2EF9331341}" dt="2022-05-03T06:04:12.121" v="26" actId="26606"/>
          <ac:spMkLst>
            <pc:docMk/>
            <pc:sldMk cId="4056622089" sldId="256"/>
            <ac:spMk id="26" creationId="{C39ADB8F-D187-49D7-BDCF-C1B6DC727068}"/>
          </ac:spMkLst>
        </pc:spChg>
        <pc:spChg chg="add del">
          <ac:chgData name="健平 何" userId="e9a56473584b1a11" providerId="LiveId" clId="{5888480B-0ECD-411D-AE42-2F2EF9331341}" dt="2022-05-03T06:04:12.419" v="29" actId="26606"/>
          <ac:spMkLst>
            <pc:docMk/>
            <pc:sldMk cId="4056622089" sldId="256"/>
            <ac:spMk id="29" creationId="{DB4A12B6-EF0D-43E8-8C17-4FAD4D2766E4}"/>
          </ac:spMkLst>
        </pc:spChg>
        <pc:spChg chg="add del">
          <ac:chgData name="健平 何" userId="e9a56473584b1a11" providerId="LiveId" clId="{5888480B-0ECD-411D-AE42-2F2EF9331341}" dt="2022-05-03T06:04:12.419" v="29" actId="26606"/>
          <ac:spMkLst>
            <pc:docMk/>
            <pc:sldMk cId="4056622089" sldId="256"/>
            <ac:spMk id="30" creationId="{AE107525-0C02-447F-8A3F-553320A7230E}"/>
          </ac:spMkLst>
        </pc:spChg>
        <pc:spChg chg="add del">
          <ac:chgData name="健平 何" userId="e9a56473584b1a11" providerId="LiveId" clId="{5888480B-0ECD-411D-AE42-2F2EF9331341}" dt="2022-05-03T06:04:12.419" v="29" actId="26606"/>
          <ac:spMkLst>
            <pc:docMk/>
            <pc:sldMk cId="4056622089" sldId="256"/>
            <ac:spMk id="31" creationId="{AB7A42E3-05D8-4A0B-9D4E-20EF581E57C0}"/>
          </ac:spMkLst>
        </pc:spChg>
        <pc:spChg chg="add del">
          <ac:chgData name="健平 何" userId="e9a56473584b1a11" providerId="LiveId" clId="{5888480B-0ECD-411D-AE42-2F2EF9331341}" dt="2022-05-03T06:04:13.315" v="31" actId="26606"/>
          <ac:spMkLst>
            <pc:docMk/>
            <pc:sldMk cId="4056622089" sldId="256"/>
            <ac:spMk id="36" creationId="{4958DF84-F5C6-794F-8945-485D6C107518}"/>
          </ac:spMkLst>
        </pc:spChg>
        <pc:spChg chg="add del">
          <ac:chgData name="健平 何" userId="e9a56473584b1a11" providerId="LiveId" clId="{5888480B-0ECD-411D-AE42-2F2EF9331341}" dt="2022-05-03T06:04:13.315" v="31" actId="26606"/>
          <ac:spMkLst>
            <pc:docMk/>
            <pc:sldMk cId="4056622089" sldId="256"/>
            <ac:spMk id="38" creationId="{4AF0997A-7C0F-4AD2-BA90-5FE341A17796}"/>
          </ac:spMkLst>
        </pc:spChg>
        <pc:spChg chg="add del">
          <ac:chgData name="健平 何" userId="e9a56473584b1a11" providerId="LiveId" clId="{5888480B-0ECD-411D-AE42-2F2EF9331341}" dt="2022-05-03T06:04:13.315" v="31" actId="26606"/>
          <ac:spMkLst>
            <pc:docMk/>
            <pc:sldMk cId="4056622089" sldId="256"/>
            <ac:spMk id="39" creationId="{72E67446-732B-4F72-8560-6FABB6CB25A3}"/>
          </ac:spMkLst>
        </pc:spChg>
        <pc:spChg chg="add del">
          <ac:chgData name="健平 何" userId="e9a56473584b1a11" providerId="LiveId" clId="{5888480B-0ECD-411D-AE42-2F2EF9331341}" dt="2022-05-03T06:04:18.665" v="33" actId="26606"/>
          <ac:spMkLst>
            <pc:docMk/>
            <pc:sldMk cId="4056622089" sldId="256"/>
            <ac:spMk id="41" creationId="{A88F843D-1C1B-C740-AC27-E3238D0F5F47}"/>
          </ac:spMkLst>
        </pc:spChg>
        <pc:spChg chg="add del">
          <ac:chgData name="健平 何" userId="e9a56473584b1a11" providerId="LiveId" clId="{5888480B-0ECD-411D-AE42-2F2EF9331341}" dt="2022-05-03T06:04:18.665" v="33" actId="26606"/>
          <ac:spMkLst>
            <pc:docMk/>
            <pc:sldMk cId="4056622089" sldId="256"/>
            <ac:spMk id="43" creationId="{A21C8291-E3D5-4240-8FF4-E5213CBCC453}"/>
          </ac:spMkLst>
        </pc:spChg>
        <pc:spChg chg="add del">
          <ac:chgData name="健平 何" userId="e9a56473584b1a11" providerId="LiveId" clId="{5888480B-0ECD-411D-AE42-2F2EF9331341}" dt="2022-05-03T06:04:18.665" v="33" actId="26606"/>
          <ac:spMkLst>
            <pc:docMk/>
            <pc:sldMk cId="4056622089" sldId="256"/>
            <ac:spMk id="44" creationId="{08B44AFE-C181-7047-8CC9-CA00BD385EEA}"/>
          </ac:spMkLst>
        </pc:spChg>
        <pc:spChg chg="add del">
          <ac:chgData name="健平 何" userId="e9a56473584b1a11" providerId="LiveId" clId="{5888480B-0ECD-411D-AE42-2F2EF9331341}" dt="2022-05-03T06:04:19.739" v="35" actId="26606"/>
          <ac:spMkLst>
            <pc:docMk/>
            <pc:sldMk cId="4056622089" sldId="256"/>
            <ac:spMk id="46" creationId="{F2E5B6AE-5EFE-45F0-A2AE-ED771CA3D7DD}"/>
          </ac:spMkLst>
        </pc:spChg>
        <pc:spChg chg="add del">
          <ac:chgData name="健平 何" userId="e9a56473584b1a11" providerId="LiveId" clId="{5888480B-0ECD-411D-AE42-2F2EF9331341}" dt="2022-05-03T06:04:20.454" v="39" actId="26606"/>
          <ac:spMkLst>
            <pc:docMk/>
            <pc:sldMk cId="4056622089" sldId="256"/>
            <ac:spMk id="50" creationId="{64680660-7E23-4F0F-A679-BF913E9454FB}"/>
          </ac:spMkLst>
        </pc:spChg>
        <pc:spChg chg="add del">
          <ac:chgData name="健平 何" userId="e9a56473584b1a11" providerId="LiveId" clId="{5888480B-0ECD-411D-AE42-2F2EF9331341}" dt="2022-05-03T06:04:20.454" v="39" actId="26606"/>
          <ac:spMkLst>
            <pc:docMk/>
            <pc:sldMk cId="4056622089" sldId="256"/>
            <ac:spMk id="51" creationId="{1A3C89F8-0D2F-47FF-B903-151248265F47}"/>
          </ac:spMkLst>
        </pc:spChg>
        <pc:spChg chg="add del">
          <ac:chgData name="健平 何" userId="e9a56473584b1a11" providerId="LiveId" clId="{5888480B-0ECD-411D-AE42-2F2EF9331341}" dt="2022-05-03T06:04:20.454" v="39" actId="26606"/>
          <ac:spMkLst>
            <pc:docMk/>
            <pc:sldMk cId="4056622089" sldId="256"/>
            <ac:spMk id="53" creationId="{C5CB530E-515E-412C-9DF1-5F8FFBD6F383}"/>
          </ac:spMkLst>
        </pc:spChg>
        <pc:spChg chg="add del">
          <ac:chgData name="健平 何" userId="e9a56473584b1a11" providerId="LiveId" clId="{5888480B-0ECD-411D-AE42-2F2EF9331341}" dt="2022-05-03T06:04:20.454" v="39" actId="26606"/>
          <ac:spMkLst>
            <pc:docMk/>
            <pc:sldMk cId="4056622089" sldId="256"/>
            <ac:spMk id="54" creationId="{712D4376-A578-4FF1-94FC-245E7A6A489F}"/>
          </ac:spMkLst>
        </pc:spChg>
        <pc:spChg chg="add del">
          <ac:chgData name="健平 何" userId="e9a56473584b1a11" providerId="LiveId" clId="{5888480B-0ECD-411D-AE42-2F2EF9331341}" dt="2022-05-03T06:04:20.454" v="39" actId="26606"/>
          <ac:spMkLst>
            <pc:docMk/>
            <pc:sldMk cId="4056622089" sldId="256"/>
            <ac:spMk id="55" creationId="{AEA7509D-F04F-40CB-A0B3-EEF16499CC9F}"/>
          </ac:spMkLst>
        </pc:spChg>
        <pc:spChg chg="add del">
          <ac:chgData name="健平 何" userId="e9a56473584b1a11" providerId="LiveId" clId="{5888480B-0ECD-411D-AE42-2F2EF9331341}" dt="2022-05-03T06:04:20.454" v="39" actId="26606"/>
          <ac:spMkLst>
            <pc:docMk/>
            <pc:sldMk cId="4056622089" sldId="256"/>
            <ac:spMk id="57" creationId="{508BEF50-7B1E-49A4-BC19-5F4F1D755E64}"/>
          </ac:spMkLst>
        </pc:spChg>
        <pc:spChg chg="add del">
          <ac:chgData name="健平 何" userId="e9a56473584b1a11" providerId="LiveId" clId="{5888480B-0ECD-411D-AE42-2F2EF9331341}" dt="2022-05-03T06:04:20.454" v="39" actId="26606"/>
          <ac:spMkLst>
            <pc:docMk/>
            <pc:sldMk cId="4056622089" sldId="256"/>
            <ac:spMk id="58" creationId="{3FBAD350-5664-4811-A208-657FB882D350}"/>
          </ac:spMkLst>
        </pc:spChg>
        <pc:spChg chg="add del">
          <ac:chgData name="健平 何" userId="e9a56473584b1a11" providerId="LiveId" clId="{5888480B-0ECD-411D-AE42-2F2EF9331341}" dt="2022-05-03T06:04:20.454" v="39" actId="26606"/>
          <ac:spMkLst>
            <pc:docMk/>
            <pc:sldMk cId="4056622089" sldId="256"/>
            <ac:spMk id="59" creationId="{C39ADB8F-D187-49D7-BDCF-C1B6DC727068}"/>
          </ac:spMkLst>
        </pc:spChg>
        <pc:spChg chg="add del">
          <ac:chgData name="健平 何" userId="e9a56473584b1a11" providerId="LiveId" clId="{5888480B-0ECD-411D-AE42-2F2EF9331341}" dt="2022-05-03T06:04:28.350" v="42" actId="26606"/>
          <ac:spMkLst>
            <pc:docMk/>
            <pc:sldMk cId="4056622089" sldId="256"/>
            <ac:spMk id="61" creationId="{1DB043B4-68C6-45B9-82AC-A5800EADB8DB}"/>
          </ac:spMkLst>
        </pc:spChg>
        <pc:spChg chg="add del">
          <ac:chgData name="健平 何" userId="e9a56473584b1a11" providerId="LiveId" clId="{5888480B-0ECD-411D-AE42-2F2EF9331341}" dt="2022-05-03T06:04:28.350" v="42" actId="26606"/>
          <ac:spMkLst>
            <pc:docMk/>
            <pc:sldMk cId="4056622089" sldId="256"/>
            <ac:spMk id="63" creationId="{5337EA23-6703-4C96-9EEB-A408CBDD67BD}"/>
          </ac:spMkLst>
        </pc:spChg>
        <pc:spChg chg="add del">
          <ac:chgData name="健平 何" userId="e9a56473584b1a11" providerId="LiveId" clId="{5888480B-0ECD-411D-AE42-2F2EF9331341}" dt="2022-05-03T06:04:36" v="44" actId="26606"/>
          <ac:spMkLst>
            <pc:docMk/>
            <pc:sldMk cId="4056622089" sldId="256"/>
            <ac:spMk id="65" creationId="{A88F843D-1C1B-C740-AC27-E3238D0F5F47}"/>
          </ac:spMkLst>
        </pc:spChg>
        <pc:spChg chg="add del">
          <ac:chgData name="健平 何" userId="e9a56473584b1a11" providerId="LiveId" clId="{5888480B-0ECD-411D-AE42-2F2EF9331341}" dt="2022-05-03T06:04:36" v="44" actId="26606"/>
          <ac:spMkLst>
            <pc:docMk/>
            <pc:sldMk cId="4056622089" sldId="256"/>
            <ac:spMk id="67" creationId="{A21C8291-E3D5-4240-8FF4-E5213CBCC453}"/>
          </ac:spMkLst>
        </pc:spChg>
        <pc:spChg chg="add del">
          <ac:chgData name="健平 何" userId="e9a56473584b1a11" providerId="LiveId" clId="{5888480B-0ECD-411D-AE42-2F2EF9331341}" dt="2022-05-03T06:04:36" v="44" actId="26606"/>
          <ac:spMkLst>
            <pc:docMk/>
            <pc:sldMk cId="4056622089" sldId="256"/>
            <ac:spMk id="68" creationId="{08B44AFE-C181-7047-8CC9-CA00BD385EEA}"/>
          </ac:spMkLst>
        </pc:spChg>
        <pc:spChg chg="add del">
          <ac:chgData name="健平 何" userId="e9a56473584b1a11" providerId="LiveId" clId="{5888480B-0ECD-411D-AE42-2F2EF9331341}" dt="2022-05-03T06:04:39.979" v="47" actId="26606"/>
          <ac:spMkLst>
            <pc:docMk/>
            <pc:sldMk cId="4056622089" sldId="256"/>
            <ac:spMk id="70" creationId="{1DB043B4-68C6-45B9-82AC-A5800EADB8DB}"/>
          </ac:spMkLst>
        </pc:spChg>
        <pc:spChg chg="add del">
          <ac:chgData name="健平 何" userId="e9a56473584b1a11" providerId="LiveId" clId="{5888480B-0ECD-411D-AE42-2F2EF9331341}" dt="2022-05-03T06:04:39.979" v="47" actId="26606"/>
          <ac:spMkLst>
            <pc:docMk/>
            <pc:sldMk cId="4056622089" sldId="256"/>
            <ac:spMk id="72" creationId="{5337EA23-6703-4C96-9EEB-A408CBDD67BD}"/>
          </ac:spMkLst>
        </pc:spChg>
        <pc:spChg chg="add del">
          <ac:chgData name="健平 何" userId="e9a56473584b1a11" providerId="LiveId" clId="{5888480B-0ECD-411D-AE42-2F2EF9331341}" dt="2022-05-03T06:04:42.124" v="49" actId="26606"/>
          <ac:spMkLst>
            <pc:docMk/>
            <pc:sldMk cId="4056622089" sldId="256"/>
            <ac:spMk id="74" creationId="{4958DF84-F5C6-794F-8945-485D6C107518}"/>
          </ac:spMkLst>
        </pc:spChg>
        <pc:spChg chg="add del">
          <ac:chgData name="健平 何" userId="e9a56473584b1a11" providerId="LiveId" clId="{5888480B-0ECD-411D-AE42-2F2EF9331341}" dt="2022-05-03T06:04:42.124" v="49" actId="26606"/>
          <ac:spMkLst>
            <pc:docMk/>
            <pc:sldMk cId="4056622089" sldId="256"/>
            <ac:spMk id="76" creationId="{4AF0997A-7C0F-4AD2-BA90-5FE341A17796}"/>
          </ac:spMkLst>
        </pc:spChg>
        <pc:spChg chg="add del">
          <ac:chgData name="健平 何" userId="e9a56473584b1a11" providerId="LiveId" clId="{5888480B-0ECD-411D-AE42-2F2EF9331341}" dt="2022-05-03T06:04:42.124" v="49" actId="26606"/>
          <ac:spMkLst>
            <pc:docMk/>
            <pc:sldMk cId="4056622089" sldId="256"/>
            <ac:spMk id="77" creationId="{72E67446-732B-4F72-8560-6FABB6CB25A3}"/>
          </ac:spMkLst>
        </pc:spChg>
        <pc:spChg chg="add del">
          <ac:chgData name="健平 何" userId="e9a56473584b1a11" providerId="LiveId" clId="{5888480B-0ECD-411D-AE42-2F2EF9331341}" dt="2022-05-03T06:04:47.723" v="52" actId="26606"/>
          <ac:spMkLst>
            <pc:docMk/>
            <pc:sldMk cId="4056622089" sldId="256"/>
            <ac:spMk id="79" creationId="{1DB043B4-68C6-45B9-82AC-A5800EADB8DB}"/>
          </ac:spMkLst>
        </pc:spChg>
        <pc:spChg chg="add del">
          <ac:chgData name="健平 何" userId="e9a56473584b1a11" providerId="LiveId" clId="{5888480B-0ECD-411D-AE42-2F2EF9331341}" dt="2022-05-03T06:04:47.723" v="52" actId="26606"/>
          <ac:spMkLst>
            <pc:docMk/>
            <pc:sldMk cId="4056622089" sldId="256"/>
            <ac:spMk id="81" creationId="{5337EA23-6703-4C96-9EEB-A408CBDD67BD}"/>
          </ac:spMkLst>
        </pc:spChg>
        <pc:spChg chg="add del">
          <ac:chgData name="健平 何" userId="e9a56473584b1a11" providerId="LiveId" clId="{5888480B-0ECD-411D-AE42-2F2EF9331341}" dt="2022-05-03T06:05:07.026" v="59" actId="26606"/>
          <ac:spMkLst>
            <pc:docMk/>
            <pc:sldMk cId="4056622089" sldId="256"/>
            <ac:spMk id="83" creationId="{F2E5B6AE-5EFE-45F0-A2AE-ED771CA3D7DD}"/>
          </ac:spMkLst>
        </pc:spChg>
        <pc:spChg chg="add del">
          <ac:chgData name="健平 何" userId="e9a56473584b1a11" providerId="LiveId" clId="{5888480B-0ECD-411D-AE42-2F2EF9331341}" dt="2022-05-03T06:15:08.804" v="517" actId="26606"/>
          <ac:spMkLst>
            <pc:docMk/>
            <pc:sldMk cId="4056622089" sldId="256"/>
            <ac:spMk id="90" creationId="{0149A9F6-B857-488C-AC3A-007B78165715}"/>
          </ac:spMkLst>
        </pc:spChg>
        <pc:spChg chg="add del">
          <ac:chgData name="健平 何" userId="e9a56473584b1a11" providerId="LiveId" clId="{5888480B-0ECD-411D-AE42-2F2EF9331341}" dt="2022-05-03T06:15:08.804" v="517" actId="26606"/>
          <ac:spMkLst>
            <pc:docMk/>
            <pc:sldMk cId="4056622089" sldId="256"/>
            <ac:spMk id="92" creationId="{249EFD05-C377-44BE-91F0-1D17C1D9BF60}"/>
          </ac:spMkLst>
        </pc:spChg>
        <pc:spChg chg="add del">
          <ac:chgData name="健平 何" userId="e9a56473584b1a11" providerId="LiveId" clId="{5888480B-0ECD-411D-AE42-2F2EF9331341}" dt="2022-05-03T06:15:08.799" v="516" actId="26606"/>
          <ac:spMkLst>
            <pc:docMk/>
            <pc:sldMk cId="4056622089" sldId="256"/>
            <ac:spMk id="107" creationId="{44CA1620-2C02-4B4E-97C8-06FCE85EEB0E}"/>
          </ac:spMkLst>
        </pc:spChg>
        <pc:spChg chg="add del">
          <ac:chgData name="健平 何" userId="e9a56473584b1a11" providerId="LiveId" clId="{5888480B-0ECD-411D-AE42-2F2EF9331341}" dt="2022-05-03T06:15:08.799" v="516" actId="26606"/>
          <ac:spMkLst>
            <pc:docMk/>
            <pc:sldMk cId="4056622089" sldId="256"/>
            <ac:spMk id="109" creationId="{3657DE79-27F8-4881-BE3B-5321D1801425}"/>
          </ac:spMkLst>
        </pc:spChg>
        <pc:spChg chg="add del">
          <ac:chgData name="健平 何" userId="e9a56473584b1a11" providerId="LiveId" clId="{5888480B-0ECD-411D-AE42-2F2EF9331341}" dt="2022-05-03T06:15:08.799" v="516" actId="26606"/>
          <ac:spMkLst>
            <pc:docMk/>
            <pc:sldMk cId="4056622089" sldId="256"/>
            <ac:spMk id="119" creationId="{085AB271-571D-4C19-9FCC-C760834A8937}"/>
          </ac:spMkLst>
        </pc:spChg>
        <pc:spChg chg="add">
          <ac:chgData name="健平 何" userId="e9a56473584b1a11" providerId="LiveId" clId="{5888480B-0ECD-411D-AE42-2F2EF9331341}" dt="2022-05-03T06:15:08.804" v="517" actId="26606"/>
          <ac:spMkLst>
            <pc:docMk/>
            <pc:sldMk cId="4056622089" sldId="256"/>
            <ac:spMk id="121" creationId="{0B2BD9FB-6C4C-4948-A4F4-8E9FC90CFDD6}"/>
          </ac:spMkLst>
        </pc:spChg>
        <pc:spChg chg="add">
          <ac:chgData name="健平 何" userId="e9a56473584b1a11" providerId="LiveId" clId="{5888480B-0ECD-411D-AE42-2F2EF9331341}" dt="2022-05-03T06:15:08.804" v="517" actId="26606"/>
          <ac:spMkLst>
            <pc:docMk/>
            <pc:sldMk cId="4056622089" sldId="256"/>
            <ac:spMk id="122" creationId="{D79DB51C-B80E-4B27-9779-A1DE3232547D}"/>
          </ac:spMkLst>
        </pc:spChg>
        <pc:spChg chg="add">
          <ac:chgData name="健平 何" userId="e9a56473584b1a11" providerId="LiveId" clId="{5888480B-0ECD-411D-AE42-2F2EF9331341}" dt="2022-05-03T06:15:08.804" v="517" actId="26606"/>
          <ac:spMkLst>
            <pc:docMk/>
            <pc:sldMk cId="4056622089" sldId="256"/>
            <ac:spMk id="123" creationId="{657457C6-5104-4D63-9C05-84DA1B1A42BC}"/>
          </ac:spMkLst>
        </pc:spChg>
        <pc:spChg chg="add">
          <ac:chgData name="健平 何" userId="e9a56473584b1a11" providerId="LiveId" clId="{5888480B-0ECD-411D-AE42-2F2EF9331341}" dt="2022-05-03T06:15:08.804" v="517" actId="26606"/>
          <ac:spMkLst>
            <pc:docMk/>
            <pc:sldMk cId="4056622089" sldId="256"/>
            <ac:spMk id="124" creationId="{61516266-4AD2-4299-BC89-A3D3D18F8AF3}"/>
          </ac:spMkLst>
        </pc:spChg>
        <pc:grpChg chg="add del">
          <ac:chgData name="健平 何" userId="e9a56473584b1a11" providerId="LiveId" clId="{5888480B-0ECD-411D-AE42-2F2EF9331341}" dt="2022-05-03T06:15:08.804" v="517" actId="26606"/>
          <ac:grpSpMkLst>
            <pc:docMk/>
            <pc:sldMk cId="4056622089" sldId="256"/>
            <ac:grpSpMk id="94" creationId="{F2FD01A0-E6FF-41CD-AEBD-279232B90D43}"/>
          </ac:grpSpMkLst>
        </pc:grpChg>
        <pc:grpChg chg="add del">
          <ac:chgData name="健平 何" userId="e9a56473584b1a11" providerId="LiveId" clId="{5888480B-0ECD-411D-AE42-2F2EF9331341}" dt="2022-05-03T06:15:08.804" v="517" actId="26606"/>
          <ac:grpSpMkLst>
            <pc:docMk/>
            <pc:sldMk cId="4056622089" sldId="256"/>
            <ac:grpSpMk id="99" creationId="{3C9AA14C-80A4-427C-A911-28CD20C56E5E}"/>
          </ac:grpSpMkLst>
        </pc:grpChg>
        <pc:grpChg chg="add del">
          <ac:chgData name="健平 何" userId="e9a56473584b1a11" providerId="LiveId" clId="{5888480B-0ECD-411D-AE42-2F2EF9331341}" dt="2022-05-03T06:15:08.799" v="516" actId="26606"/>
          <ac:grpSpMkLst>
            <pc:docMk/>
            <pc:sldMk cId="4056622089" sldId="256"/>
            <ac:grpSpMk id="111" creationId="{DB733608-1322-485D-B942-B827E6997F08}"/>
          </ac:grpSpMkLst>
        </pc:grpChg>
        <pc:picChg chg="add del">
          <ac:chgData name="健平 何" userId="e9a56473584b1a11" providerId="LiveId" clId="{5888480B-0ECD-411D-AE42-2F2EF9331341}" dt="2022-05-03T06:04:12.121" v="26" actId="26606"/>
          <ac:picMkLst>
            <pc:docMk/>
            <pc:sldMk cId="4056622089" sldId="256"/>
            <ac:picMk id="7" creationId="{BBB71FD5-3E76-887F-06ED-8F49F8596622}"/>
          </ac:picMkLst>
        </pc:picChg>
        <pc:picChg chg="add del">
          <ac:chgData name="健平 何" userId="e9a56473584b1a11" providerId="LiveId" clId="{5888480B-0ECD-411D-AE42-2F2EF9331341}" dt="2022-05-03T06:04:12.419" v="29" actId="26606"/>
          <ac:picMkLst>
            <pc:docMk/>
            <pc:sldMk cId="4056622089" sldId="256"/>
            <ac:picMk id="28" creationId="{A9DACECB-D575-4B95-592F-31CB18941B94}"/>
          </ac:picMkLst>
        </pc:picChg>
        <pc:picChg chg="add del">
          <ac:chgData name="健平 何" userId="e9a56473584b1a11" providerId="LiveId" clId="{5888480B-0ECD-411D-AE42-2F2EF9331341}" dt="2022-05-03T06:04:13.315" v="31" actId="26606"/>
          <ac:picMkLst>
            <pc:docMk/>
            <pc:sldMk cId="4056622089" sldId="256"/>
            <ac:picMk id="37" creationId="{B892D450-A309-DA7A-F619-26BAAF57C0D8}"/>
          </ac:picMkLst>
        </pc:picChg>
        <pc:picChg chg="add del">
          <ac:chgData name="健平 何" userId="e9a56473584b1a11" providerId="LiveId" clId="{5888480B-0ECD-411D-AE42-2F2EF9331341}" dt="2022-05-03T06:04:18.665" v="33" actId="26606"/>
          <ac:picMkLst>
            <pc:docMk/>
            <pc:sldMk cId="4056622089" sldId="256"/>
            <ac:picMk id="42" creationId="{A612D0AC-D5E1-7651-CA51-9967FF4FC1B2}"/>
          </ac:picMkLst>
        </pc:picChg>
        <pc:picChg chg="add del">
          <ac:chgData name="健平 何" userId="e9a56473584b1a11" providerId="LiveId" clId="{5888480B-0ECD-411D-AE42-2F2EF9331341}" dt="2022-05-03T06:04:19.739" v="35" actId="26606"/>
          <ac:picMkLst>
            <pc:docMk/>
            <pc:sldMk cId="4056622089" sldId="256"/>
            <ac:picMk id="48" creationId="{EE1B4C72-EECC-4E24-F2DF-04D716A3A62C}"/>
          </ac:picMkLst>
        </pc:picChg>
        <pc:picChg chg="add del">
          <ac:chgData name="健平 何" userId="e9a56473584b1a11" providerId="LiveId" clId="{5888480B-0ECD-411D-AE42-2F2EF9331341}" dt="2022-05-03T06:04:20.454" v="39" actId="26606"/>
          <ac:picMkLst>
            <pc:docMk/>
            <pc:sldMk cId="4056622089" sldId="256"/>
            <ac:picMk id="52" creationId="{BBB71FD5-3E76-887F-06ED-8F49F8596622}"/>
          </ac:picMkLst>
        </pc:picChg>
        <pc:picChg chg="add del">
          <ac:chgData name="健平 何" userId="e9a56473584b1a11" providerId="LiveId" clId="{5888480B-0ECD-411D-AE42-2F2EF9331341}" dt="2022-05-03T06:04:28.350" v="42" actId="26606"/>
          <ac:picMkLst>
            <pc:docMk/>
            <pc:sldMk cId="4056622089" sldId="256"/>
            <ac:picMk id="62" creationId="{E89829D9-E675-FA4E-C022-094D06A09C5E}"/>
          </ac:picMkLst>
        </pc:picChg>
        <pc:picChg chg="add del">
          <ac:chgData name="健平 何" userId="e9a56473584b1a11" providerId="LiveId" clId="{5888480B-0ECD-411D-AE42-2F2EF9331341}" dt="2022-05-03T06:04:36" v="44" actId="26606"/>
          <ac:picMkLst>
            <pc:docMk/>
            <pc:sldMk cId="4056622089" sldId="256"/>
            <ac:picMk id="66" creationId="{A612D0AC-D5E1-7651-CA51-9967FF4FC1B2}"/>
          </ac:picMkLst>
        </pc:picChg>
        <pc:picChg chg="add del">
          <ac:chgData name="健平 何" userId="e9a56473584b1a11" providerId="LiveId" clId="{5888480B-0ECD-411D-AE42-2F2EF9331341}" dt="2022-05-03T06:04:39.979" v="47" actId="26606"/>
          <ac:picMkLst>
            <pc:docMk/>
            <pc:sldMk cId="4056622089" sldId="256"/>
            <ac:picMk id="71" creationId="{E89829D9-E675-FA4E-C022-094D06A09C5E}"/>
          </ac:picMkLst>
        </pc:picChg>
        <pc:picChg chg="add del">
          <ac:chgData name="健平 何" userId="e9a56473584b1a11" providerId="LiveId" clId="{5888480B-0ECD-411D-AE42-2F2EF9331341}" dt="2022-05-03T06:04:42.124" v="49" actId="26606"/>
          <ac:picMkLst>
            <pc:docMk/>
            <pc:sldMk cId="4056622089" sldId="256"/>
            <ac:picMk id="75" creationId="{B892D450-A309-DA7A-F619-26BAAF57C0D8}"/>
          </ac:picMkLst>
        </pc:picChg>
        <pc:picChg chg="add del">
          <ac:chgData name="健平 何" userId="e9a56473584b1a11" providerId="LiveId" clId="{5888480B-0ECD-411D-AE42-2F2EF9331341}" dt="2022-05-03T06:04:47.723" v="52" actId="26606"/>
          <ac:picMkLst>
            <pc:docMk/>
            <pc:sldMk cId="4056622089" sldId="256"/>
            <ac:picMk id="80" creationId="{E89829D9-E675-FA4E-C022-094D06A09C5E}"/>
          </ac:picMkLst>
        </pc:picChg>
        <pc:picChg chg="add del mod">
          <ac:chgData name="健平 何" userId="e9a56473584b1a11" providerId="LiveId" clId="{5888480B-0ECD-411D-AE42-2F2EF9331341}" dt="2022-05-03T06:15:04.956" v="514" actId="478"/>
          <ac:picMkLst>
            <pc:docMk/>
            <pc:sldMk cId="4056622089" sldId="256"/>
            <ac:picMk id="85" creationId="{EE1B4C72-EECC-4E24-F2DF-04D716A3A62C}"/>
          </ac:picMkLst>
        </pc:picChg>
        <pc:cxnChg chg="add del">
          <ac:chgData name="健平 何" userId="e9a56473584b1a11" providerId="LiveId" clId="{5888480B-0ECD-411D-AE42-2F2EF9331341}" dt="2022-05-03T06:04:12.121" v="26" actId="26606"/>
          <ac:cxnSpMkLst>
            <pc:docMk/>
            <pc:sldMk cId="4056622089" sldId="256"/>
            <ac:cxnSpMk id="20" creationId="{56020367-4FD5-4596-8E10-C5F095CD8DBF}"/>
          </ac:cxnSpMkLst>
        </pc:cxnChg>
        <pc:cxnChg chg="add del">
          <ac:chgData name="健平 何" userId="e9a56473584b1a11" providerId="LiveId" clId="{5888480B-0ECD-411D-AE42-2F2EF9331341}" dt="2022-05-03T06:04:12.419" v="29" actId="26606"/>
          <ac:cxnSpMkLst>
            <pc:docMk/>
            <pc:sldMk cId="4056622089" sldId="256"/>
            <ac:cxnSpMk id="32" creationId="{6EE9A54B-189D-4645-8254-FDC4210EC6DB}"/>
          </ac:cxnSpMkLst>
        </pc:cxnChg>
        <pc:cxnChg chg="add del">
          <ac:chgData name="健平 何" userId="e9a56473584b1a11" providerId="LiveId" clId="{5888480B-0ECD-411D-AE42-2F2EF9331341}" dt="2022-05-03T06:04:12.419" v="29" actId="26606"/>
          <ac:cxnSpMkLst>
            <pc:docMk/>
            <pc:sldMk cId="4056622089" sldId="256"/>
            <ac:cxnSpMk id="33" creationId="{511CE48F-D5E4-4520-AF1E-8F85CFBDA596}"/>
          </ac:cxnSpMkLst>
        </pc:cxnChg>
        <pc:cxnChg chg="add del">
          <ac:chgData name="健平 何" userId="e9a56473584b1a11" providerId="LiveId" clId="{5888480B-0ECD-411D-AE42-2F2EF9331341}" dt="2022-05-03T06:04:12.419" v="29" actId="26606"/>
          <ac:cxnSpMkLst>
            <pc:docMk/>
            <pc:sldMk cId="4056622089" sldId="256"/>
            <ac:cxnSpMk id="34" creationId="{41448851-39AD-4943-BF9C-C50704E08377}"/>
          </ac:cxnSpMkLst>
        </pc:cxnChg>
        <pc:cxnChg chg="add del">
          <ac:chgData name="健平 何" userId="e9a56473584b1a11" providerId="LiveId" clId="{5888480B-0ECD-411D-AE42-2F2EF9331341}" dt="2022-05-03T06:04:19.739" v="35" actId="26606"/>
          <ac:cxnSpMkLst>
            <pc:docMk/>
            <pc:sldMk cId="4056622089" sldId="256"/>
            <ac:cxnSpMk id="47" creationId="{D255B435-D9F3-4A31-B89E-36741390DB4B}"/>
          </ac:cxnSpMkLst>
        </pc:cxnChg>
        <pc:cxnChg chg="add del">
          <ac:chgData name="健平 何" userId="e9a56473584b1a11" providerId="LiveId" clId="{5888480B-0ECD-411D-AE42-2F2EF9331341}" dt="2022-05-03T06:04:20.454" v="39" actId="26606"/>
          <ac:cxnSpMkLst>
            <pc:docMk/>
            <pc:sldMk cId="4056622089" sldId="256"/>
            <ac:cxnSpMk id="56" creationId="{56020367-4FD5-4596-8E10-C5F095CD8DBF}"/>
          </ac:cxnSpMkLst>
        </pc:cxnChg>
        <pc:cxnChg chg="add del">
          <ac:chgData name="健平 何" userId="e9a56473584b1a11" providerId="LiveId" clId="{5888480B-0ECD-411D-AE42-2F2EF9331341}" dt="2022-05-03T06:05:07.026" v="59" actId="26606"/>
          <ac:cxnSpMkLst>
            <pc:docMk/>
            <pc:sldMk cId="4056622089" sldId="256"/>
            <ac:cxnSpMk id="84" creationId="{D255B435-D9F3-4A31-B89E-36741390DB4B}"/>
          </ac:cxnSpMkLst>
        </pc:cxnChg>
      </pc:sldChg>
      <pc:sldChg chg="addSp delSp modSp new del mod setBg modClrScheme addAnim delAnim chgLayout">
        <pc:chgData name="健平 何" userId="e9a56473584b1a11" providerId="LiveId" clId="{5888480B-0ECD-411D-AE42-2F2EF9331341}" dt="2022-05-03T06:11:33.547" v="149" actId="47"/>
        <pc:sldMkLst>
          <pc:docMk/>
          <pc:sldMk cId="2334904205" sldId="257"/>
        </pc:sldMkLst>
        <pc:spChg chg="del mod ord">
          <ac:chgData name="健平 何" userId="e9a56473584b1a11" providerId="LiveId" clId="{5888480B-0ECD-411D-AE42-2F2EF9331341}" dt="2022-05-03T06:09:58.504" v="64" actId="700"/>
          <ac:spMkLst>
            <pc:docMk/>
            <pc:sldMk cId="2334904205" sldId="257"/>
            <ac:spMk id="2" creationId="{309A5B1F-EA94-9E6A-9242-14E2972B83E4}"/>
          </ac:spMkLst>
        </pc:spChg>
        <pc:spChg chg="del">
          <ac:chgData name="健平 何" userId="e9a56473584b1a11" providerId="LiveId" clId="{5888480B-0ECD-411D-AE42-2F2EF9331341}" dt="2022-05-03T06:09:58.504" v="64" actId="700"/>
          <ac:spMkLst>
            <pc:docMk/>
            <pc:sldMk cId="2334904205" sldId="257"/>
            <ac:spMk id="3" creationId="{91798F83-E625-F059-8E7F-F16EFDD12B62}"/>
          </ac:spMkLst>
        </pc:spChg>
        <pc:spChg chg="add mod ord">
          <ac:chgData name="健平 何" userId="e9a56473584b1a11" providerId="LiveId" clId="{5888480B-0ECD-411D-AE42-2F2EF9331341}" dt="2022-05-03T06:10:09.255" v="86" actId="26606"/>
          <ac:spMkLst>
            <pc:docMk/>
            <pc:sldMk cId="2334904205" sldId="257"/>
            <ac:spMk id="4" creationId="{217BCFE5-5E2C-B73A-48D6-E50604E27177}"/>
          </ac:spMkLst>
        </pc:spChg>
        <pc:spChg chg="add del">
          <ac:chgData name="健平 何" userId="e9a56473584b1a11" providerId="LiveId" clId="{5888480B-0ECD-411D-AE42-2F2EF9331341}" dt="2022-05-03T06:10:09.248" v="85" actId="26606"/>
          <ac:spMkLst>
            <pc:docMk/>
            <pc:sldMk cId="2334904205" sldId="257"/>
            <ac:spMk id="9" creationId="{09646535-AEF6-4883-A4F9-EEC1F8B4319E}"/>
          </ac:spMkLst>
        </pc:spChg>
        <pc:spChg chg="add del">
          <ac:chgData name="健平 何" userId="e9a56473584b1a11" providerId="LiveId" clId="{5888480B-0ECD-411D-AE42-2F2EF9331341}" dt="2022-05-03T06:10:09.248" v="85" actId="26606"/>
          <ac:spMkLst>
            <pc:docMk/>
            <pc:sldMk cId="2334904205" sldId="257"/>
            <ac:spMk id="11" creationId="{DB7EFF05-A8DA-4B3E-9C21-7A04283D4852}"/>
          </ac:spMkLst>
        </pc:spChg>
        <pc:spChg chg="add del">
          <ac:chgData name="健平 何" userId="e9a56473584b1a11" providerId="LiveId" clId="{5888480B-0ECD-411D-AE42-2F2EF9331341}" dt="2022-05-03T06:10:09.248" v="85" actId="26606"/>
          <ac:spMkLst>
            <pc:docMk/>
            <pc:sldMk cId="2334904205" sldId="257"/>
            <ac:spMk id="13" creationId="{44CA1620-2C02-4B4E-97C8-06FCE85EEB0E}"/>
          </ac:spMkLst>
        </pc:spChg>
        <pc:spChg chg="add del">
          <ac:chgData name="健平 何" userId="e9a56473584b1a11" providerId="LiveId" clId="{5888480B-0ECD-411D-AE42-2F2EF9331341}" dt="2022-05-03T06:10:09.248" v="85" actId="26606"/>
          <ac:spMkLst>
            <pc:docMk/>
            <pc:sldMk cId="2334904205" sldId="257"/>
            <ac:spMk id="15" creationId="{3657DE79-27F8-4881-BE3B-5321D1801425}"/>
          </ac:spMkLst>
        </pc:spChg>
        <pc:spChg chg="add del">
          <ac:chgData name="健平 何" userId="e9a56473584b1a11" providerId="LiveId" clId="{5888480B-0ECD-411D-AE42-2F2EF9331341}" dt="2022-05-03T06:10:09.248" v="85" actId="26606"/>
          <ac:spMkLst>
            <pc:docMk/>
            <pc:sldMk cId="2334904205" sldId="257"/>
            <ac:spMk id="25" creationId="{085AB271-571D-4C19-9FCC-C760834A8937}"/>
          </ac:spMkLst>
        </pc:spChg>
        <pc:spChg chg="add">
          <ac:chgData name="健平 何" userId="e9a56473584b1a11" providerId="LiveId" clId="{5888480B-0ECD-411D-AE42-2F2EF9331341}" dt="2022-05-03T06:10:09.255" v="86" actId="26606"/>
          <ac:spMkLst>
            <pc:docMk/>
            <pc:sldMk cId="2334904205" sldId="257"/>
            <ac:spMk id="27" creationId="{09646535-AEF6-4883-A4F9-EEC1F8B4319E}"/>
          </ac:spMkLst>
        </pc:spChg>
        <pc:spChg chg="add">
          <ac:chgData name="健平 何" userId="e9a56473584b1a11" providerId="LiveId" clId="{5888480B-0ECD-411D-AE42-2F2EF9331341}" dt="2022-05-03T06:10:09.255" v="86" actId="26606"/>
          <ac:spMkLst>
            <pc:docMk/>
            <pc:sldMk cId="2334904205" sldId="257"/>
            <ac:spMk id="28" creationId="{DB7EFF05-A8DA-4B3E-9C21-7A04283D4852}"/>
          </ac:spMkLst>
        </pc:spChg>
        <pc:spChg chg="add">
          <ac:chgData name="健平 何" userId="e9a56473584b1a11" providerId="LiveId" clId="{5888480B-0ECD-411D-AE42-2F2EF9331341}" dt="2022-05-03T06:10:09.255" v="86" actId="26606"/>
          <ac:spMkLst>
            <pc:docMk/>
            <pc:sldMk cId="2334904205" sldId="257"/>
            <ac:spMk id="29" creationId="{FE4F2F61-806F-4463-988F-60EF20430E73}"/>
          </ac:spMkLst>
        </pc:spChg>
        <pc:spChg chg="add">
          <ac:chgData name="健平 何" userId="e9a56473584b1a11" providerId="LiveId" clId="{5888480B-0ECD-411D-AE42-2F2EF9331341}" dt="2022-05-03T06:10:09.255" v="86" actId="26606"/>
          <ac:spMkLst>
            <pc:docMk/>
            <pc:sldMk cId="2334904205" sldId="257"/>
            <ac:spMk id="30" creationId="{4F790D43-7330-4B5F-8350-59EF34A3DB56}"/>
          </ac:spMkLst>
        </pc:spChg>
        <pc:spChg chg="add">
          <ac:chgData name="健平 何" userId="e9a56473584b1a11" providerId="LiveId" clId="{5888480B-0ECD-411D-AE42-2F2EF9331341}" dt="2022-05-03T06:10:09.255" v="86" actId="26606"/>
          <ac:spMkLst>
            <pc:docMk/>
            <pc:sldMk cId="2334904205" sldId="257"/>
            <ac:spMk id="31" creationId="{7A42493C-A197-4A30-8287-4DD519FE21D8}"/>
          </ac:spMkLst>
        </pc:spChg>
        <pc:spChg chg="add">
          <ac:chgData name="健平 何" userId="e9a56473584b1a11" providerId="LiveId" clId="{5888480B-0ECD-411D-AE42-2F2EF9331341}" dt="2022-05-03T06:10:09.255" v="86" actId="26606"/>
          <ac:spMkLst>
            <pc:docMk/>
            <pc:sldMk cId="2334904205" sldId="257"/>
            <ac:spMk id="32" creationId="{792E6477-8E59-40F2-8D78-7DE9A9FC1F00}"/>
          </ac:spMkLst>
        </pc:spChg>
        <pc:grpChg chg="add del">
          <ac:chgData name="健平 何" userId="e9a56473584b1a11" providerId="LiveId" clId="{5888480B-0ECD-411D-AE42-2F2EF9331341}" dt="2022-05-03T06:10:09.248" v="85" actId="26606"/>
          <ac:grpSpMkLst>
            <pc:docMk/>
            <pc:sldMk cId="2334904205" sldId="257"/>
            <ac:grpSpMk id="17" creationId="{DB733608-1322-485D-B942-B827E6997F08}"/>
          </ac:grpSpMkLst>
        </pc:grpChg>
      </pc:sldChg>
      <pc:sldChg chg="addSp delSp modSp new mod setBg modClrScheme chgLayout">
        <pc:chgData name="健平 何" userId="e9a56473584b1a11" providerId="LiveId" clId="{5888480B-0ECD-411D-AE42-2F2EF9331341}" dt="2022-05-03T06:13:02.240" v="196" actId="26606"/>
        <pc:sldMkLst>
          <pc:docMk/>
          <pc:sldMk cId="1838437542" sldId="258"/>
        </pc:sldMkLst>
        <pc:spChg chg="del mod ord">
          <ac:chgData name="健平 何" userId="e9a56473584b1a11" providerId="LiveId" clId="{5888480B-0ECD-411D-AE42-2F2EF9331341}" dt="2022-05-03T06:10:16.892" v="89" actId="700"/>
          <ac:spMkLst>
            <pc:docMk/>
            <pc:sldMk cId="1838437542" sldId="258"/>
            <ac:spMk id="2" creationId="{31F6131A-DA98-B8F9-0FE4-68339B995DFC}"/>
          </ac:spMkLst>
        </pc:spChg>
        <pc:spChg chg="add mod ord">
          <ac:chgData name="健平 何" userId="e9a56473584b1a11" providerId="LiveId" clId="{5888480B-0ECD-411D-AE42-2F2EF9331341}" dt="2022-05-03T06:13:02.240" v="196" actId="26606"/>
          <ac:spMkLst>
            <pc:docMk/>
            <pc:sldMk cId="1838437542" sldId="258"/>
            <ac:spMk id="3" creationId="{FBA1951A-42B6-AA9C-C45E-CD3AC983701B}"/>
          </ac:spMkLst>
        </pc:spChg>
        <pc:spChg chg="add mod ord">
          <ac:chgData name="健平 何" userId="e9a56473584b1a11" providerId="LiveId" clId="{5888480B-0ECD-411D-AE42-2F2EF9331341}" dt="2022-05-03T06:13:02.240" v="196" actId="26606"/>
          <ac:spMkLst>
            <pc:docMk/>
            <pc:sldMk cId="1838437542" sldId="258"/>
            <ac:spMk id="4" creationId="{36AA4EC9-EB38-FE8C-9FEC-8FCBB7ACDD6E}"/>
          </ac:spMkLst>
        </pc:spChg>
        <pc:spChg chg="add del">
          <ac:chgData name="健平 何" userId="e9a56473584b1a11" providerId="LiveId" clId="{5888480B-0ECD-411D-AE42-2F2EF9331341}" dt="2022-05-03T06:13:00.314" v="193" actId="26606"/>
          <ac:spMkLst>
            <pc:docMk/>
            <pc:sldMk cId="1838437542" sldId="258"/>
            <ac:spMk id="11" creationId="{09646535-AEF6-4883-A4F9-EEC1F8B4319E}"/>
          </ac:spMkLst>
        </pc:spChg>
        <pc:spChg chg="add del">
          <ac:chgData name="健平 何" userId="e9a56473584b1a11" providerId="LiveId" clId="{5888480B-0ECD-411D-AE42-2F2EF9331341}" dt="2022-05-03T06:13:00.314" v="193" actId="26606"/>
          <ac:spMkLst>
            <pc:docMk/>
            <pc:sldMk cId="1838437542" sldId="258"/>
            <ac:spMk id="13" creationId="{335243F2-87BD-4C47-8358-ACFE608D3DB3}"/>
          </ac:spMkLst>
        </pc:spChg>
        <pc:spChg chg="add del">
          <ac:chgData name="健平 何" userId="e9a56473584b1a11" providerId="LiveId" clId="{5888480B-0ECD-411D-AE42-2F2EF9331341}" dt="2022-05-03T06:13:00.314" v="193" actId="26606"/>
          <ac:spMkLst>
            <pc:docMk/>
            <pc:sldMk cId="1838437542" sldId="258"/>
            <ac:spMk id="15" creationId="{65B33439-EC96-4835-9DF2-CFA3336E0E41}"/>
          </ac:spMkLst>
        </pc:spChg>
        <pc:spChg chg="add del">
          <ac:chgData name="健平 何" userId="e9a56473584b1a11" providerId="LiveId" clId="{5888480B-0ECD-411D-AE42-2F2EF9331341}" dt="2022-05-03T06:13:02.219" v="195" actId="26606"/>
          <ac:spMkLst>
            <pc:docMk/>
            <pc:sldMk cId="1838437542" sldId="258"/>
            <ac:spMk id="27" creationId="{2A3E2477-CB24-4FE6-B9C0-F9800FF83EF6}"/>
          </ac:spMkLst>
        </pc:spChg>
        <pc:spChg chg="add del">
          <ac:chgData name="健平 何" userId="e9a56473584b1a11" providerId="LiveId" clId="{5888480B-0ECD-411D-AE42-2F2EF9331341}" dt="2022-05-03T06:13:02.219" v="195" actId="26606"/>
          <ac:spMkLst>
            <pc:docMk/>
            <pc:sldMk cId="1838437542" sldId="258"/>
            <ac:spMk id="28" creationId="{B965638C-2268-4A1B-96C3-95E79EF44B96}"/>
          </ac:spMkLst>
        </pc:spChg>
        <pc:spChg chg="add del">
          <ac:chgData name="健平 何" userId="e9a56473584b1a11" providerId="LiveId" clId="{5888480B-0ECD-411D-AE42-2F2EF9331341}" dt="2022-05-03T06:13:02.219" v="195" actId="26606"/>
          <ac:spMkLst>
            <pc:docMk/>
            <pc:sldMk cId="1838437542" sldId="258"/>
            <ac:spMk id="29" creationId="{97D0825D-5142-4F4A-A141-3CCD5E99CB4F}"/>
          </ac:spMkLst>
        </pc:spChg>
        <pc:spChg chg="add">
          <ac:chgData name="健平 何" userId="e9a56473584b1a11" providerId="LiveId" clId="{5888480B-0ECD-411D-AE42-2F2EF9331341}" dt="2022-05-03T06:13:02.240" v="196" actId="26606"/>
          <ac:spMkLst>
            <pc:docMk/>
            <pc:sldMk cId="1838437542" sldId="258"/>
            <ac:spMk id="31" creationId="{09646535-AEF6-4883-A4F9-EEC1F8B4319E}"/>
          </ac:spMkLst>
        </pc:spChg>
        <pc:spChg chg="add">
          <ac:chgData name="健平 何" userId="e9a56473584b1a11" providerId="LiveId" clId="{5888480B-0ECD-411D-AE42-2F2EF9331341}" dt="2022-05-03T06:13:02.240" v="196" actId="26606"/>
          <ac:spMkLst>
            <pc:docMk/>
            <pc:sldMk cId="1838437542" sldId="258"/>
            <ac:spMk id="32" creationId="{335243F2-87BD-4C47-8358-ACFE608D3DB3}"/>
          </ac:spMkLst>
        </pc:spChg>
        <pc:spChg chg="add">
          <ac:chgData name="健平 何" userId="e9a56473584b1a11" providerId="LiveId" clId="{5888480B-0ECD-411D-AE42-2F2EF9331341}" dt="2022-05-03T06:13:02.240" v="196" actId="26606"/>
          <ac:spMkLst>
            <pc:docMk/>
            <pc:sldMk cId="1838437542" sldId="258"/>
            <ac:spMk id="33" creationId="{65B33439-EC96-4835-9DF2-CFA3336E0E41}"/>
          </ac:spMkLst>
        </pc:spChg>
        <pc:grpChg chg="add del">
          <ac:chgData name="健平 何" userId="e9a56473584b1a11" providerId="LiveId" clId="{5888480B-0ECD-411D-AE42-2F2EF9331341}" dt="2022-05-03T06:13:00.314" v="193" actId="26606"/>
          <ac:grpSpMkLst>
            <pc:docMk/>
            <pc:sldMk cId="1838437542" sldId="258"/>
            <ac:grpSpMk id="17" creationId="{F2FD01A0-E6FF-41CD-AEBD-279232B90D43}"/>
          </ac:grpSpMkLst>
        </pc:grpChg>
        <pc:grpChg chg="add del">
          <ac:chgData name="健平 何" userId="e9a56473584b1a11" providerId="LiveId" clId="{5888480B-0ECD-411D-AE42-2F2EF9331341}" dt="2022-05-03T06:13:00.314" v="193" actId="26606"/>
          <ac:grpSpMkLst>
            <pc:docMk/>
            <pc:sldMk cId="1838437542" sldId="258"/>
            <ac:grpSpMk id="22" creationId="{3C9AA14C-80A4-427C-A911-28CD20C56E5E}"/>
          </ac:grpSpMkLst>
        </pc:grpChg>
        <pc:grpChg chg="add">
          <ac:chgData name="健平 何" userId="e9a56473584b1a11" providerId="LiveId" clId="{5888480B-0ECD-411D-AE42-2F2EF9331341}" dt="2022-05-03T06:13:02.240" v="196" actId="26606"/>
          <ac:grpSpMkLst>
            <pc:docMk/>
            <pc:sldMk cId="1838437542" sldId="258"/>
            <ac:grpSpMk id="34" creationId="{F2FD01A0-E6FF-41CD-AEBD-279232B90D43}"/>
          </ac:grpSpMkLst>
        </pc:grpChg>
        <pc:grpChg chg="add">
          <ac:chgData name="健平 何" userId="e9a56473584b1a11" providerId="LiveId" clId="{5888480B-0ECD-411D-AE42-2F2EF9331341}" dt="2022-05-03T06:13:02.240" v="196" actId="26606"/>
          <ac:grpSpMkLst>
            <pc:docMk/>
            <pc:sldMk cId="1838437542" sldId="258"/>
            <ac:grpSpMk id="35" creationId="{3C9AA14C-80A4-427C-A911-28CD20C56E5E}"/>
          </ac:grpSpMkLst>
        </pc:grpChg>
        <pc:picChg chg="add mod">
          <ac:chgData name="健平 何" userId="e9a56473584b1a11" providerId="LiveId" clId="{5888480B-0ECD-411D-AE42-2F2EF9331341}" dt="2022-05-03T06:13:02.240" v="196" actId="26606"/>
          <ac:picMkLst>
            <pc:docMk/>
            <pc:sldMk cId="1838437542" sldId="258"/>
            <ac:picMk id="6" creationId="{B6D31F62-F56A-C38C-CDE3-068BC9763BBC}"/>
          </ac:picMkLst>
        </pc:picChg>
      </pc:sldChg>
      <pc:sldChg chg="addSp delSp modSp new mod setBg">
        <pc:chgData name="健平 何" userId="e9a56473584b1a11" providerId="LiveId" clId="{5888480B-0ECD-411D-AE42-2F2EF9331341}" dt="2022-05-03T06:20:07.586" v="1086" actId="26606"/>
        <pc:sldMkLst>
          <pc:docMk/>
          <pc:sldMk cId="3432348028" sldId="259"/>
        </pc:sldMkLst>
        <pc:spChg chg="mod">
          <ac:chgData name="健平 何" userId="e9a56473584b1a11" providerId="LiveId" clId="{5888480B-0ECD-411D-AE42-2F2EF9331341}" dt="2022-05-03T06:14:57.899" v="513" actId="26606"/>
          <ac:spMkLst>
            <pc:docMk/>
            <pc:sldMk cId="3432348028" sldId="259"/>
            <ac:spMk id="2" creationId="{771F995F-0D37-9D4E-67EA-1CB88A1B59FB}"/>
          </ac:spMkLst>
        </pc:spChg>
        <pc:spChg chg="add del mod">
          <ac:chgData name="健平 何" userId="e9a56473584b1a11" providerId="LiveId" clId="{5888480B-0ECD-411D-AE42-2F2EF9331341}" dt="2022-05-03T06:14:57.899" v="513" actId="26606"/>
          <ac:spMkLst>
            <pc:docMk/>
            <pc:sldMk cId="3432348028" sldId="259"/>
            <ac:spMk id="3" creationId="{8A55387F-C792-7D73-B219-A49BA4392708}"/>
          </ac:spMkLst>
        </pc:spChg>
        <pc:spChg chg="add del">
          <ac:chgData name="健平 何" userId="e9a56473584b1a11" providerId="LiveId" clId="{5888480B-0ECD-411D-AE42-2F2EF9331341}" dt="2022-05-03T06:14:55.288" v="510" actId="26606"/>
          <ac:spMkLst>
            <pc:docMk/>
            <pc:sldMk cId="3432348028" sldId="259"/>
            <ac:spMk id="8" creationId="{76A10F56-4600-4E72-882F-DF9A3D70548A}"/>
          </ac:spMkLst>
        </pc:spChg>
        <pc:spChg chg="add del">
          <ac:chgData name="健平 何" userId="e9a56473584b1a11" providerId="LiveId" clId="{5888480B-0ECD-411D-AE42-2F2EF9331341}" dt="2022-05-03T06:14:57.893" v="512" actId="26606"/>
          <ac:spMkLst>
            <pc:docMk/>
            <pc:sldMk cId="3432348028" sldId="259"/>
            <ac:spMk id="9" creationId="{308119F7-B84E-4EBF-919F-A9B0F6D92473}"/>
          </ac:spMkLst>
        </pc:spChg>
        <pc:spChg chg="add del">
          <ac:chgData name="健平 何" userId="e9a56473584b1a11" providerId="LiveId" clId="{5888480B-0ECD-411D-AE42-2F2EF9331341}" dt="2022-05-03T06:14:55.288" v="510" actId="26606"/>
          <ac:spMkLst>
            <pc:docMk/>
            <pc:sldMk cId="3432348028" sldId="259"/>
            <ac:spMk id="10" creationId="{44E7C649-57E0-4A93-B134-67101C0725AD}"/>
          </ac:spMkLst>
        </pc:spChg>
        <pc:spChg chg="add del">
          <ac:chgData name="健平 何" userId="e9a56473584b1a11" providerId="LiveId" clId="{5888480B-0ECD-411D-AE42-2F2EF9331341}" dt="2022-05-03T06:14:57.893" v="512" actId="26606"/>
          <ac:spMkLst>
            <pc:docMk/>
            <pc:sldMk cId="3432348028" sldId="259"/>
            <ac:spMk id="11" creationId="{DAA17479-17CB-402A-8689-750C6F38584C}"/>
          </ac:spMkLst>
        </pc:spChg>
        <pc:spChg chg="add del">
          <ac:chgData name="健平 何" userId="e9a56473584b1a11" providerId="LiveId" clId="{5888480B-0ECD-411D-AE42-2F2EF9331341}" dt="2022-05-03T06:14:55.288" v="510" actId="26606"/>
          <ac:spMkLst>
            <pc:docMk/>
            <pc:sldMk cId="3432348028" sldId="259"/>
            <ac:spMk id="12" creationId="{AA35AF4F-B82E-435B-8949-29173A0559E8}"/>
          </ac:spMkLst>
        </pc:spChg>
        <pc:spChg chg="add del">
          <ac:chgData name="健平 何" userId="e9a56473584b1a11" providerId="LiveId" clId="{5888480B-0ECD-411D-AE42-2F2EF9331341}" dt="2022-05-03T06:14:57.893" v="512" actId="26606"/>
          <ac:spMkLst>
            <pc:docMk/>
            <pc:sldMk cId="3432348028" sldId="259"/>
            <ac:spMk id="13" creationId="{F534AA72-89BF-4BB0-B339-DEB9FC7F1BF2}"/>
          </ac:spMkLst>
        </pc:spChg>
        <pc:spChg chg="add del">
          <ac:chgData name="健平 何" userId="e9a56473584b1a11" providerId="LiveId" clId="{5888480B-0ECD-411D-AE42-2F2EF9331341}" dt="2022-05-03T06:20:07.586" v="1086" actId="26606"/>
          <ac:spMkLst>
            <pc:docMk/>
            <pc:sldMk cId="3432348028" sldId="259"/>
            <ac:spMk id="14" creationId="{1607CD53-0FF9-47E9-94AD-2BF64BA801B1}"/>
          </ac:spMkLst>
        </pc:spChg>
        <pc:spChg chg="add del">
          <ac:chgData name="健平 何" userId="e9a56473584b1a11" providerId="LiveId" clId="{5888480B-0ECD-411D-AE42-2F2EF9331341}" dt="2022-05-03T06:20:07.586" v="1086" actId="26606"/>
          <ac:spMkLst>
            <pc:docMk/>
            <pc:sldMk cId="3432348028" sldId="259"/>
            <ac:spMk id="15" creationId="{3F58D3F4-AD3E-4263-85BF-7EB71245838E}"/>
          </ac:spMkLst>
        </pc:spChg>
        <pc:spChg chg="add del">
          <ac:chgData name="健平 何" userId="e9a56473584b1a11" providerId="LiveId" clId="{5888480B-0ECD-411D-AE42-2F2EF9331341}" dt="2022-05-03T06:20:07.586" v="1086" actId="26606"/>
          <ac:spMkLst>
            <pc:docMk/>
            <pc:sldMk cId="3432348028" sldId="259"/>
            <ac:spMk id="16" creationId="{B383AC10-A272-4982-A610-DDA728D78139}"/>
          </ac:spMkLst>
        </pc:spChg>
        <pc:spChg chg="add del">
          <ac:chgData name="健平 何" userId="e9a56473584b1a11" providerId="LiveId" clId="{5888480B-0ECD-411D-AE42-2F2EF9331341}" dt="2022-05-03T06:20:07.586" v="1086" actId="26606"/>
          <ac:spMkLst>
            <pc:docMk/>
            <pc:sldMk cId="3432348028" sldId="259"/>
            <ac:spMk id="17" creationId="{F6FDED66-1461-4834-9923-329986747FE6}"/>
          </ac:spMkLst>
        </pc:spChg>
        <pc:spChg chg="add mod">
          <ac:chgData name="健平 何" userId="e9a56473584b1a11" providerId="LiveId" clId="{5888480B-0ECD-411D-AE42-2F2EF9331341}" dt="2022-05-03T06:19:55.779" v="1085" actId="20577"/>
          <ac:spMkLst>
            <pc:docMk/>
            <pc:sldMk cId="3432348028" sldId="259"/>
            <ac:spMk id="18" creationId="{8A55387F-C792-7D73-B219-A49BA4392708}"/>
          </ac:spMkLst>
        </pc:spChg>
        <pc:spChg chg="add">
          <ac:chgData name="健平 何" userId="e9a56473584b1a11" providerId="LiveId" clId="{5888480B-0ECD-411D-AE42-2F2EF9331341}" dt="2022-05-03T06:20:07.586" v="1086" actId="26606"/>
          <ac:spMkLst>
            <pc:docMk/>
            <pc:sldMk cId="3432348028" sldId="259"/>
            <ac:spMk id="23" creationId="{3F58D3F4-AD3E-4263-85BF-7EB71245838E}"/>
          </ac:spMkLst>
        </pc:spChg>
        <pc:spChg chg="add">
          <ac:chgData name="健平 何" userId="e9a56473584b1a11" providerId="LiveId" clId="{5888480B-0ECD-411D-AE42-2F2EF9331341}" dt="2022-05-03T06:20:07.586" v="1086" actId="26606"/>
          <ac:spMkLst>
            <pc:docMk/>
            <pc:sldMk cId="3432348028" sldId="259"/>
            <ac:spMk id="25" creationId="{B383AC10-A272-4982-A610-DDA728D78139}"/>
          </ac:spMkLst>
        </pc:spChg>
        <pc:spChg chg="add">
          <ac:chgData name="健平 何" userId="e9a56473584b1a11" providerId="LiveId" clId="{5888480B-0ECD-411D-AE42-2F2EF9331341}" dt="2022-05-03T06:20:07.586" v="1086" actId="26606"/>
          <ac:spMkLst>
            <pc:docMk/>
            <pc:sldMk cId="3432348028" sldId="259"/>
            <ac:spMk id="27" creationId="{F6FDED66-1461-4834-9923-329986747FE6}"/>
          </ac:spMkLst>
        </pc:spChg>
        <pc:spChg chg="add">
          <ac:chgData name="健平 何" userId="e9a56473584b1a11" providerId="LiveId" clId="{5888480B-0ECD-411D-AE42-2F2EF9331341}" dt="2022-05-03T06:20:07.586" v="1086" actId="26606"/>
          <ac:spMkLst>
            <pc:docMk/>
            <pc:sldMk cId="3432348028" sldId="259"/>
            <ac:spMk id="29" creationId="{1607CD53-0FF9-47E9-94AD-2BF64BA801B1}"/>
          </ac:spMkLst>
        </pc:spChg>
        <pc:graphicFrameChg chg="add del">
          <ac:chgData name="健平 何" userId="e9a56473584b1a11" providerId="LiveId" clId="{5888480B-0ECD-411D-AE42-2F2EF9331341}" dt="2022-05-03T06:14:57.893" v="512" actId="26606"/>
          <ac:graphicFrameMkLst>
            <pc:docMk/>
            <pc:sldMk cId="3432348028" sldId="259"/>
            <ac:graphicFrameMk id="5" creationId="{183B49E8-888C-1E03-FE70-1F79568C48A0}"/>
          </ac:graphicFrameMkLst>
        </pc:graphicFrameChg>
      </pc:sldChg>
      <pc:sldChg chg="addSp modSp new mod setBg">
        <pc:chgData name="健平 何" userId="e9a56473584b1a11" providerId="LiveId" clId="{5888480B-0ECD-411D-AE42-2F2EF9331341}" dt="2022-05-03T06:17:53.628" v="828" actId="26606"/>
        <pc:sldMkLst>
          <pc:docMk/>
          <pc:sldMk cId="3534990621" sldId="260"/>
        </pc:sldMkLst>
        <pc:spChg chg="mod">
          <ac:chgData name="健平 何" userId="e9a56473584b1a11" providerId="LiveId" clId="{5888480B-0ECD-411D-AE42-2F2EF9331341}" dt="2022-05-03T06:17:53.628" v="828" actId="26606"/>
          <ac:spMkLst>
            <pc:docMk/>
            <pc:sldMk cId="3534990621" sldId="260"/>
            <ac:spMk id="2" creationId="{7619543C-ECB3-4497-CC86-8A449B01D49D}"/>
          </ac:spMkLst>
        </pc:spChg>
        <pc:spChg chg="mod">
          <ac:chgData name="健平 何" userId="e9a56473584b1a11" providerId="LiveId" clId="{5888480B-0ECD-411D-AE42-2F2EF9331341}" dt="2022-05-03T06:17:53.628" v="828" actId="26606"/>
          <ac:spMkLst>
            <pc:docMk/>
            <pc:sldMk cId="3534990621" sldId="260"/>
            <ac:spMk id="3" creationId="{A3A61DFB-4399-C55D-C7D9-CEC498C4708C}"/>
          </ac:spMkLst>
        </pc:spChg>
        <pc:spChg chg="add">
          <ac:chgData name="健平 何" userId="e9a56473584b1a11" providerId="LiveId" clId="{5888480B-0ECD-411D-AE42-2F2EF9331341}" dt="2022-05-03T06:17:53.628" v="828" actId="26606"/>
          <ac:spMkLst>
            <pc:docMk/>
            <pc:sldMk cId="3534990621" sldId="260"/>
            <ac:spMk id="8" creationId="{AFAE2A12-140C-4527-B721-72C1DD3FC66D}"/>
          </ac:spMkLst>
        </pc:spChg>
        <pc:spChg chg="add">
          <ac:chgData name="健平 何" userId="e9a56473584b1a11" providerId="LiveId" clId="{5888480B-0ECD-411D-AE42-2F2EF9331341}" dt="2022-05-03T06:17:53.628" v="828" actId="26606"/>
          <ac:spMkLst>
            <pc:docMk/>
            <pc:sldMk cId="3534990621" sldId="260"/>
            <ac:spMk id="10" creationId="{A5B43FC7-6A19-4DF3-8506-485B555007D9}"/>
          </ac:spMkLst>
        </pc:spChg>
        <pc:spChg chg="add">
          <ac:chgData name="健平 何" userId="e9a56473584b1a11" providerId="LiveId" clId="{5888480B-0ECD-411D-AE42-2F2EF9331341}" dt="2022-05-03T06:17:53.628" v="828" actId="26606"/>
          <ac:spMkLst>
            <pc:docMk/>
            <pc:sldMk cId="3534990621" sldId="260"/>
            <ac:spMk id="12" creationId="{7E689040-6301-4CD3-A20F-EA809EAD514F}"/>
          </ac:spMkLst>
        </pc:spChg>
      </pc:sldChg>
      <pc:sldChg chg="addSp delSp modSp new mod setBg">
        <pc:chgData name="健平 何" userId="e9a56473584b1a11" providerId="LiveId" clId="{5888480B-0ECD-411D-AE42-2F2EF9331341}" dt="2022-05-03T06:19:14.877" v="1036" actId="26606"/>
        <pc:sldMkLst>
          <pc:docMk/>
          <pc:sldMk cId="4154365312" sldId="261"/>
        </pc:sldMkLst>
        <pc:spChg chg="mod">
          <ac:chgData name="健平 何" userId="e9a56473584b1a11" providerId="LiveId" clId="{5888480B-0ECD-411D-AE42-2F2EF9331341}" dt="2022-05-03T06:19:14.877" v="1036" actId="26606"/>
          <ac:spMkLst>
            <pc:docMk/>
            <pc:sldMk cId="4154365312" sldId="261"/>
            <ac:spMk id="2" creationId="{96C29AC8-E1EE-1358-0932-5B7073DD19AB}"/>
          </ac:spMkLst>
        </pc:spChg>
        <pc:spChg chg="add del mod">
          <ac:chgData name="健平 何" userId="e9a56473584b1a11" providerId="LiveId" clId="{5888480B-0ECD-411D-AE42-2F2EF9331341}" dt="2022-05-03T06:19:14.877" v="1036" actId="26606"/>
          <ac:spMkLst>
            <pc:docMk/>
            <pc:sldMk cId="4154365312" sldId="261"/>
            <ac:spMk id="3" creationId="{2E2A5361-8EBF-D8B7-9737-473FD9EECF86}"/>
          </ac:spMkLst>
        </pc:spChg>
        <pc:spChg chg="add">
          <ac:chgData name="健平 何" userId="e9a56473584b1a11" providerId="LiveId" clId="{5888480B-0ECD-411D-AE42-2F2EF9331341}" dt="2022-05-03T06:19:14.877" v="1036" actId="26606"/>
          <ac:spMkLst>
            <pc:docMk/>
            <pc:sldMk cId="4154365312" sldId="261"/>
            <ac:spMk id="8" creationId="{AFAE2A12-140C-4527-B721-72C1DD3FC66D}"/>
          </ac:spMkLst>
        </pc:spChg>
        <pc:spChg chg="add del">
          <ac:chgData name="健平 何" userId="e9a56473584b1a11" providerId="LiveId" clId="{5888480B-0ECD-411D-AE42-2F2EF9331341}" dt="2022-05-03T06:19:14.872" v="1035" actId="26606"/>
          <ac:spMkLst>
            <pc:docMk/>
            <pc:sldMk cId="4154365312" sldId="261"/>
            <ac:spMk id="9" creationId="{2BFB0E95-9CAE-4968-A118-2B9F7C8BBBEC}"/>
          </ac:spMkLst>
        </pc:spChg>
        <pc:spChg chg="add">
          <ac:chgData name="健平 何" userId="e9a56473584b1a11" providerId="LiveId" clId="{5888480B-0ECD-411D-AE42-2F2EF9331341}" dt="2022-05-03T06:19:14.877" v="1036" actId="26606"/>
          <ac:spMkLst>
            <pc:docMk/>
            <pc:sldMk cId="4154365312" sldId="261"/>
            <ac:spMk id="10" creationId="{A5B43FC7-6A19-4DF3-8506-485B555007D9}"/>
          </ac:spMkLst>
        </pc:spChg>
        <pc:spChg chg="add del">
          <ac:chgData name="健平 何" userId="e9a56473584b1a11" providerId="LiveId" clId="{5888480B-0ECD-411D-AE42-2F2EF9331341}" dt="2022-05-03T06:19:14.872" v="1035" actId="26606"/>
          <ac:spMkLst>
            <pc:docMk/>
            <pc:sldMk cId="4154365312" sldId="261"/>
            <ac:spMk id="11" creationId="{90BBC371-361C-45F7-9235-C3252E336B5B}"/>
          </ac:spMkLst>
        </pc:spChg>
        <pc:spChg chg="add">
          <ac:chgData name="健平 何" userId="e9a56473584b1a11" providerId="LiveId" clId="{5888480B-0ECD-411D-AE42-2F2EF9331341}" dt="2022-05-03T06:19:14.877" v="1036" actId="26606"/>
          <ac:spMkLst>
            <pc:docMk/>
            <pc:sldMk cId="4154365312" sldId="261"/>
            <ac:spMk id="12" creationId="{7E689040-6301-4CD3-A20F-EA809EAD514F}"/>
          </ac:spMkLst>
        </pc:spChg>
        <pc:spChg chg="add del">
          <ac:chgData name="健平 何" userId="e9a56473584b1a11" providerId="LiveId" clId="{5888480B-0ECD-411D-AE42-2F2EF9331341}" dt="2022-05-03T06:19:14.872" v="1035" actId="26606"/>
          <ac:spMkLst>
            <pc:docMk/>
            <pc:sldMk cId="4154365312" sldId="261"/>
            <ac:spMk id="13" creationId="{4172FA92-6FD3-495F-95A0-4FD85861D89C}"/>
          </ac:spMkLst>
        </pc:spChg>
        <pc:spChg chg="add">
          <ac:chgData name="健平 何" userId="e9a56473584b1a11" providerId="LiveId" clId="{5888480B-0ECD-411D-AE42-2F2EF9331341}" dt="2022-05-03T06:19:14.877" v="1036" actId="26606"/>
          <ac:spMkLst>
            <pc:docMk/>
            <pc:sldMk cId="4154365312" sldId="261"/>
            <ac:spMk id="15" creationId="{2E2A5361-8EBF-D8B7-9737-473FD9EECF86}"/>
          </ac:spMkLst>
        </pc:spChg>
        <pc:graphicFrameChg chg="add del">
          <ac:chgData name="健平 何" userId="e9a56473584b1a11" providerId="LiveId" clId="{5888480B-0ECD-411D-AE42-2F2EF9331341}" dt="2022-05-03T06:19:14.872" v="1035" actId="26606"/>
          <ac:graphicFrameMkLst>
            <pc:docMk/>
            <pc:sldMk cId="4154365312" sldId="261"/>
            <ac:graphicFrameMk id="5" creationId="{7E88C8A9-B0D1-7603-C42A-F6C4BCAEC484}"/>
          </ac:graphicFrameMkLst>
        </pc:graphicFrameChg>
      </pc:sldChg>
      <pc:sldMasterChg chg="add del addSldLayout delSldLayout">
        <pc:chgData name="健平 何" userId="e9a56473584b1a11" providerId="LiveId" clId="{5888480B-0ECD-411D-AE42-2F2EF9331341}" dt="2022-05-03T06:04:47.751" v="53" actId="26606"/>
        <pc:sldMasterMkLst>
          <pc:docMk/>
          <pc:sldMasterMk cId="4153702275" sldId="2147483648"/>
        </pc:sldMasterMkLst>
        <pc:sldLayoutChg chg="add del">
          <pc:chgData name="健平 何" userId="e9a56473584b1a11" providerId="LiveId" clId="{5888480B-0ECD-411D-AE42-2F2EF9331341}" dt="2022-05-03T06:04:47.751" v="53" actId="26606"/>
          <pc:sldLayoutMkLst>
            <pc:docMk/>
            <pc:sldMasterMk cId="4153702275" sldId="2147483648"/>
            <pc:sldLayoutMk cId="3261507601" sldId="2147483649"/>
          </pc:sldLayoutMkLst>
        </pc:sldLayoutChg>
        <pc:sldLayoutChg chg="add del">
          <pc:chgData name="健平 何" userId="e9a56473584b1a11" providerId="LiveId" clId="{5888480B-0ECD-411D-AE42-2F2EF9331341}" dt="2022-05-03T06:04:47.751" v="53" actId="26606"/>
          <pc:sldLayoutMkLst>
            <pc:docMk/>
            <pc:sldMasterMk cId="4153702275" sldId="2147483648"/>
            <pc:sldLayoutMk cId="999990233" sldId="2147483650"/>
          </pc:sldLayoutMkLst>
        </pc:sldLayoutChg>
        <pc:sldLayoutChg chg="add del">
          <pc:chgData name="健平 何" userId="e9a56473584b1a11" providerId="LiveId" clId="{5888480B-0ECD-411D-AE42-2F2EF9331341}" dt="2022-05-03T06:04:47.751" v="53" actId="26606"/>
          <pc:sldLayoutMkLst>
            <pc:docMk/>
            <pc:sldMasterMk cId="4153702275" sldId="2147483648"/>
            <pc:sldLayoutMk cId="3893081468" sldId="2147483651"/>
          </pc:sldLayoutMkLst>
        </pc:sldLayoutChg>
        <pc:sldLayoutChg chg="add del">
          <pc:chgData name="健平 何" userId="e9a56473584b1a11" providerId="LiveId" clId="{5888480B-0ECD-411D-AE42-2F2EF9331341}" dt="2022-05-03T06:04:47.751" v="53" actId="26606"/>
          <pc:sldLayoutMkLst>
            <pc:docMk/>
            <pc:sldMasterMk cId="4153702275" sldId="2147483648"/>
            <pc:sldLayoutMk cId="140749644" sldId="2147483652"/>
          </pc:sldLayoutMkLst>
        </pc:sldLayoutChg>
        <pc:sldLayoutChg chg="add del">
          <pc:chgData name="健平 何" userId="e9a56473584b1a11" providerId="LiveId" clId="{5888480B-0ECD-411D-AE42-2F2EF9331341}" dt="2022-05-03T06:04:47.751" v="53" actId="26606"/>
          <pc:sldLayoutMkLst>
            <pc:docMk/>
            <pc:sldMasterMk cId="4153702275" sldId="2147483648"/>
            <pc:sldLayoutMk cId="3068661049" sldId="2147483653"/>
          </pc:sldLayoutMkLst>
        </pc:sldLayoutChg>
        <pc:sldLayoutChg chg="add del">
          <pc:chgData name="健平 何" userId="e9a56473584b1a11" providerId="LiveId" clId="{5888480B-0ECD-411D-AE42-2F2EF9331341}" dt="2022-05-03T06:04:47.751" v="53" actId="26606"/>
          <pc:sldLayoutMkLst>
            <pc:docMk/>
            <pc:sldMasterMk cId="4153702275" sldId="2147483648"/>
            <pc:sldLayoutMk cId="873868982" sldId="2147483654"/>
          </pc:sldLayoutMkLst>
        </pc:sldLayoutChg>
        <pc:sldLayoutChg chg="add del">
          <pc:chgData name="健平 何" userId="e9a56473584b1a11" providerId="LiveId" clId="{5888480B-0ECD-411D-AE42-2F2EF9331341}" dt="2022-05-03T06:04:47.751" v="53" actId="26606"/>
          <pc:sldLayoutMkLst>
            <pc:docMk/>
            <pc:sldMasterMk cId="4153702275" sldId="2147483648"/>
            <pc:sldLayoutMk cId="880077999" sldId="2147483655"/>
          </pc:sldLayoutMkLst>
        </pc:sldLayoutChg>
        <pc:sldLayoutChg chg="add del">
          <pc:chgData name="健平 何" userId="e9a56473584b1a11" providerId="LiveId" clId="{5888480B-0ECD-411D-AE42-2F2EF9331341}" dt="2022-05-03T06:04:47.751" v="53" actId="26606"/>
          <pc:sldLayoutMkLst>
            <pc:docMk/>
            <pc:sldMasterMk cId="4153702275" sldId="2147483648"/>
            <pc:sldLayoutMk cId="3350946779" sldId="2147483656"/>
          </pc:sldLayoutMkLst>
        </pc:sldLayoutChg>
        <pc:sldLayoutChg chg="add del">
          <pc:chgData name="健平 何" userId="e9a56473584b1a11" providerId="LiveId" clId="{5888480B-0ECD-411D-AE42-2F2EF9331341}" dt="2022-05-03T06:04:47.751" v="53" actId="26606"/>
          <pc:sldLayoutMkLst>
            <pc:docMk/>
            <pc:sldMasterMk cId="4153702275" sldId="2147483648"/>
            <pc:sldLayoutMk cId="3918977624" sldId="2147483657"/>
          </pc:sldLayoutMkLst>
        </pc:sldLayoutChg>
        <pc:sldLayoutChg chg="add del">
          <pc:chgData name="健平 何" userId="e9a56473584b1a11" providerId="LiveId" clId="{5888480B-0ECD-411D-AE42-2F2EF9331341}" dt="2022-05-03T06:04:47.751" v="53" actId="26606"/>
          <pc:sldLayoutMkLst>
            <pc:docMk/>
            <pc:sldMasterMk cId="4153702275" sldId="2147483648"/>
            <pc:sldLayoutMk cId="2707033615" sldId="2147483658"/>
          </pc:sldLayoutMkLst>
        </pc:sldLayoutChg>
        <pc:sldLayoutChg chg="add del">
          <pc:chgData name="健平 何" userId="e9a56473584b1a11" providerId="LiveId" clId="{5888480B-0ECD-411D-AE42-2F2EF9331341}" dt="2022-05-03T06:04:47.751" v="53" actId="26606"/>
          <pc:sldLayoutMkLst>
            <pc:docMk/>
            <pc:sldMasterMk cId="4153702275" sldId="2147483648"/>
            <pc:sldLayoutMk cId="1359395400" sldId="2147483659"/>
          </pc:sldLayoutMkLst>
        </pc:sldLayoutChg>
      </pc:sldMasterChg>
      <pc:sldMasterChg chg="add del replId addSldLayout delSldLayout">
        <pc:chgData name="健平 何" userId="e9a56473584b1a11" providerId="LiveId" clId="{5888480B-0ECD-411D-AE42-2F2EF9331341}" dt="2022-05-03T06:04:39.979" v="47" actId="26606"/>
        <pc:sldMasterMkLst>
          <pc:docMk/>
          <pc:sldMasterMk cId="3360225363" sldId="2147483660"/>
        </pc:sldMasterMkLst>
        <pc:sldLayoutChg chg="add del">
          <pc:chgData name="健平 何" userId="e9a56473584b1a11" providerId="LiveId" clId="{5888480B-0ECD-411D-AE42-2F2EF9331341}" dt="2022-05-03T06:04:39.979" v="47" actId="26606"/>
          <pc:sldLayoutMkLst>
            <pc:docMk/>
            <pc:sldMasterMk cId="3360225363" sldId="2147483660"/>
            <pc:sldLayoutMk cId="2669966670" sldId="2147483661"/>
          </pc:sldLayoutMkLst>
        </pc:sldLayoutChg>
        <pc:sldLayoutChg chg="add del replId">
          <pc:chgData name="健平 何" userId="e9a56473584b1a11" providerId="LiveId" clId="{5888480B-0ECD-411D-AE42-2F2EF9331341}" dt="2022-05-03T06:04:39.979" v="47" actId="26606"/>
          <pc:sldLayoutMkLst>
            <pc:docMk/>
            <pc:sldMasterMk cId="3360225363" sldId="2147483660"/>
            <pc:sldLayoutMk cId="2919042123" sldId="2147483662"/>
          </pc:sldLayoutMkLst>
        </pc:sldLayoutChg>
        <pc:sldLayoutChg chg="add del replId">
          <pc:chgData name="健平 何" userId="e9a56473584b1a11" providerId="LiveId" clId="{5888480B-0ECD-411D-AE42-2F2EF9331341}" dt="2022-05-03T06:04:39.979" v="47" actId="26606"/>
          <pc:sldLayoutMkLst>
            <pc:docMk/>
            <pc:sldMasterMk cId="3360225363" sldId="2147483660"/>
            <pc:sldLayoutMk cId="285812150" sldId="2147483663"/>
          </pc:sldLayoutMkLst>
        </pc:sldLayoutChg>
        <pc:sldLayoutChg chg="add del replId">
          <pc:chgData name="健平 何" userId="e9a56473584b1a11" providerId="LiveId" clId="{5888480B-0ECD-411D-AE42-2F2EF9331341}" dt="2022-05-03T06:04:39.979" v="47" actId="26606"/>
          <pc:sldLayoutMkLst>
            <pc:docMk/>
            <pc:sldMasterMk cId="3360225363" sldId="2147483660"/>
            <pc:sldLayoutMk cId="3811480527" sldId="2147483664"/>
          </pc:sldLayoutMkLst>
        </pc:sldLayoutChg>
        <pc:sldLayoutChg chg="add del replId">
          <pc:chgData name="健平 何" userId="e9a56473584b1a11" providerId="LiveId" clId="{5888480B-0ECD-411D-AE42-2F2EF9331341}" dt="2022-05-03T06:04:39.979" v="47" actId="26606"/>
          <pc:sldLayoutMkLst>
            <pc:docMk/>
            <pc:sldMasterMk cId="3360225363" sldId="2147483660"/>
            <pc:sldLayoutMk cId="3245909953" sldId="2147483665"/>
          </pc:sldLayoutMkLst>
        </pc:sldLayoutChg>
        <pc:sldLayoutChg chg="add del replId">
          <pc:chgData name="健平 何" userId="e9a56473584b1a11" providerId="LiveId" clId="{5888480B-0ECD-411D-AE42-2F2EF9331341}" dt="2022-05-03T06:04:39.979" v="47" actId="26606"/>
          <pc:sldLayoutMkLst>
            <pc:docMk/>
            <pc:sldMasterMk cId="3360225363" sldId="2147483660"/>
            <pc:sldLayoutMk cId="327810802" sldId="2147483666"/>
          </pc:sldLayoutMkLst>
        </pc:sldLayoutChg>
        <pc:sldLayoutChg chg="add del replId">
          <pc:chgData name="健平 何" userId="e9a56473584b1a11" providerId="LiveId" clId="{5888480B-0ECD-411D-AE42-2F2EF9331341}" dt="2022-05-03T06:04:39.979" v="47" actId="26606"/>
          <pc:sldLayoutMkLst>
            <pc:docMk/>
            <pc:sldMasterMk cId="3360225363" sldId="2147483660"/>
            <pc:sldLayoutMk cId="923779411" sldId="2147483667"/>
          </pc:sldLayoutMkLst>
        </pc:sldLayoutChg>
        <pc:sldLayoutChg chg="add del replId">
          <pc:chgData name="健平 何" userId="e9a56473584b1a11" providerId="LiveId" clId="{5888480B-0ECD-411D-AE42-2F2EF9331341}" dt="2022-05-03T06:04:39.979" v="47" actId="26606"/>
          <pc:sldLayoutMkLst>
            <pc:docMk/>
            <pc:sldMasterMk cId="3360225363" sldId="2147483660"/>
            <pc:sldLayoutMk cId="1480930057" sldId="2147483668"/>
          </pc:sldLayoutMkLst>
        </pc:sldLayoutChg>
        <pc:sldLayoutChg chg="add del replId">
          <pc:chgData name="健平 何" userId="e9a56473584b1a11" providerId="LiveId" clId="{5888480B-0ECD-411D-AE42-2F2EF9331341}" dt="2022-05-03T06:04:39.979" v="47" actId="26606"/>
          <pc:sldLayoutMkLst>
            <pc:docMk/>
            <pc:sldMasterMk cId="3360225363" sldId="2147483660"/>
            <pc:sldLayoutMk cId="3338133628" sldId="2147483669"/>
          </pc:sldLayoutMkLst>
        </pc:sldLayoutChg>
        <pc:sldLayoutChg chg="add del replId">
          <pc:chgData name="健平 何" userId="e9a56473584b1a11" providerId="LiveId" clId="{5888480B-0ECD-411D-AE42-2F2EF9331341}" dt="2022-05-03T06:04:39.979" v="47" actId="26606"/>
          <pc:sldLayoutMkLst>
            <pc:docMk/>
            <pc:sldMasterMk cId="3360225363" sldId="2147483660"/>
            <pc:sldLayoutMk cId="1524371348" sldId="2147483670"/>
          </pc:sldLayoutMkLst>
        </pc:sldLayoutChg>
        <pc:sldLayoutChg chg="add del replId">
          <pc:chgData name="健平 何" userId="e9a56473584b1a11" providerId="LiveId" clId="{5888480B-0ECD-411D-AE42-2F2EF9331341}" dt="2022-05-03T06:04:39.979" v="47" actId="26606"/>
          <pc:sldLayoutMkLst>
            <pc:docMk/>
            <pc:sldMasterMk cId="3360225363" sldId="2147483660"/>
            <pc:sldLayoutMk cId="3373923128" sldId="2147483671"/>
          </pc:sldLayoutMkLst>
        </pc:sldLayoutChg>
      </pc:sldMasterChg>
      <pc:sldMasterChg chg="add del replId addSldLayout delSldLayout">
        <pc:chgData name="健平 何" userId="e9a56473584b1a11" providerId="LiveId" clId="{5888480B-0ECD-411D-AE42-2F2EF9331341}" dt="2022-05-03T06:04:47.723" v="52" actId="26606"/>
        <pc:sldMasterMkLst>
          <pc:docMk/>
          <pc:sldMasterMk cId="3360225363" sldId="2147483660"/>
        </pc:sldMasterMkLst>
        <pc:sldLayoutChg chg="add del">
          <pc:chgData name="健平 何" userId="e9a56473584b1a11" providerId="LiveId" clId="{5888480B-0ECD-411D-AE42-2F2EF9331341}" dt="2022-05-03T06:04:47.723" v="52" actId="26606"/>
          <pc:sldLayoutMkLst>
            <pc:docMk/>
            <pc:sldMasterMk cId="3360225363" sldId="2147483660"/>
            <pc:sldLayoutMk cId="2669966670" sldId="2147483661"/>
          </pc:sldLayoutMkLst>
        </pc:sldLayoutChg>
        <pc:sldLayoutChg chg="add del replId">
          <pc:chgData name="健平 何" userId="e9a56473584b1a11" providerId="LiveId" clId="{5888480B-0ECD-411D-AE42-2F2EF9331341}" dt="2022-05-03T06:04:47.723" v="52" actId="26606"/>
          <pc:sldLayoutMkLst>
            <pc:docMk/>
            <pc:sldMasterMk cId="3360225363" sldId="2147483660"/>
            <pc:sldLayoutMk cId="2919042123" sldId="2147483662"/>
          </pc:sldLayoutMkLst>
        </pc:sldLayoutChg>
        <pc:sldLayoutChg chg="add del replId">
          <pc:chgData name="健平 何" userId="e9a56473584b1a11" providerId="LiveId" clId="{5888480B-0ECD-411D-AE42-2F2EF9331341}" dt="2022-05-03T06:04:47.723" v="52" actId="26606"/>
          <pc:sldLayoutMkLst>
            <pc:docMk/>
            <pc:sldMasterMk cId="3360225363" sldId="2147483660"/>
            <pc:sldLayoutMk cId="285812150" sldId="2147483663"/>
          </pc:sldLayoutMkLst>
        </pc:sldLayoutChg>
        <pc:sldLayoutChg chg="add del replId">
          <pc:chgData name="健平 何" userId="e9a56473584b1a11" providerId="LiveId" clId="{5888480B-0ECD-411D-AE42-2F2EF9331341}" dt="2022-05-03T06:04:47.723" v="52" actId="26606"/>
          <pc:sldLayoutMkLst>
            <pc:docMk/>
            <pc:sldMasterMk cId="3360225363" sldId="2147483660"/>
            <pc:sldLayoutMk cId="3811480527" sldId="2147483664"/>
          </pc:sldLayoutMkLst>
        </pc:sldLayoutChg>
        <pc:sldLayoutChg chg="add del replId">
          <pc:chgData name="健平 何" userId="e9a56473584b1a11" providerId="LiveId" clId="{5888480B-0ECD-411D-AE42-2F2EF9331341}" dt="2022-05-03T06:04:47.723" v="52" actId="26606"/>
          <pc:sldLayoutMkLst>
            <pc:docMk/>
            <pc:sldMasterMk cId="3360225363" sldId="2147483660"/>
            <pc:sldLayoutMk cId="3245909953" sldId="2147483665"/>
          </pc:sldLayoutMkLst>
        </pc:sldLayoutChg>
        <pc:sldLayoutChg chg="add del replId">
          <pc:chgData name="健平 何" userId="e9a56473584b1a11" providerId="LiveId" clId="{5888480B-0ECD-411D-AE42-2F2EF9331341}" dt="2022-05-03T06:04:47.723" v="52" actId="26606"/>
          <pc:sldLayoutMkLst>
            <pc:docMk/>
            <pc:sldMasterMk cId="3360225363" sldId="2147483660"/>
            <pc:sldLayoutMk cId="327810802" sldId="2147483666"/>
          </pc:sldLayoutMkLst>
        </pc:sldLayoutChg>
        <pc:sldLayoutChg chg="add del replId">
          <pc:chgData name="健平 何" userId="e9a56473584b1a11" providerId="LiveId" clId="{5888480B-0ECD-411D-AE42-2F2EF9331341}" dt="2022-05-03T06:04:47.723" v="52" actId="26606"/>
          <pc:sldLayoutMkLst>
            <pc:docMk/>
            <pc:sldMasterMk cId="3360225363" sldId="2147483660"/>
            <pc:sldLayoutMk cId="923779411" sldId="2147483667"/>
          </pc:sldLayoutMkLst>
        </pc:sldLayoutChg>
        <pc:sldLayoutChg chg="add del replId">
          <pc:chgData name="健平 何" userId="e9a56473584b1a11" providerId="LiveId" clId="{5888480B-0ECD-411D-AE42-2F2EF9331341}" dt="2022-05-03T06:04:47.723" v="52" actId="26606"/>
          <pc:sldLayoutMkLst>
            <pc:docMk/>
            <pc:sldMasterMk cId="3360225363" sldId="2147483660"/>
            <pc:sldLayoutMk cId="1480930057" sldId="2147483668"/>
          </pc:sldLayoutMkLst>
        </pc:sldLayoutChg>
        <pc:sldLayoutChg chg="add del replId">
          <pc:chgData name="健平 何" userId="e9a56473584b1a11" providerId="LiveId" clId="{5888480B-0ECD-411D-AE42-2F2EF9331341}" dt="2022-05-03T06:04:47.723" v="52" actId="26606"/>
          <pc:sldLayoutMkLst>
            <pc:docMk/>
            <pc:sldMasterMk cId="3360225363" sldId="2147483660"/>
            <pc:sldLayoutMk cId="3338133628" sldId="2147483669"/>
          </pc:sldLayoutMkLst>
        </pc:sldLayoutChg>
        <pc:sldLayoutChg chg="add del replId">
          <pc:chgData name="健平 何" userId="e9a56473584b1a11" providerId="LiveId" clId="{5888480B-0ECD-411D-AE42-2F2EF9331341}" dt="2022-05-03T06:04:47.723" v="52" actId="26606"/>
          <pc:sldLayoutMkLst>
            <pc:docMk/>
            <pc:sldMasterMk cId="3360225363" sldId="2147483660"/>
            <pc:sldLayoutMk cId="1524371348" sldId="2147483670"/>
          </pc:sldLayoutMkLst>
        </pc:sldLayoutChg>
        <pc:sldLayoutChg chg="add del replId">
          <pc:chgData name="健平 何" userId="e9a56473584b1a11" providerId="LiveId" clId="{5888480B-0ECD-411D-AE42-2F2EF9331341}" dt="2022-05-03T06:04:47.723" v="52" actId="26606"/>
          <pc:sldLayoutMkLst>
            <pc:docMk/>
            <pc:sldMasterMk cId="3360225363" sldId="2147483660"/>
            <pc:sldLayoutMk cId="3373923128" sldId="2147483671"/>
          </pc:sldLayoutMkLst>
        </pc:sldLayoutChg>
      </pc:sldMasterChg>
      <pc:sldMasterChg chg="add del replId addSldLayout delSldLayout">
        <pc:chgData name="健平 何" userId="e9a56473584b1a11" providerId="LiveId" clId="{5888480B-0ECD-411D-AE42-2F2EF9331341}" dt="2022-05-03T06:04:28.350" v="42" actId="26606"/>
        <pc:sldMasterMkLst>
          <pc:docMk/>
          <pc:sldMasterMk cId="3360225363" sldId="2147483660"/>
        </pc:sldMasterMkLst>
        <pc:sldLayoutChg chg="add del">
          <pc:chgData name="健平 何" userId="e9a56473584b1a11" providerId="LiveId" clId="{5888480B-0ECD-411D-AE42-2F2EF9331341}" dt="2022-05-03T06:04:28.350" v="42" actId="26606"/>
          <pc:sldLayoutMkLst>
            <pc:docMk/>
            <pc:sldMasterMk cId="3360225363" sldId="2147483660"/>
            <pc:sldLayoutMk cId="2669966670" sldId="2147483661"/>
          </pc:sldLayoutMkLst>
        </pc:sldLayoutChg>
        <pc:sldLayoutChg chg="add del replId">
          <pc:chgData name="健平 何" userId="e9a56473584b1a11" providerId="LiveId" clId="{5888480B-0ECD-411D-AE42-2F2EF9331341}" dt="2022-05-03T06:04:28.350" v="42" actId="26606"/>
          <pc:sldLayoutMkLst>
            <pc:docMk/>
            <pc:sldMasterMk cId="3360225363" sldId="2147483660"/>
            <pc:sldLayoutMk cId="2919042123" sldId="2147483662"/>
          </pc:sldLayoutMkLst>
        </pc:sldLayoutChg>
        <pc:sldLayoutChg chg="add del replId">
          <pc:chgData name="健平 何" userId="e9a56473584b1a11" providerId="LiveId" clId="{5888480B-0ECD-411D-AE42-2F2EF9331341}" dt="2022-05-03T06:04:28.350" v="42" actId="26606"/>
          <pc:sldLayoutMkLst>
            <pc:docMk/>
            <pc:sldMasterMk cId="3360225363" sldId="2147483660"/>
            <pc:sldLayoutMk cId="285812150" sldId="2147483663"/>
          </pc:sldLayoutMkLst>
        </pc:sldLayoutChg>
        <pc:sldLayoutChg chg="add del replId">
          <pc:chgData name="健平 何" userId="e9a56473584b1a11" providerId="LiveId" clId="{5888480B-0ECD-411D-AE42-2F2EF9331341}" dt="2022-05-03T06:04:28.350" v="42" actId="26606"/>
          <pc:sldLayoutMkLst>
            <pc:docMk/>
            <pc:sldMasterMk cId="3360225363" sldId="2147483660"/>
            <pc:sldLayoutMk cId="3811480527" sldId="2147483664"/>
          </pc:sldLayoutMkLst>
        </pc:sldLayoutChg>
        <pc:sldLayoutChg chg="add del replId">
          <pc:chgData name="健平 何" userId="e9a56473584b1a11" providerId="LiveId" clId="{5888480B-0ECD-411D-AE42-2F2EF9331341}" dt="2022-05-03T06:04:28.350" v="42" actId="26606"/>
          <pc:sldLayoutMkLst>
            <pc:docMk/>
            <pc:sldMasterMk cId="3360225363" sldId="2147483660"/>
            <pc:sldLayoutMk cId="3245909953" sldId="2147483665"/>
          </pc:sldLayoutMkLst>
        </pc:sldLayoutChg>
        <pc:sldLayoutChg chg="add del replId">
          <pc:chgData name="健平 何" userId="e9a56473584b1a11" providerId="LiveId" clId="{5888480B-0ECD-411D-AE42-2F2EF9331341}" dt="2022-05-03T06:04:28.350" v="42" actId="26606"/>
          <pc:sldLayoutMkLst>
            <pc:docMk/>
            <pc:sldMasterMk cId="3360225363" sldId="2147483660"/>
            <pc:sldLayoutMk cId="327810802" sldId="2147483666"/>
          </pc:sldLayoutMkLst>
        </pc:sldLayoutChg>
        <pc:sldLayoutChg chg="add del replId">
          <pc:chgData name="健平 何" userId="e9a56473584b1a11" providerId="LiveId" clId="{5888480B-0ECD-411D-AE42-2F2EF9331341}" dt="2022-05-03T06:04:28.350" v="42" actId="26606"/>
          <pc:sldLayoutMkLst>
            <pc:docMk/>
            <pc:sldMasterMk cId="3360225363" sldId="2147483660"/>
            <pc:sldLayoutMk cId="923779411" sldId="2147483667"/>
          </pc:sldLayoutMkLst>
        </pc:sldLayoutChg>
        <pc:sldLayoutChg chg="add del replId">
          <pc:chgData name="健平 何" userId="e9a56473584b1a11" providerId="LiveId" clId="{5888480B-0ECD-411D-AE42-2F2EF9331341}" dt="2022-05-03T06:04:28.350" v="42" actId="26606"/>
          <pc:sldLayoutMkLst>
            <pc:docMk/>
            <pc:sldMasterMk cId="3360225363" sldId="2147483660"/>
            <pc:sldLayoutMk cId="1480930057" sldId="2147483668"/>
          </pc:sldLayoutMkLst>
        </pc:sldLayoutChg>
        <pc:sldLayoutChg chg="add del replId">
          <pc:chgData name="健平 何" userId="e9a56473584b1a11" providerId="LiveId" clId="{5888480B-0ECD-411D-AE42-2F2EF9331341}" dt="2022-05-03T06:04:28.350" v="42" actId="26606"/>
          <pc:sldLayoutMkLst>
            <pc:docMk/>
            <pc:sldMasterMk cId="3360225363" sldId="2147483660"/>
            <pc:sldLayoutMk cId="3338133628" sldId="2147483669"/>
          </pc:sldLayoutMkLst>
        </pc:sldLayoutChg>
        <pc:sldLayoutChg chg="add del replId">
          <pc:chgData name="健平 何" userId="e9a56473584b1a11" providerId="LiveId" clId="{5888480B-0ECD-411D-AE42-2F2EF9331341}" dt="2022-05-03T06:04:28.350" v="42" actId="26606"/>
          <pc:sldLayoutMkLst>
            <pc:docMk/>
            <pc:sldMasterMk cId="3360225363" sldId="2147483660"/>
            <pc:sldLayoutMk cId="1524371348" sldId="2147483670"/>
          </pc:sldLayoutMkLst>
        </pc:sldLayoutChg>
        <pc:sldLayoutChg chg="add del replId">
          <pc:chgData name="健平 何" userId="e9a56473584b1a11" providerId="LiveId" clId="{5888480B-0ECD-411D-AE42-2F2EF9331341}" dt="2022-05-03T06:04:28.350" v="42" actId="26606"/>
          <pc:sldLayoutMkLst>
            <pc:docMk/>
            <pc:sldMasterMk cId="3360225363" sldId="2147483660"/>
            <pc:sldLayoutMk cId="3373923128" sldId="2147483671"/>
          </pc:sldLayoutMkLst>
        </pc:sldLayoutChg>
      </pc:sldMasterChg>
      <pc:sldMasterChg chg="add del addSldLayout delSldLayout">
        <pc:chgData name="健平 何" userId="e9a56473584b1a11" providerId="LiveId" clId="{5888480B-0ECD-411D-AE42-2F2EF9331341}" dt="2022-05-03T06:04:20.454" v="39" actId="26606"/>
        <pc:sldMasterMkLst>
          <pc:docMk/>
          <pc:sldMasterMk cId="4036502560" sldId="2147483673"/>
        </pc:sldMasterMkLst>
        <pc:sldLayoutChg chg="add del">
          <pc:chgData name="健平 何" userId="e9a56473584b1a11" providerId="LiveId" clId="{5888480B-0ECD-411D-AE42-2F2EF9331341}" dt="2022-05-03T06:04:20.454" v="39" actId="26606"/>
          <pc:sldLayoutMkLst>
            <pc:docMk/>
            <pc:sldMasterMk cId="4036502560" sldId="2147483673"/>
            <pc:sldLayoutMk cId="2690980295" sldId="2147483662"/>
          </pc:sldLayoutMkLst>
        </pc:sldLayoutChg>
        <pc:sldLayoutChg chg="add del">
          <pc:chgData name="健平 何" userId="e9a56473584b1a11" providerId="LiveId" clId="{5888480B-0ECD-411D-AE42-2F2EF9331341}" dt="2022-05-03T06:04:20.454" v="39" actId="26606"/>
          <pc:sldLayoutMkLst>
            <pc:docMk/>
            <pc:sldMasterMk cId="4036502560" sldId="2147483673"/>
            <pc:sldLayoutMk cId="3219345325" sldId="2147483663"/>
          </pc:sldLayoutMkLst>
        </pc:sldLayoutChg>
        <pc:sldLayoutChg chg="add del">
          <pc:chgData name="健平 何" userId="e9a56473584b1a11" providerId="LiveId" clId="{5888480B-0ECD-411D-AE42-2F2EF9331341}" dt="2022-05-03T06:04:20.454" v="39" actId="26606"/>
          <pc:sldLayoutMkLst>
            <pc:docMk/>
            <pc:sldMasterMk cId="4036502560" sldId="2147483673"/>
            <pc:sldLayoutMk cId="585826676" sldId="2147483664"/>
          </pc:sldLayoutMkLst>
        </pc:sldLayoutChg>
        <pc:sldLayoutChg chg="add del">
          <pc:chgData name="健平 何" userId="e9a56473584b1a11" providerId="LiveId" clId="{5888480B-0ECD-411D-AE42-2F2EF9331341}" dt="2022-05-03T06:04:20.454" v="39" actId="26606"/>
          <pc:sldLayoutMkLst>
            <pc:docMk/>
            <pc:sldMasterMk cId="4036502560" sldId="2147483673"/>
            <pc:sldLayoutMk cId="1124438904" sldId="2147483665"/>
          </pc:sldLayoutMkLst>
        </pc:sldLayoutChg>
        <pc:sldLayoutChg chg="add del">
          <pc:chgData name="健平 何" userId="e9a56473584b1a11" providerId="LiveId" clId="{5888480B-0ECD-411D-AE42-2F2EF9331341}" dt="2022-05-03T06:04:20.454" v="39" actId="26606"/>
          <pc:sldLayoutMkLst>
            <pc:docMk/>
            <pc:sldMasterMk cId="4036502560" sldId="2147483673"/>
            <pc:sldLayoutMk cId="1763587492" sldId="2147483666"/>
          </pc:sldLayoutMkLst>
        </pc:sldLayoutChg>
        <pc:sldLayoutChg chg="add del">
          <pc:chgData name="健平 何" userId="e9a56473584b1a11" providerId="LiveId" clId="{5888480B-0ECD-411D-AE42-2F2EF9331341}" dt="2022-05-03T06:04:20.454" v="39" actId="26606"/>
          <pc:sldLayoutMkLst>
            <pc:docMk/>
            <pc:sldMasterMk cId="4036502560" sldId="2147483673"/>
            <pc:sldLayoutMk cId="2942282160" sldId="2147483667"/>
          </pc:sldLayoutMkLst>
        </pc:sldLayoutChg>
        <pc:sldLayoutChg chg="add del">
          <pc:chgData name="健平 何" userId="e9a56473584b1a11" providerId="LiveId" clId="{5888480B-0ECD-411D-AE42-2F2EF9331341}" dt="2022-05-03T06:04:20.454" v="39" actId="26606"/>
          <pc:sldLayoutMkLst>
            <pc:docMk/>
            <pc:sldMasterMk cId="4036502560" sldId="2147483673"/>
            <pc:sldLayoutMk cId="1244277826" sldId="2147483668"/>
          </pc:sldLayoutMkLst>
        </pc:sldLayoutChg>
        <pc:sldLayoutChg chg="add del">
          <pc:chgData name="健平 何" userId="e9a56473584b1a11" providerId="LiveId" clId="{5888480B-0ECD-411D-AE42-2F2EF9331341}" dt="2022-05-03T06:04:20.454" v="39" actId="26606"/>
          <pc:sldLayoutMkLst>
            <pc:docMk/>
            <pc:sldMasterMk cId="4036502560" sldId="2147483673"/>
            <pc:sldLayoutMk cId="38553513" sldId="2147483669"/>
          </pc:sldLayoutMkLst>
        </pc:sldLayoutChg>
        <pc:sldLayoutChg chg="add del">
          <pc:chgData name="健平 何" userId="e9a56473584b1a11" providerId="LiveId" clId="{5888480B-0ECD-411D-AE42-2F2EF9331341}" dt="2022-05-03T06:04:20.454" v="39" actId="26606"/>
          <pc:sldLayoutMkLst>
            <pc:docMk/>
            <pc:sldMasterMk cId="4036502560" sldId="2147483673"/>
            <pc:sldLayoutMk cId="2772513933" sldId="2147483670"/>
          </pc:sldLayoutMkLst>
        </pc:sldLayoutChg>
        <pc:sldLayoutChg chg="add del">
          <pc:chgData name="健平 何" userId="e9a56473584b1a11" providerId="LiveId" clId="{5888480B-0ECD-411D-AE42-2F2EF9331341}" dt="2022-05-03T06:04:20.454" v="39" actId="26606"/>
          <pc:sldLayoutMkLst>
            <pc:docMk/>
            <pc:sldMasterMk cId="4036502560" sldId="2147483673"/>
            <pc:sldLayoutMk cId="3215654286" sldId="2147483671"/>
          </pc:sldLayoutMkLst>
        </pc:sldLayoutChg>
        <pc:sldLayoutChg chg="add del">
          <pc:chgData name="健平 何" userId="e9a56473584b1a11" providerId="LiveId" clId="{5888480B-0ECD-411D-AE42-2F2EF9331341}" dt="2022-05-03T06:04:20.454" v="39" actId="26606"/>
          <pc:sldLayoutMkLst>
            <pc:docMk/>
            <pc:sldMasterMk cId="4036502560" sldId="2147483673"/>
            <pc:sldLayoutMk cId="3384526924" sldId="2147483672"/>
          </pc:sldLayoutMkLst>
        </pc:sldLayoutChg>
      </pc:sldMasterChg>
      <pc:sldMasterChg chg="add del addSldLayout delSldLayout">
        <pc:chgData name="健平 何" userId="e9a56473584b1a11" providerId="LiveId" clId="{5888480B-0ECD-411D-AE42-2F2EF9331341}" dt="2022-05-03T06:04:42.124" v="49" actId="26606"/>
        <pc:sldMasterMkLst>
          <pc:docMk/>
          <pc:sldMasterMk cId="4279566267" sldId="2147483686"/>
        </pc:sldMasterMkLst>
        <pc:sldLayoutChg chg="add del">
          <pc:chgData name="健平 何" userId="e9a56473584b1a11" providerId="LiveId" clId="{5888480B-0ECD-411D-AE42-2F2EF9331341}" dt="2022-05-03T06:04:42.124" v="49" actId="26606"/>
          <pc:sldLayoutMkLst>
            <pc:docMk/>
            <pc:sldMasterMk cId="4279566267" sldId="2147483686"/>
            <pc:sldLayoutMk cId="3121349925" sldId="2147483675"/>
          </pc:sldLayoutMkLst>
        </pc:sldLayoutChg>
        <pc:sldLayoutChg chg="add del">
          <pc:chgData name="健平 何" userId="e9a56473584b1a11" providerId="LiveId" clId="{5888480B-0ECD-411D-AE42-2F2EF9331341}" dt="2022-05-03T06:04:42.124" v="49" actId="26606"/>
          <pc:sldLayoutMkLst>
            <pc:docMk/>
            <pc:sldMasterMk cId="4279566267" sldId="2147483686"/>
            <pc:sldLayoutMk cId="970261641" sldId="2147483676"/>
          </pc:sldLayoutMkLst>
        </pc:sldLayoutChg>
        <pc:sldLayoutChg chg="add del">
          <pc:chgData name="健平 何" userId="e9a56473584b1a11" providerId="LiveId" clId="{5888480B-0ECD-411D-AE42-2F2EF9331341}" dt="2022-05-03T06:04:42.124" v="49" actId="26606"/>
          <pc:sldLayoutMkLst>
            <pc:docMk/>
            <pc:sldMasterMk cId="4279566267" sldId="2147483686"/>
            <pc:sldLayoutMk cId="1323495321" sldId="2147483677"/>
          </pc:sldLayoutMkLst>
        </pc:sldLayoutChg>
        <pc:sldLayoutChg chg="add del">
          <pc:chgData name="健平 何" userId="e9a56473584b1a11" providerId="LiveId" clId="{5888480B-0ECD-411D-AE42-2F2EF9331341}" dt="2022-05-03T06:04:42.124" v="49" actId="26606"/>
          <pc:sldLayoutMkLst>
            <pc:docMk/>
            <pc:sldMasterMk cId="4279566267" sldId="2147483686"/>
            <pc:sldLayoutMk cId="2986595737" sldId="2147483678"/>
          </pc:sldLayoutMkLst>
        </pc:sldLayoutChg>
        <pc:sldLayoutChg chg="add del">
          <pc:chgData name="健平 何" userId="e9a56473584b1a11" providerId="LiveId" clId="{5888480B-0ECD-411D-AE42-2F2EF9331341}" dt="2022-05-03T06:04:42.124" v="49" actId="26606"/>
          <pc:sldLayoutMkLst>
            <pc:docMk/>
            <pc:sldMasterMk cId="4279566267" sldId="2147483686"/>
            <pc:sldLayoutMk cId="4027872084" sldId="2147483679"/>
          </pc:sldLayoutMkLst>
        </pc:sldLayoutChg>
        <pc:sldLayoutChg chg="add del">
          <pc:chgData name="健平 何" userId="e9a56473584b1a11" providerId="LiveId" clId="{5888480B-0ECD-411D-AE42-2F2EF9331341}" dt="2022-05-03T06:04:42.124" v="49" actId="26606"/>
          <pc:sldLayoutMkLst>
            <pc:docMk/>
            <pc:sldMasterMk cId="4279566267" sldId="2147483686"/>
            <pc:sldLayoutMk cId="2248594726" sldId="2147483680"/>
          </pc:sldLayoutMkLst>
        </pc:sldLayoutChg>
        <pc:sldLayoutChg chg="add del">
          <pc:chgData name="健平 何" userId="e9a56473584b1a11" providerId="LiveId" clId="{5888480B-0ECD-411D-AE42-2F2EF9331341}" dt="2022-05-03T06:04:42.124" v="49" actId="26606"/>
          <pc:sldLayoutMkLst>
            <pc:docMk/>
            <pc:sldMasterMk cId="4279566267" sldId="2147483686"/>
            <pc:sldLayoutMk cId="4132607193" sldId="2147483681"/>
          </pc:sldLayoutMkLst>
        </pc:sldLayoutChg>
        <pc:sldLayoutChg chg="add del">
          <pc:chgData name="健平 何" userId="e9a56473584b1a11" providerId="LiveId" clId="{5888480B-0ECD-411D-AE42-2F2EF9331341}" dt="2022-05-03T06:04:42.124" v="49" actId="26606"/>
          <pc:sldLayoutMkLst>
            <pc:docMk/>
            <pc:sldMasterMk cId="4279566267" sldId="2147483686"/>
            <pc:sldLayoutMk cId="3595030756" sldId="2147483682"/>
          </pc:sldLayoutMkLst>
        </pc:sldLayoutChg>
        <pc:sldLayoutChg chg="add del">
          <pc:chgData name="健平 何" userId="e9a56473584b1a11" providerId="LiveId" clId="{5888480B-0ECD-411D-AE42-2F2EF9331341}" dt="2022-05-03T06:04:42.124" v="49" actId="26606"/>
          <pc:sldLayoutMkLst>
            <pc:docMk/>
            <pc:sldMasterMk cId="4279566267" sldId="2147483686"/>
            <pc:sldLayoutMk cId="4067130124" sldId="2147483683"/>
          </pc:sldLayoutMkLst>
        </pc:sldLayoutChg>
        <pc:sldLayoutChg chg="add del">
          <pc:chgData name="健平 何" userId="e9a56473584b1a11" providerId="LiveId" clId="{5888480B-0ECD-411D-AE42-2F2EF9331341}" dt="2022-05-03T06:04:42.124" v="49" actId="26606"/>
          <pc:sldLayoutMkLst>
            <pc:docMk/>
            <pc:sldMasterMk cId="4279566267" sldId="2147483686"/>
            <pc:sldLayoutMk cId="1238308611" sldId="2147483684"/>
          </pc:sldLayoutMkLst>
        </pc:sldLayoutChg>
        <pc:sldLayoutChg chg="add del">
          <pc:chgData name="健平 何" userId="e9a56473584b1a11" providerId="LiveId" clId="{5888480B-0ECD-411D-AE42-2F2EF9331341}" dt="2022-05-03T06:04:42.124" v="49" actId="26606"/>
          <pc:sldLayoutMkLst>
            <pc:docMk/>
            <pc:sldMasterMk cId="4279566267" sldId="2147483686"/>
            <pc:sldLayoutMk cId="2807879278" sldId="2147483685"/>
          </pc:sldLayoutMkLst>
        </pc:sldLayoutChg>
      </pc:sldMasterChg>
      <pc:sldMasterChg chg="add del addSldLayout delSldLayout">
        <pc:chgData name="健平 何" userId="e9a56473584b1a11" providerId="LiveId" clId="{5888480B-0ECD-411D-AE42-2F2EF9331341}" dt="2022-05-03T06:04:12.419" v="29" actId="26606"/>
        <pc:sldMasterMkLst>
          <pc:docMk/>
          <pc:sldMasterMk cId="704832720" sldId="2147483699"/>
        </pc:sldMasterMkLst>
        <pc:sldLayoutChg chg="add del">
          <pc:chgData name="健平 何" userId="e9a56473584b1a11" providerId="LiveId" clId="{5888480B-0ECD-411D-AE42-2F2EF9331341}" dt="2022-05-03T06:04:12.419" v="29" actId="26606"/>
          <pc:sldLayoutMkLst>
            <pc:docMk/>
            <pc:sldMasterMk cId="704832720" sldId="2147483699"/>
            <pc:sldLayoutMk cId="957794716" sldId="2147483688"/>
          </pc:sldLayoutMkLst>
        </pc:sldLayoutChg>
        <pc:sldLayoutChg chg="add del">
          <pc:chgData name="健平 何" userId="e9a56473584b1a11" providerId="LiveId" clId="{5888480B-0ECD-411D-AE42-2F2EF9331341}" dt="2022-05-03T06:04:12.419" v="29" actId="26606"/>
          <pc:sldLayoutMkLst>
            <pc:docMk/>
            <pc:sldMasterMk cId="704832720" sldId="2147483699"/>
            <pc:sldLayoutMk cId="4259542967" sldId="2147483689"/>
          </pc:sldLayoutMkLst>
        </pc:sldLayoutChg>
        <pc:sldLayoutChg chg="add del">
          <pc:chgData name="健平 何" userId="e9a56473584b1a11" providerId="LiveId" clId="{5888480B-0ECD-411D-AE42-2F2EF9331341}" dt="2022-05-03T06:04:12.419" v="29" actId="26606"/>
          <pc:sldLayoutMkLst>
            <pc:docMk/>
            <pc:sldMasterMk cId="704832720" sldId="2147483699"/>
            <pc:sldLayoutMk cId="4003080740" sldId="2147483690"/>
          </pc:sldLayoutMkLst>
        </pc:sldLayoutChg>
        <pc:sldLayoutChg chg="add del">
          <pc:chgData name="健平 何" userId="e9a56473584b1a11" providerId="LiveId" clId="{5888480B-0ECD-411D-AE42-2F2EF9331341}" dt="2022-05-03T06:04:12.419" v="29" actId="26606"/>
          <pc:sldLayoutMkLst>
            <pc:docMk/>
            <pc:sldMasterMk cId="704832720" sldId="2147483699"/>
            <pc:sldLayoutMk cId="1896675743" sldId="2147483691"/>
          </pc:sldLayoutMkLst>
        </pc:sldLayoutChg>
        <pc:sldLayoutChg chg="add del">
          <pc:chgData name="健平 何" userId="e9a56473584b1a11" providerId="LiveId" clId="{5888480B-0ECD-411D-AE42-2F2EF9331341}" dt="2022-05-03T06:04:12.419" v="29" actId="26606"/>
          <pc:sldLayoutMkLst>
            <pc:docMk/>
            <pc:sldMasterMk cId="704832720" sldId="2147483699"/>
            <pc:sldLayoutMk cId="2457946222" sldId="2147483692"/>
          </pc:sldLayoutMkLst>
        </pc:sldLayoutChg>
        <pc:sldLayoutChg chg="add del">
          <pc:chgData name="健平 何" userId="e9a56473584b1a11" providerId="LiveId" clId="{5888480B-0ECD-411D-AE42-2F2EF9331341}" dt="2022-05-03T06:04:12.419" v="29" actId="26606"/>
          <pc:sldLayoutMkLst>
            <pc:docMk/>
            <pc:sldMasterMk cId="704832720" sldId="2147483699"/>
            <pc:sldLayoutMk cId="3449245628" sldId="2147483693"/>
          </pc:sldLayoutMkLst>
        </pc:sldLayoutChg>
        <pc:sldLayoutChg chg="add del">
          <pc:chgData name="健平 何" userId="e9a56473584b1a11" providerId="LiveId" clId="{5888480B-0ECD-411D-AE42-2F2EF9331341}" dt="2022-05-03T06:04:12.419" v="29" actId="26606"/>
          <pc:sldLayoutMkLst>
            <pc:docMk/>
            <pc:sldMasterMk cId="704832720" sldId="2147483699"/>
            <pc:sldLayoutMk cId="1366768972" sldId="2147483694"/>
          </pc:sldLayoutMkLst>
        </pc:sldLayoutChg>
        <pc:sldLayoutChg chg="add del">
          <pc:chgData name="健平 何" userId="e9a56473584b1a11" providerId="LiveId" clId="{5888480B-0ECD-411D-AE42-2F2EF9331341}" dt="2022-05-03T06:04:12.419" v="29" actId="26606"/>
          <pc:sldLayoutMkLst>
            <pc:docMk/>
            <pc:sldMasterMk cId="704832720" sldId="2147483699"/>
            <pc:sldLayoutMk cId="3921536322" sldId="2147483695"/>
          </pc:sldLayoutMkLst>
        </pc:sldLayoutChg>
        <pc:sldLayoutChg chg="add del">
          <pc:chgData name="健平 何" userId="e9a56473584b1a11" providerId="LiveId" clId="{5888480B-0ECD-411D-AE42-2F2EF9331341}" dt="2022-05-03T06:04:12.419" v="29" actId="26606"/>
          <pc:sldLayoutMkLst>
            <pc:docMk/>
            <pc:sldMasterMk cId="704832720" sldId="2147483699"/>
            <pc:sldLayoutMk cId="4031984059" sldId="2147483696"/>
          </pc:sldLayoutMkLst>
        </pc:sldLayoutChg>
        <pc:sldLayoutChg chg="add del">
          <pc:chgData name="健平 何" userId="e9a56473584b1a11" providerId="LiveId" clId="{5888480B-0ECD-411D-AE42-2F2EF9331341}" dt="2022-05-03T06:04:12.419" v="29" actId="26606"/>
          <pc:sldLayoutMkLst>
            <pc:docMk/>
            <pc:sldMasterMk cId="704832720" sldId="2147483699"/>
            <pc:sldLayoutMk cId="729604316" sldId="2147483697"/>
          </pc:sldLayoutMkLst>
        </pc:sldLayoutChg>
        <pc:sldLayoutChg chg="add del">
          <pc:chgData name="健平 何" userId="e9a56473584b1a11" providerId="LiveId" clId="{5888480B-0ECD-411D-AE42-2F2EF9331341}" dt="2022-05-03T06:04:12.419" v="29" actId="26606"/>
          <pc:sldLayoutMkLst>
            <pc:docMk/>
            <pc:sldMasterMk cId="704832720" sldId="2147483699"/>
            <pc:sldLayoutMk cId="2677180244" sldId="2147483698"/>
          </pc:sldLayoutMkLst>
        </pc:sldLayoutChg>
      </pc:sldMasterChg>
      <pc:sldMasterChg chg="add del addSldLayout delSldLayout">
        <pc:chgData name="健平 何" userId="e9a56473584b1a11" providerId="LiveId" clId="{5888480B-0ECD-411D-AE42-2F2EF9331341}" dt="2022-05-03T06:04:36" v="44" actId="26606"/>
        <pc:sldMasterMkLst>
          <pc:docMk/>
          <pc:sldMasterMk cId="2122962200" sldId="2147483712"/>
        </pc:sldMasterMkLst>
        <pc:sldLayoutChg chg="add del">
          <pc:chgData name="健平 何" userId="e9a56473584b1a11" providerId="LiveId" clId="{5888480B-0ECD-411D-AE42-2F2EF9331341}" dt="2022-05-03T06:04:36" v="44" actId="26606"/>
          <pc:sldLayoutMkLst>
            <pc:docMk/>
            <pc:sldMasterMk cId="2122962200" sldId="2147483712"/>
            <pc:sldLayoutMk cId="3220594119" sldId="2147483701"/>
          </pc:sldLayoutMkLst>
        </pc:sldLayoutChg>
        <pc:sldLayoutChg chg="add del">
          <pc:chgData name="健平 何" userId="e9a56473584b1a11" providerId="LiveId" clId="{5888480B-0ECD-411D-AE42-2F2EF9331341}" dt="2022-05-03T06:04:36" v="44" actId="26606"/>
          <pc:sldLayoutMkLst>
            <pc:docMk/>
            <pc:sldMasterMk cId="2122962200" sldId="2147483712"/>
            <pc:sldLayoutMk cId="2346993171" sldId="2147483702"/>
          </pc:sldLayoutMkLst>
        </pc:sldLayoutChg>
        <pc:sldLayoutChg chg="add del">
          <pc:chgData name="健平 何" userId="e9a56473584b1a11" providerId="LiveId" clId="{5888480B-0ECD-411D-AE42-2F2EF9331341}" dt="2022-05-03T06:04:36" v="44" actId="26606"/>
          <pc:sldLayoutMkLst>
            <pc:docMk/>
            <pc:sldMasterMk cId="2122962200" sldId="2147483712"/>
            <pc:sldLayoutMk cId="3402511157" sldId="2147483703"/>
          </pc:sldLayoutMkLst>
        </pc:sldLayoutChg>
        <pc:sldLayoutChg chg="add del">
          <pc:chgData name="健平 何" userId="e9a56473584b1a11" providerId="LiveId" clId="{5888480B-0ECD-411D-AE42-2F2EF9331341}" dt="2022-05-03T06:04:36" v="44" actId="26606"/>
          <pc:sldLayoutMkLst>
            <pc:docMk/>
            <pc:sldMasterMk cId="2122962200" sldId="2147483712"/>
            <pc:sldLayoutMk cId="2436669490" sldId="2147483704"/>
          </pc:sldLayoutMkLst>
        </pc:sldLayoutChg>
        <pc:sldLayoutChg chg="add del">
          <pc:chgData name="健平 何" userId="e9a56473584b1a11" providerId="LiveId" clId="{5888480B-0ECD-411D-AE42-2F2EF9331341}" dt="2022-05-03T06:04:36" v="44" actId="26606"/>
          <pc:sldLayoutMkLst>
            <pc:docMk/>
            <pc:sldMasterMk cId="2122962200" sldId="2147483712"/>
            <pc:sldLayoutMk cId="2790011825" sldId="2147483705"/>
          </pc:sldLayoutMkLst>
        </pc:sldLayoutChg>
        <pc:sldLayoutChg chg="add del">
          <pc:chgData name="健平 何" userId="e9a56473584b1a11" providerId="LiveId" clId="{5888480B-0ECD-411D-AE42-2F2EF9331341}" dt="2022-05-03T06:04:36" v="44" actId="26606"/>
          <pc:sldLayoutMkLst>
            <pc:docMk/>
            <pc:sldMasterMk cId="2122962200" sldId="2147483712"/>
            <pc:sldLayoutMk cId="950703235" sldId="2147483706"/>
          </pc:sldLayoutMkLst>
        </pc:sldLayoutChg>
        <pc:sldLayoutChg chg="add del">
          <pc:chgData name="健平 何" userId="e9a56473584b1a11" providerId="LiveId" clId="{5888480B-0ECD-411D-AE42-2F2EF9331341}" dt="2022-05-03T06:04:36" v="44" actId="26606"/>
          <pc:sldLayoutMkLst>
            <pc:docMk/>
            <pc:sldMasterMk cId="2122962200" sldId="2147483712"/>
            <pc:sldLayoutMk cId="2365653198" sldId="2147483707"/>
          </pc:sldLayoutMkLst>
        </pc:sldLayoutChg>
        <pc:sldLayoutChg chg="add del">
          <pc:chgData name="健平 何" userId="e9a56473584b1a11" providerId="LiveId" clId="{5888480B-0ECD-411D-AE42-2F2EF9331341}" dt="2022-05-03T06:04:36" v="44" actId="26606"/>
          <pc:sldLayoutMkLst>
            <pc:docMk/>
            <pc:sldMasterMk cId="2122962200" sldId="2147483712"/>
            <pc:sldLayoutMk cId="2635844383" sldId="2147483708"/>
          </pc:sldLayoutMkLst>
        </pc:sldLayoutChg>
        <pc:sldLayoutChg chg="add del">
          <pc:chgData name="健平 何" userId="e9a56473584b1a11" providerId="LiveId" clId="{5888480B-0ECD-411D-AE42-2F2EF9331341}" dt="2022-05-03T06:04:36" v="44" actId="26606"/>
          <pc:sldLayoutMkLst>
            <pc:docMk/>
            <pc:sldMasterMk cId="2122962200" sldId="2147483712"/>
            <pc:sldLayoutMk cId="2415998884" sldId="2147483709"/>
          </pc:sldLayoutMkLst>
        </pc:sldLayoutChg>
        <pc:sldLayoutChg chg="add del">
          <pc:chgData name="健平 何" userId="e9a56473584b1a11" providerId="LiveId" clId="{5888480B-0ECD-411D-AE42-2F2EF9331341}" dt="2022-05-03T06:04:36" v="44" actId="26606"/>
          <pc:sldLayoutMkLst>
            <pc:docMk/>
            <pc:sldMasterMk cId="2122962200" sldId="2147483712"/>
            <pc:sldLayoutMk cId="3285929790" sldId="2147483710"/>
          </pc:sldLayoutMkLst>
        </pc:sldLayoutChg>
        <pc:sldLayoutChg chg="add del">
          <pc:chgData name="健平 何" userId="e9a56473584b1a11" providerId="LiveId" clId="{5888480B-0ECD-411D-AE42-2F2EF9331341}" dt="2022-05-03T06:04:36" v="44" actId="26606"/>
          <pc:sldLayoutMkLst>
            <pc:docMk/>
            <pc:sldMasterMk cId="2122962200" sldId="2147483712"/>
            <pc:sldLayoutMk cId="3111809658" sldId="2147483711"/>
          </pc:sldLayoutMkLst>
        </pc:sldLayoutChg>
      </pc:sldMasterChg>
      <pc:sldMasterChg chg="add del addSldLayout delSldLayout">
        <pc:chgData name="健平 何" userId="e9a56473584b1a11" providerId="LiveId" clId="{5888480B-0ECD-411D-AE42-2F2EF9331341}" dt="2022-05-03T06:05:07.026" v="59" actId="26606"/>
        <pc:sldMasterMkLst>
          <pc:docMk/>
          <pc:sldMasterMk cId="3194931094" sldId="2147483725"/>
        </pc:sldMasterMkLst>
        <pc:sldLayoutChg chg="add del">
          <pc:chgData name="健平 何" userId="e9a56473584b1a11" providerId="LiveId" clId="{5888480B-0ECD-411D-AE42-2F2EF9331341}" dt="2022-05-03T06:05:07.026" v="59" actId="26606"/>
          <pc:sldLayoutMkLst>
            <pc:docMk/>
            <pc:sldMasterMk cId="3194931094" sldId="2147483725"/>
            <pc:sldLayoutMk cId="3478537020" sldId="2147483714"/>
          </pc:sldLayoutMkLst>
        </pc:sldLayoutChg>
        <pc:sldLayoutChg chg="add del">
          <pc:chgData name="健平 何" userId="e9a56473584b1a11" providerId="LiveId" clId="{5888480B-0ECD-411D-AE42-2F2EF9331341}" dt="2022-05-03T06:05:07.026" v="59" actId="26606"/>
          <pc:sldLayoutMkLst>
            <pc:docMk/>
            <pc:sldMasterMk cId="3194931094" sldId="2147483725"/>
            <pc:sldLayoutMk cId="3529308734" sldId="2147483715"/>
          </pc:sldLayoutMkLst>
        </pc:sldLayoutChg>
        <pc:sldLayoutChg chg="add del">
          <pc:chgData name="健平 何" userId="e9a56473584b1a11" providerId="LiveId" clId="{5888480B-0ECD-411D-AE42-2F2EF9331341}" dt="2022-05-03T06:05:07.026" v="59" actId="26606"/>
          <pc:sldLayoutMkLst>
            <pc:docMk/>
            <pc:sldMasterMk cId="3194931094" sldId="2147483725"/>
            <pc:sldLayoutMk cId="2772433004" sldId="2147483716"/>
          </pc:sldLayoutMkLst>
        </pc:sldLayoutChg>
        <pc:sldLayoutChg chg="add del">
          <pc:chgData name="健平 何" userId="e9a56473584b1a11" providerId="LiveId" clId="{5888480B-0ECD-411D-AE42-2F2EF9331341}" dt="2022-05-03T06:05:07.026" v="59" actId="26606"/>
          <pc:sldLayoutMkLst>
            <pc:docMk/>
            <pc:sldMasterMk cId="3194931094" sldId="2147483725"/>
            <pc:sldLayoutMk cId="3963906253" sldId="2147483717"/>
          </pc:sldLayoutMkLst>
        </pc:sldLayoutChg>
        <pc:sldLayoutChg chg="add del">
          <pc:chgData name="健平 何" userId="e9a56473584b1a11" providerId="LiveId" clId="{5888480B-0ECD-411D-AE42-2F2EF9331341}" dt="2022-05-03T06:05:07.026" v="59" actId="26606"/>
          <pc:sldLayoutMkLst>
            <pc:docMk/>
            <pc:sldMasterMk cId="3194931094" sldId="2147483725"/>
            <pc:sldLayoutMk cId="907396587" sldId="2147483718"/>
          </pc:sldLayoutMkLst>
        </pc:sldLayoutChg>
        <pc:sldLayoutChg chg="add del">
          <pc:chgData name="健平 何" userId="e9a56473584b1a11" providerId="LiveId" clId="{5888480B-0ECD-411D-AE42-2F2EF9331341}" dt="2022-05-03T06:05:07.026" v="59" actId="26606"/>
          <pc:sldLayoutMkLst>
            <pc:docMk/>
            <pc:sldMasterMk cId="3194931094" sldId="2147483725"/>
            <pc:sldLayoutMk cId="1398760289" sldId="2147483719"/>
          </pc:sldLayoutMkLst>
        </pc:sldLayoutChg>
        <pc:sldLayoutChg chg="add del">
          <pc:chgData name="健平 何" userId="e9a56473584b1a11" providerId="LiveId" clId="{5888480B-0ECD-411D-AE42-2F2EF9331341}" dt="2022-05-03T06:05:07.026" v="59" actId="26606"/>
          <pc:sldLayoutMkLst>
            <pc:docMk/>
            <pc:sldMasterMk cId="3194931094" sldId="2147483725"/>
            <pc:sldLayoutMk cId="3768464569" sldId="2147483720"/>
          </pc:sldLayoutMkLst>
        </pc:sldLayoutChg>
        <pc:sldLayoutChg chg="add del">
          <pc:chgData name="健平 何" userId="e9a56473584b1a11" providerId="LiveId" clId="{5888480B-0ECD-411D-AE42-2F2EF9331341}" dt="2022-05-03T06:05:07.026" v="59" actId="26606"/>
          <pc:sldLayoutMkLst>
            <pc:docMk/>
            <pc:sldMasterMk cId="3194931094" sldId="2147483725"/>
            <pc:sldLayoutMk cId="3437119312" sldId="2147483721"/>
          </pc:sldLayoutMkLst>
        </pc:sldLayoutChg>
        <pc:sldLayoutChg chg="add del">
          <pc:chgData name="健平 何" userId="e9a56473584b1a11" providerId="LiveId" clId="{5888480B-0ECD-411D-AE42-2F2EF9331341}" dt="2022-05-03T06:05:07.026" v="59" actId="26606"/>
          <pc:sldLayoutMkLst>
            <pc:docMk/>
            <pc:sldMasterMk cId="3194931094" sldId="2147483725"/>
            <pc:sldLayoutMk cId="4289575878" sldId="2147483722"/>
          </pc:sldLayoutMkLst>
        </pc:sldLayoutChg>
        <pc:sldLayoutChg chg="add del">
          <pc:chgData name="健平 何" userId="e9a56473584b1a11" providerId="LiveId" clId="{5888480B-0ECD-411D-AE42-2F2EF9331341}" dt="2022-05-03T06:05:07.026" v="59" actId="26606"/>
          <pc:sldLayoutMkLst>
            <pc:docMk/>
            <pc:sldMasterMk cId="3194931094" sldId="2147483725"/>
            <pc:sldLayoutMk cId="1755953758" sldId="2147483723"/>
          </pc:sldLayoutMkLst>
        </pc:sldLayoutChg>
        <pc:sldLayoutChg chg="add del">
          <pc:chgData name="健平 何" userId="e9a56473584b1a11" providerId="LiveId" clId="{5888480B-0ECD-411D-AE42-2F2EF9331341}" dt="2022-05-03T06:05:07.026" v="59" actId="26606"/>
          <pc:sldLayoutMkLst>
            <pc:docMk/>
            <pc:sldMasterMk cId="3194931094" sldId="2147483725"/>
            <pc:sldLayoutMk cId="2917290153" sldId="2147483724"/>
          </pc:sldLayoutMkLst>
        </pc:sldLayoutChg>
      </pc:sldMasterChg>
      <pc:sldMasterChg chg="add addSldLayout">
        <pc:chgData name="健平 何" userId="e9a56473584b1a11" providerId="LiveId" clId="{5888480B-0ECD-411D-AE42-2F2EF9331341}" dt="2022-05-03T06:05:07.026" v="59" actId="26606"/>
        <pc:sldMasterMkLst>
          <pc:docMk/>
          <pc:sldMasterMk cId="2479331519" sldId="2147483726"/>
        </pc:sldMasterMkLst>
        <pc:sldLayoutChg chg="add">
          <pc:chgData name="健平 何" userId="e9a56473584b1a11" providerId="LiveId" clId="{5888480B-0ECD-411D-AE42-2F2EF9331341}" dt="2022-05-03T06:05:07.026" v="59" actId="26606"/>
          <pc:sldLayoutMkLst>
            <pc:docMk/>
            <pc:sldMasterMk cId="2479331519" sldId="2147483726"/>
            <pc:sldLayoutMk cId="2417945890" sldId="2147483727"/>
          </pc:sldLayoutMkLst>
        </pc:sldLayoutChg>
        <pc:sldLayoutChg chg="add">
          <pc:chgData name="健平 何" userId="e9a56473584b1a11" providerId="LiveId" clId="{5888480B-0ECD-411D-AE42-2F2EF9331341}" dt="2022-05-03T06:05:07.026" v="59" actId="26606"/>
          <pc:sldLayoutMkLst>
            <pc:docMk/>
            <pc:sldMasterMk cId="2479331519" sldId="2147483726"/>
            <pc:sldLayoutMk cId="4082305699" sldId="2147483728"/>
          </pc:sldLayoutMkLst>
        </pc:sldLayoutChg>
        <pc:sldLayoutChg chg="add">
          <pc:chgData name="健平 何" userId="e9a56473584b1a11" providerId="LiveId" clId="{5888480B-0ECD-411D-AE42-2F2EF9331341}" dt="2022-05-03T06:05:07.026" v="59" actId="26606"/>
          <pc:sldLayoutMkLst>
            <pc:docMk/>
            <pc:sldMasterMk cId="2479331519" sldId="2147483726"/>
            <pc:sldLayoutMk cId="2470778592" sldId="2147483729"/>
          </pc:sldLayoutMkLst>
        </pc:sldLayoutChg>
        <pc:sldLayoutChg chg="add">
          <pc:chgData name="健平 何" userId="e9a56473584b1a11" providerId="LiveId" clId="{5888480B-0ECD-411D-AE42-2F2EF9331341}" dt="2022-05-03T06:05:07.026" v="59" actId="26606"/>
          <pc:sldLayoutMkLst>
            <pc:docMk/>
            <pc:sldMasterMk cId="2479331519" sldId="2147483726"/>
            <pc:sldLayoutMk cId="3110423171" sldId="2147483730"/>
          </pc:sldLayoutMkLst>
        </pc:sldLayoutChg>
        <pc:sldLayoutChg chg="add">
          <pc:chgData name="健平 何" userId="e9a56473584b1a11" providerId="LiveId" clId="{5888480B-0ECD-411D-AE42-2F2EF9331341}" dt="2022-05-03T06:05:07.026" v="59" actId="26606"/>
          <pc:sldLayoutMkLst>
            <pc:docMk/>
            <pc:sldMasterMk cId="2479331519" sldId="2147483726"/>
            <pc:sldLayoutMk cId="4064754732" sldId="2147483731"/>
          </pc:sldLayoutMkLst>
        </pc:sldLayoutChg>
        <pc:sldLayoutChg chg="add">
          <pc:chgData name="健平 何" userId="e9a56473584b1a11" providerId="LiveId" clId="{5888480B-0ECD-411D-AE42-2F2EF9331341}" dt="2022-05-03T06:05:07.026" v="59" actId="26606"/>
          <pc:sldLayoutMkLst>
            <pc:docMk/>
            <pc:sldMasterMk cId="2479331519" sldId="2147483726"/>
            <pc:sldLayoutMk cId="1868924973" sldId="2147483732"/>
          </pc:sldLayoutMkLst>
        </pc:sldLayoutChg>
        <pc:sldLayoutChg chg="add">
          <pc:chgData name="健平 何" userId="e9a56473584b1a11" providerId="LiveId" clId="{5888480B-0ECD-411D-AE42-2F2EF9331341}" dt="2022-05-03T06:05:07.026" v="59" actId="26606"/>
          <pc:sldLayoutMkLst>
            <pc:docMk/>
            <pc:sldMasterMk cId="2479331519" sldId="2147483726"/>
            <pc:sldLayoutMk cId="630536252" sldId="2147483733"/>
          </pc:sldLayoutMkLst>
        </pc:sldLayoutChg>
        <pc:sldLayoutChg chg="add">
          <pc:chgData name="健平 何" userId="e9a56473584b1a11" providerId="LiveId" clId="{5888480B-0ECD-411D-AE42-2F2EF9331341}" dt="2022-05-03T06:05:07.026" v="59" actId="26606"/>
          <pc:sldLayoutMkLst>
            <pc:docMk/>
            <pc:sldMasterMk cId="2479331519" sldId="2147483726"/>
            <pc:sldLayoutMk cId="285862682" sldId="2147483734"/>
          </pc:sldLayoutMkLst>
        </pc:sldLayoutChg>
        <pc:sldLayoutChg chg="add">
          <pc:chgData name="健平 何" userId="e9a56473584b1a11" providerId="LiveId" clId="{5888480B-0ECD-411D-AE42-2F2EF9331341}" dt="2022-05-03T06:05:07.026" v="59" actId="26606"/>
          <pc:sldLayoutMkLst>
            <pc:docMk/>
            <pc:sldMasterMk cId="2479331519" sldId="2147483726"/>
            <pc:sldLayoutMk cId="3119328733" sldId="2147483735"/>
          </pc:sldLayoutMkLst>
        </pc:sldLayoutChg>
        <pc:sldLayoutChg chg="add">
          <pc:chgData name="健平 何" userId="e9a56473584b1a11" providerId="LiveId" clId="{5888480B-0ECD-411D-AE42-2F2EF9331341}" dt="2022-05-03T06:05:07.026" v="59" actId="26606"/>
          <pc:sldLayoutMkLst>
            <pc:docMk/>
            <pc:sldMasterMk cId="2479331519" sldId="2147483726"/>
            <pc:sldLayoutMk cId="978446739" sldId="2147483736"/>
          </pc:sldLayoutMkLst>
        </pc:sldLayoutChg>
        <pc:sldLayoutChg chg="add">
          <pc:chgData name="健平 何" userId="e9a56473584b1a11" providerId="LiveId" clId="{5888480B-0ECD-411D-AE42-2F2EF9331341}" dt="2022-05-03T06:05:07.026" v="59" actId="26606"/>
          <pc:sldLayoutMkLst>
            <pc:docMk/>
            <pc:sldMasterMk cId="2479331519" sldId="2147483726"/>
            <pc:sldLayoutMk cId="63243451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4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4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7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2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2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31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06">
            <a:extLst>
              <a:ext uri="{FF2B5EF4-FFF2-40B4-BE49-F238E27FC236}">
                <a16:creationId xmlns:a16="http://schemas.microsoft.com/office/drawing/2014/main" id="{0B2BD9FB-6C4C-4948-A4F4-8E9FC90C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08">
            <a:extLst>
              <a:ext uri="{FF2B5EF4-FFF2-40B4-BE49-F238E27FC236}">
                <a16:creationId xmlns:a16="http://schemas.microsoft.com/office/drawing/2014/main" id="{D79DB51C-B80E-4B27-9779-A1DE32325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Freeform: Shape 110">
            <a:extLst>
              <a:ext uri="{FF2B5EF4-FFF2-40B4-BE49-F238E27FC236}">
                <a16:creationId xmlns:a16="http://schemas.microsoft.com/office/drawing/2014/main" id="{657457C6-5104-4D63-9C05-84DA1B1A4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7781925" cy="6858000"/>
          </a:xfrm>
          <a:custGeom>
            <a:avLst/>
            <a:gdLst>
              <a:gd name="connsiteX0" fmla="*/ 486147 w 7781925"/>
              <a:gd name="connsiteY0" fmla="*/ 0 h 6858000"/>
              <a:gd name="connsiteX1" fmla="*/ 6657920 w 7781925"/>
              <a:gd name="connsiteY1" fmla="*/ 0 h 6858000"/>
              <a:gd name="connsiteX2" fmla="*/ 6863617 w 7781925"/>
              <a:gd name="connsiteY2" fmla="*/ 207074 h 6858000"/>
              <a:gd name="connsiteX3" fmla="*/ 7060266 w 7781925"/>
              <a:gd name="connsiteY3" fmla="*/ 457558 h 6858000"/>
              <a:gd name="connsiteX4" fmla="*/ 7781925 w 7781925"/>
              <a:gd name="connsiteY4" fmla="*/ 3182818 h 6858000"/>
              <a:gd name="connsiteX5" fmla="*/ 7621556 w 7781925"/>
              <a:gd name="connsiteY5" fmla="*/ 4465293 h 6858000"/>
              <a:gd name="connsiteX6" fmla="*/ 7140451 w 7781925"/>
              <a:gd name="connsiteY6" fmla="*/ 5747768 h 6858000"/>
              <a:gd name="connsiteX7" fmla="*/ 6226371 w 7781925"/>
              <a:gd name="connsiteY7" fmla="*/ 6831631 h 6858000"/>
              <a:gd name="connsiteX8" fmla="*/ 6191557 w 7781925"/>
              <a:gd name="connsiteY8" fmla="*/ 6858000 h 6858000"/>
              <a:gd name="connsiteX9" fmla="*/ 940388 w 7781925"/>
              <a:gd name="connsiteY9" fmla="*/ 6858000 h 6858000"/>
              <a:gd name="connsiteX10" fmla="*/ 844312 w 7781925"/>
              <a:gd name="connsiteY10" fmla="*/ 6790615 h 6858000"/>
              <a:gd name="connsiteX11" fmla="*/ 2377 w 7781925"/>
              <a:gd name="connsiteY11" fmla="*/ 5930621 h 6858000"/>
              <a:gd name="connsiteX12" fmla="*/ 0 w 7781925"/>
              <a:gd name="connsiteY12" fmla="*/ 5927208 h 6858000"/>
              <a:gd name="connsiteX13" fmla="*/ 0 w 7781925"/>
              <a:gd name="connsiteY13" fmla="*/ 542232 h 6858000"/>
              <a:gd name="connsiteX14" fmla="*/ 17725 w 7781925"/>
              <a:gd name="connsiteY14" fmla="*/ 518509 h 6858000"/>
              <a:gd name="connsiteX15" fmla="*/ 385863 w 7781925"/>
              <a:gd name="connsiteY15" fmla="*/ 976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1925" h="6858000">
                <a:moveTo>
                  <a:pt x="486147" y="0"/>
                </a:moveTo>
                <a:lnTo>
                  <a:pt x="6657920" y="0"/>
                </a:lnTo>
                <a:lnTo>
                  <a:pt x="6863617" y="207074"/>
                </a:lnTo>
                <a:cubicBezTo>
                  <a:pt x="6934561" y="287229"/>
                  <a:pt x="7000128" y="370723"/>
                  <a:pt x="7060266" y="457558"/>
                </a:cubicBezTo>
                <a:cubicBezTo>
                  <a:pt x="7541372" y="1152232"/>
                  <a:pt x="7781925" y="2060652"/>
                  <a:pt x="7781925" y="3182818"/>
                </a:cubicBezTo>
                <a:cubicBezTo>
                  <a:pt x="7781925" y="3583591"/>
                  <a:pt x="7728469" y="3984365"/>
                  <a:pt x="7621556" y="4465293"/>
                </a:cubicBezTo>
                <a:cubicBezTo>
                  <a:pt x="7487916" y="4919503"/>
                  <a:pt x="7354276" y="5346995"/>
                  <a:pt x="7140451" y="5747768"/>
                </a:cubicBezTo>
                <a:cubicBezTo>
                  <a:pt x="6873170" y="6198639"/>
                  <a:pt x="6564126" y="6555577"/>
                  <a:pt x="6226371" y="6831631"/>
                </a:cubicBezTo>
                <a:lnTo>
                  <a:pt x="6191557" y="6858000"/>
                </a:lnTo>
                <a:lnTo>
                  <a:pt x="940388" y="6858000"/>
                </a:lnTo>
                <a:lnTo>
                  <a:pt x="844312" y="6790615"/>
                </a:lnTo>
                <a:cubicBezTo>
                  <a:pt x="530257" y="6551820"/>
                  <a:pt x="249612" y="6262929"/>
                  <a:pt x="2377" y="5930621"/>
                </a:cubicBezTo>
                <a:lnTo>
                  <a:pt x="0" y="5927208"/>
                </a:lnTo>
                <a:lnTo>
                  <a:pt x="0" y="542232"/>
                </a:lnTo>
                <a:lnTo>
                  <a:pt x="17725" y="518509"/>
                </a:lnTo>
                <a:cubicBezTo>
                  <a:pt x="136122" y="368218"/>
                  <a:pt x="259113" y="227948"/>
                  <a:pt x="385863" y="9769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825C1C-1784-67A2-1208-3EDCF01C2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3071"/>
          </a:xfrm>
        </p:spPr>
        <p:txBody>
          <a:bodyPr>
            <a:normAutofit/>
          </a:bodyPr>
          <a:lstStyle/>
          <a:p>
            <a:r>
              <a:rPr lang="en-US" altLang="zh-CN"/>
              <a:t> E</a:t>
            </a:r>
            <a:r>
              <a:rPr lang="zh-CN" altLang="en-US"/>
              <a:t>组进度汇报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114B9F3-62A7-EFDF-DFC5-0593FC207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1771"/>
            <a:ext cx="5015638" cy="1937204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2">
                    <a:lumMod val="90000"/>
                  </a:schemeClr>
                </a:solidFill>
              </a:rPr>
              <a:t>5.3</a:t>
            </a:r>
            <a:endParaRPr lang="zh-CN" altLang="en-US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24" name="Freeform 10">
            <a:extLst>
              <a:ext uri="{FF2B5EF4-FFF2-40B4-BE49-F238E27FC236}">
                <a16:creationId xmlns:a16="http://schemas.microsoft.com/office/drawing/2014/main" id="{61516266-4AD2-4299-BC89-A3D3D18F8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300000">
            <a:off x="6273683" y="3123655"/>
            <a:ext cx="3362287" cy="31471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2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2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A1951A-42B6-AA9C-C45E-CD3AC983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5600" spc="-100"/>
              <a:t>产品进度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A4EC9-EB38-FE8C-9FEC-8FCBB7AC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3830399"/>
            <a:ext cx="5015638" cy="993670"/>
          </a:xfrm>
        </p:spPr>
        <p:txBody>
          <a:bodyPr vert="horz" lIns="0" tIns="0" rIns="0" bIns="0" rtlCol="0">
            <a:normAutofit/>
          </a:bodyPr>
          <a:lstStyle/>
          <a:p>
            <a:pPr marL="0" indent="0" algn="ctr">
              <a:buNone/>
            </a:pPr>
            <a:r>
              <a:rPr lang="zh-CN" altLang="en-US" sz="2800" spc="20">
                <a:solidFill>
                  <a:schemeClr val="tx2">
                    <a:lumMod val="90000"/>
                  </a:schemeClr>
                </a:solidFill>
              </a:rPr>
              <a:t>形成了完整的功能树</a:t>
            </a:r>
          </a:p>
        </p:txBody>
      </p:sp>
      <p:grpSp>
        <p:nvGrpSpPr>
          <p:cNvPr id="34" name="Group 16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8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5" name="Group 21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3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B6D31F62-F56A-C38C-CDE3-068BC9763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58" y="720000"/>
            <a:ext cx="2799334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843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1F995F-0D37-9D4E-67EA-1CB88A1B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zh-CN" altLang="en-US" sz="3200" dirty="0"/>
              <a:t>下一步目标</a:t>
            </a:r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A55387F-C792-7D73-B219-A49BA439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>
            <a:normAutofit/>
          </a:bodyPr>
          <a:lstStyle/>
          <a:p>
            <a:r>
              <a:rPr lang="zh-CN" altLang="en-US" dirty="0"/>
              <a:t>形成完整版菜单树（</a:t>
            </a:r>
            <a:r>
              <a:rPr lang="en-US" altLang="zh-CN" dirty="0"/>
              <a:t>RBAC</a:t>
            </a:r>
            <a:r>
              <a:rPr lang="zh-CN" altLang="en-US" dirty="0"/>
              <a:t>中的功能树），要求可以直接从该树生成菜单</a:t>
            </a:r>
            <a:endParaRPr lang="en-US" altLang="zh-CN" dirty="0"/>
          </a:p>
          <a:p>
            <a:r>
              <a:rPr lang="zh-CN" altLang="en-US" dirty="0"/>
              <a:t>叶节点可以是页面</a:t>
            </a:r>
            <a:r>
              <a:rPr lang="en-US" altLang="zh-CN" dirty="0"/>
              <a:t>/</a:t>
            </a:r>
            <a:r>
              <a:rPr lang="zh-CN" altLang="en-US" dirty="0"/>
              <a:t>接口</a:t>
            </a:r>
            <a:r>
              <a:rPr lang="en-US" altLang="zh-CN" dirty="0"/>
              <a:t>/</a:t>
            </a:r>
            <a:r>
              <a:rPr lang="zh-CN" altLang="en-US" dirty="0"/>
              <a:t>组件，但不需要指出</a:t>
            </a:r>
            <a:endParaRPr lang="en-US" altLang="zh-CN" dirty="0"/>
          </a:p>
          <a:p>
            <a:r>
              <a:rPr lang="zh-CN" altLang="en-US" dirty="0"/>
              <a:t>叶子节点包含角色信息，对于功能高度重合的应当合并</a:t>
            </a:r>
            <a:endParaRPr lang="en-US" altLang="zh-CN" dirty="0"/>
          </a:p>
          <a:p>
            <a:r>
              <a:rPr lang="zh-CN" altLang="en-US" dirty="0"/>
              <a:t>覆盖所有角色的所有功能</a:t>
            </a:r>
          </a:p>
        </p:txBody>
      </p:sp>
    </p:spTree>
    <p:extLst>
      <p:ext uri="{BB962C8B-B14F-4D97-AF65-F5344CB8AC3E}">
        <p14:creationId xmlns:p14="http://schemas.microsoft.com/office/powerpoint/2010/main" val="343234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19543C-ECB3-4497-CC86-8A449B01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zh-CN" altLang="en-US" sz="3200"/>
              <a:t>研发进度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61DFB-4399-C55D-C7D9-CEC498C4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3209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3400"/>
              <a:t>由于</a:t>
            </a:r>
            <a:r>
              <a:rPr lang="en-US" altLang="zh-CN" sz="3400"/>
              <a:t>API</a:t>
            </a:r>
            <a:r>
              <a:rPr lang="zh-CN" altLang="en-US" sz="3400"/>
              <a:t>问题，总体上进展不大。</a:t>
            </a:r>
            <a:endParaRPr lang="en-US" altLang="zh-CN" sz="3400"/>
          </a:p>
          <a:p>
            <a:pPr>
              <a:lnSpc>
                <a:spcPct val="110000"/>
              </a:lnSpc>
            </a:pPr>
            <a:r>
              <a:rPr lang="zh-CN" altLang="en-US" sz="3400"/>
              <a:t>用户查看表单、创建委托、编辑委托申请书。（刘东旭、曾庆扬）</a:t>
            </a:r>
            <a:endParaRPr lang="en-US" altLang="zh-CN" sz="3400"/>
          </a:p>
          <a:p>
            <a:pPr>
              <a:lnSpc>
                <a:spcPct val="110000"/>
              </a:lnSpc>
            </a:pPr>
            <a:r>
              <a:rPr lang="zh-CN" altLang="en-US" sz="3400"/>
              <a:t>测试部接受委托、提交测试方案和测试结果。（刘京龙）</a:t>
            </a:r>
          </a:p>
        </p:txBody>
      </p:sp>
    </p:spTree>
    <p:extLst>
      <p:ext uri="{BB962C8B-B14F-4D97-AF65-F5344CB8AC3E}">
        <p14:creationId xmlns:p14="http://schemas.microsoft.com/office/powerpoint/2010/main" val="353499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6C29AC8-E1EE-1358-0932-5B7073DD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zh-CN" altLang="en-US" sz="3200"/>
              <a:t>下一步目标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E2A5361-8EBF-D8B7-9737-473FD9EE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3209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4100"/>
              <a:t>对已有的菜单组件进行修改</a:t>
            </a:r>
            <a:endParaRPr lang="en-US" altLang="zh-CN" sz="4100"/>
          </a:p>
          <a:p>
            <a:pPr>
              <a:lnSpc>
                <a:spcPct val="110000"/>
              </a:lnSpc>
            </a:pPr>
            <a:r>
              <a:rPr lang="zh-CN" altLang="en-US" sz="4100"/>
              <a:t>根据功能树规定一个完整但不带权限的路由</a:t>
            </a:r>
            <a:endParaRPr lang="en-US" altLang="zh-CN" sz="4100"/>
          </a:p>
          <a:p>
            <a:pPr>
              <a:lnSpc>
                <a:spcPct val="110000"/>
              </a:lnSpc>
            </a:pPr>
            <a:r>
              <a:rPr lang="zh-CN" altLang="en-US" sz="4100"/>
              <a:t>下一步改为根据菜单进行分工</a:t>
            </a:r>
          </a:p>
        </p:txBody>
      </p:sp>
    </p:spTree>
    <p:extLst>
      <p:ext uri="{BB962C8B-B14F-4D97-AF65-F5344CB8AC3E}">
        <p14:creationId xmlns:p14="http://schemas.microsoft.com/office/powerpoint/2010/main" val="4154365312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142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Microsoft YaHei</vt:lpstr>
      <vt:lpstr>Arial</vt:lpstr>
      <vt:lpstr>The Hand Extrablack</vt:lpstr>
      <vt:lpstr>BlobVTI</vt:lpstr>
      <vt:lpstr> E组进度汇报</vt:lpstr>
      <vt:lpstr>产品进度</vt:lpstr>
      <vt:lpstr>下一步目标</vt:lpstr>
      <vt:lpstr>研发进度</vt:lpstr>
      <vt:lpstr>下一步目标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健平 何</dc:creator>
  <cp:lastModifiedBy>健平 何</cp:lastModifiedBy>
  <cp:revision>1</cp:revision>
  <dcterms:created xsi:type="dcterms:W3CDTF">2022-05-03T06:03:20Z</dcterms:created>
  <dcterms:modified xsi:type="dcterms:W3CDTF">2022-05-03T06:20:09Z</dcterms:modified>
</cp:coreProperties>
</file>