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24D76-AA8B-4DE8-9C2D-FCC980C9F08A}" v="6" dt="2022-05-09T04:00:05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1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平 何" userId="e9a56473584b1a11" providerId="LiveId" clId="{BF824D76-AA8B-4DE8-9C2D-FCC980C9F08A}"/>
    <pc:docChg chg="undo redo custSel addSld delSld modSld sldOrd addMainMaster delMainMaster">
      <pc:chgData name="健平 何" userId="e9a56473584b1a11" providerId="LiveId" clId="{BF824D76-AA8B-4DE8-9C2D-FCC980C9F08A}" dt="2022-05-09T04:51:46.813" v="306" actId="20577"/>
      <pc:docMkLst>
        <pc:docMk/>
      </pc:docMkLst>
      <pc:sldChg chg="addSp delSp modSp mod setBg modClrScheme addAnim delAnim delDesignElem chgLayout">
        <pc:chgData name="健平 何" userId="e9a56473584b1a11" providerId="LiveId" clId="{BF824D76-AA8B-4DE8-9C2D-FCC980C9F08A}" dt="2022-05-09T04:00:44.349" v="197"/>
        <pc:sldMkLst>
          <pc:docMk/>
          <pc:sldMk cId="3486597892" sldId="256"/>
        </pc:sldMkLst>
        <pc:spChg chg="mo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2" creationId="{ABBBD4F5-F807-D743-B081-F8BC7B995EFD}"/>
          </ac:spMkLst>
        </pc:spChg>
        <pc:spChg chg="mo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3" creationId="{662DDA07-FAFB-33D7-905D-050E9F9E8AEF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5" creationId="{8C7C4D4B-92D9-4FA4-A294-749E8574FF51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6" creationId="{BADA3358-2A3F-41B0-A458-6FD1DB3AF9BB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8" creationId="{0B3B9DBC-97CC-4A18-B4A6-66E240292269}"/>
          </ac:spMkLst>
        </pc:spChg>
        <pc:spChg chg="add del">
          <ac:chgData name="健平 何" userId="e9a56473584b1a11" providerId="LiveId" clId="{BF824D76-AA8B-4DE8-9C2D-FCC980C9F08A}" dt="2022-05-09T03:44:58.732" v="26" actId="26606"/>
          <ac:spMkLst>
            <pc:docMk/>
            <pc:sldMk cId="3486597892" sldId="256"/>
            <ac:spMk id="9" creationId="{F2E5B6AE-5EFE-45F0-A2AE-ED771CA3D7DD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10" creationId="{F4492644-1D84-449E-94E4-5FC5C873D32E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12" creationId="{94EE1A74-DEBF-434E-8B5E-7AB296ECBE08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3486597892" sldId="256"/>
            <ac:spMk id="13" creationId="{A21C8291-E3D5-4240-8FF4-E5213CBCC453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3486597892" sldId="256"/>
            <ac:spMk id="14" creationId="{A88F843D-1C1B-C740-AC27-E3238D0F5F47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3486597892" sldId="256"/>
            <ac:spMk id="15" creationId="{08B44AFE-C181-7047-8CC9-CA00BD385EEA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3486597892" sldId="256"/>
            <ac:spMk id="17" creationId="{9F0EA5A9-0D12-3644-BBEC-6D9D192EBEF4}"/>
          </ac:spMkLst>
        </pc:spChg>
        <pc:spChg chg="add">
          <ac:chgData name="健平 何" userId="e9a56473584b1a11" providerId="LiveId" clId="{BF824D76-AA8B-4DE8-9C2D-FCC980C9F08A}" dt="2022-05-09T04:00:44.348" v="195" actId="26606"/>
          <ac:spMkLst>
            <pc:docMk/>
            <pc:sldMk cId="3486597892" sldId="256"/>
            <ac:spMk id="18" creationId="{E4737216-37B2-43AD-AB08-05BFCCEFC99E}"/>
          </ac:spMkLst>
        </pc:spChg>
        <pc:picChg chg="add del">
          <ac:chgData name="健平 何" userId="e9a56473584b1a11" providerId="LiveId" clId="{BF824D76-AA8B-4DE8-9C2D-FCC980C9F08A}" dt="2022-05-09T03:44:58.732" v="26" actId="26606"/>
          <ac:picMkLst>
            <pc:docMk/>
            <pc:sldMk cId="3486597892" sldId="256"/>
            <ac:picMk id="4" creationId="{6C3F7589-31D5-1F37-34A5-49085791FBA4}"/>
          </ac:picMkLst>
        </pc:picChg>
        <pc:picChg chg="add del mod">
          <ac:chgData name="健平 何" userId="e9a56473584b1a11" providerId="LiveId" clId="{BF824D76-AA8B-4DE8-9C2D-FCC980C9F08A}" dt="2022-05-09T04:00:29.015" v="192" actId="478"/>
          <ac:picMkLst>
            <pc:docMk/>
            <pc:sldMk cId="3486597892" sldId="256"/>
            <ac:picMk id="16" creationId="{89CF11CA-BCB5-2569-0242-06B4A8FF2C6E}"/>
          </ac:picMkLst>
        </pc:picChg>
        <pc:cxnChg chg="add del">
          <ac:chgData name="健平 何" userId="e9a56473584b1a11" providerId="LiveId" clId="{BF824D76-AA8B-4DE8-9C2D-FCC980C9F08A}" dt="2022-05-09T03:44:58.732" v="26" actId="26606"/>
          <ac:cxnSpMkLst>
            <pc:docMk/>
            <pc:sldMk cId="3486597892" sldId="256"/>
            <ac:cxnSpMk id="11" creationId="{D255B435-D9F3-4A31-B89E-36741390DB4B}"/>
          </ac:cxnSpMkLst>
        </pc:cxnChg>
      </pc:sldChg>
      <pc:sldChg chg="addSp delSp modSp new mod ord setBg setClrOvrMap delDesignElem">
        <pc:chgData name="健平 何" userId="e9a56473584b1a11" providerId="LiveId" clId="{BF824D76-AA8B-4DE8-9C2D-FCC980C9F08A}" dt="2022-05-09T04:02:15.991" v="235" actId="26606"/>
        <pc:sldMkLst>
          <pc:docMk/>
          <pc:sldMk cId="1247577508" sldId="257"/>
        </pc:sldMkLst>
        <pc:spChg chg="mod">
          <ac:chgData name="健平 何" userId="e9a56473584b1a11" providerId="LiveId" clId="{BF824D76-AA8B-4DE8-9C2D-FCC980C9F08A}" dt="2022-05-09T04:02:15.986" v="234" actId="26606"/>
          <ac:spMkLst>
            <pc:docMk/>
            <pc:sldMk cId="1247577508" sldId="257"/>
            <ac:spMk id="2" creationId="{85F5590B-31A8-1DAA-C1B1-0B73B6889E9A}"/>
          </ac:spMkLst>
        </pc:spChg>
        <pc:spChg chg="add del mod">
          <ac:chgData name="健平 何" userId="e9a56473584b1a11" providerId="LiveId" clId="{BF824D76-AA8B-4DE8-9C2D-FCC980C9F08A}" dt="2022-05-09T04:00:18.110" v="191" actId="26606"/>
          <ac:spMkLst>
            <pc:docMk/>
            <pc:sldMk cId="1247577508" sldId="257"/>
            <ac:spMk id="3" creationId="{10B589C5-51F5-0F9E-A88F-24D22718789E}"/>
          </ac:spMkLst>
        </pc:spChg>
        <pc:spChg chg="add del">
          <ac:chgData name="健平 何" userId="e9a56473584b1a11" providerId="LiveId" clId="{BF824D76-AA8B-4DE8-9C2D-FCC980C9F08A}" dt="2022-05-09T04:00:18.102" v="190" actId="26606"/>
          <ac:spMkLst>
            <pc:docMk/>
            <pc:sldMk cId="1247577508" sldId="257"/>
            <ac:spMk id="7" creationId="{B50AB553-2A96-4A92-96F2-93548E096954}"/>
          </ac:spMkLst>
        </pc:spChg>
        <pc:spChg chg="add del">
          <ac:chgData name="健平 何" userId="e9a56473584b1a11" providerId="LiveId" clId="{BF824D76-AA8B-4DE8-9C2D-FCC980C9F08A}" dt="2022-05-09T03:59:52.165" v="180" actId="26606"/>
          <ac:spMkLst>
            <pc:docMk/>
            <pc:sldMk cId="1247577508" sldId="257"/>
            <ac:spMk id="8" creationId="{23BB7E73-E730-42EA-AACE-D1E323EA547E}"/>
          </ac:spMkLst>
        </pc:spChg>
        <pc:spChg chg="add del">
          <ac:chgData name="健平 何" userId="e9a56473584b1a11" providerId="LiveId" clId="{BF824D76-AA8B-4DE8-9C2D-FCC980C9F08A}" dt="2022-05-09T03:59:52.165" v="180" actId="26606"/>
          <ac:spMkLst>
            <pc:docMk/>
            <pc:sldMk cId="1247577508" sldId="257"/>
            <ac:spMk id="10" creationId="{F1F6C2E9-B316-4410-88E5-74F044FC3575}"/>
          </ac:spMkLst>
        </pc:spChg>
        <pc:spChg chg="add del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11" creationId="{76EFD3D9-44F0-4267-BCC1-1613E79D8274}"/>
          </ac:spMkLst>
        </pc:spChg>
        <pc:spChg chg="add del">
          <ac:chgData name="健平 何" userId="e9a56473584b1a11" providerId="LiveId" clId="{BF824D76-AA8B-4DE8-9C2D-FCC980C9F08A}" dt="2022-05-09T03:59:52.165" v="180" actId="26606"/>
          <ac:spMkLst>
            <pc:docMk/>
            <pc:sldMk cId="1247577508" sldId="257"/>
            <ac:spMk id="12" creationId="{83D07262-43A6-451F-9B19-77B943C6399D}"/>
          </ac:spMkLst>
        </pc:spChg>
        <pc:spChg chg="add del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13" creationId="{A779A851-95D6-41AF-937A-B0E4B7F6FA8D}"/>
          </ac:spMkLst>
        </pc:spChg>
        <pc:spChg chg="add del">
          <ac:chgData name="健平 何" userId="e9a56473584b1a11" providerId="LiveId" clId="{BF824D76-AA8B-4DE8-9C2D-FCC980C9F08A}" dt="2022-05-09T03:59:52.435" v="182" actId="26606"/>
          <ac:spMkLst>
            <pc:docMk/>
            <pc:sldMk cId="1247577508" sldId="257"/>
            <ac:spMk id="14" creationId="{23BB7E73-E730-42EA-AACE-D1E323EA547E}"/>
          </ac:spMkLst>
        </pc:spChg>
        <pc:spChg chg="add del">
          <ac:chgData name="健平 何" userId="e9a56473584b1a11" providerId="LiveId" clId="{BF824D76-AA8B-4DE8-9C2D-FCC980C9F08A}" dt="2022-05-09T03:59:52.435" v="182" actId="26606"/>
          <ac:spMkLst>
            <pc:docMk/>
            <pc:sldMk cId="1247577508" sldId="257"/>
            <ac:spMk id="15" creationId="{F1F6C2E9-B316-4410-88E5-74F044FC3575}"/>
          </ac:spMkLst>
        </pc:spChg>
        <pc:spChg chg="add del">
          <ac:chgData name="健平 何" userId="e9a56473584b1a11" providerId="LiveId" clId="{BF824D76-AA8B-4DE8-9C2D-FCC980C9F08A}" dt="2022-05-09T03:59:52.435" v="182" actId="26606"/>
          <ac:spMkLst>
            <pc:docMk/>
            <pc:sldMk cId="1247577508" sldId="257"/>
            <ac:spMk id="16" creationId="{83D07262-43A6-451F-9B19-77B943C6399D}"/>
          </ac:spMkLst>
        </pc:spChg>
        <pc:spChg chg="add del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17" creationId="{953FB2E7-B6CB-429C-81EB-D9516D6D5C8D}"/>
          </ac:spMkLst>
        </pc:spChg>
        <pc:spChg chg="add del">
          <ac:chgData name="健平 何" userId="e9a56473584b1a11" providerId="LiveId" clId="{BF824D76-AA8B-4DE8-9C2D-FCC980C9F08A}" dt="2022-05-09T03:59:56.088" v="184" actId="26606"/>
          <ac:spMkLst>
            <pc:docMk/>
            <pc:sldMk cId="1247577508" sldId="257"/>
            <ac:spMk id="18" creationId="{23BB7E73-E730-42EA-AACE-D1E323EA547E}"/>
          </ac:spMkLst>
        </pc:spChg>
        <pc:spChg chg="add del">
          <ac:chgData name="健平 何" userId="e9a56473584b1a11" providerId="LiveId" clId="{BF824D76-AA8B-4DE8-9C2D-FCC980C9F08A}" dt="2022-05-09T03:59:56.088" v="184" actId="26606"/>
          <ac:spMkLst>
            <pc:docMk/>
            <pc:sldMk cId="1247577508" sldId="257"/>
            <ac:spMk id="19" creationId="{F1F6C2E9-B316-4410-88E5-74F044FC3575}"/>
          </ac:spMkLst>
        </pc:spChg>
        <pc:spChg chg="add del">
          <ac:chgData name="健平 何" userId="e9a56473584b1a11" providerId="LiveId" clId="{BF824D76-AA8B-4DE8-9C2D-FCC980C9F08A}" dt="2022-05-09T03:59:56.088" v="184" actId="26606"/>
          <ac:spMkLst>
            <pc:docMk/>
            <pc:sldMk cId="1247577508" sldId="257"/>
            <ac:spMk id="20" creationId="{83D07262-43A6-451F-9B19-77B943C6399D}"/>
          </ac:spMkLst>
        </pc:spChg>
        <pc:spChg chg="add del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21" creationId="{2EC40DB1-B719-4A13-9A4D-0966B4B27866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1247577508" sldId="257"/>
            <ac:spMk id="22" creationId="{23BB7E73-E730-42EA-AACE-D1E323EA547E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1247577508" sldId="257"/>
            <ac:spMk id="23" creationId="{F1F6C2E9-B316-4410-88E5-74F044FC3575}"/>
          </ac:spMkLst>
        </pc:spChg>
        <pc:spChg chg="add del">
          <ac:chgData name="健平 何" userId="e9a56473584b1a11" providerId="LiveId" clId="{BF824D76-AA8B-4DE8-9C2D-FCC980C9F08A}" dt="2022-05-09T04:00:05.671" v="188"/>
          <ac:spMkLst>
            <pc:docMk/>
            <pc:sldMk cId="1247577508" sldId="257"/>
            <ac:spMk id="24" creationId="{83D07262-43A6-451F-9B19-77B943C6399D}"/>
          </ac:spMkLst>
        </pc:spChg>
        <pc:spChg chg="add del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25" creationId="{82211336-CFF3-412D-868A-6679C1004C45}"/>
          </ac:spMkLst>
        </pc:spChg>
        <pc:spChg chg="add mod">
          <ac:chgData name="健平 何" userId="e9a56473584b1a11" providerId="LiveId" clId="{BF824D76-AA8B-4DE8-9C2D-FCC980C9F08A}" dt="2022-05-09T04:02:15.986" v="234" actId="26606"/>
          <ac:spMkLst>
            <pc:docMk/>
            <pc:sldMk cId="1247577508" sldId="257"/>
            <ac:spMk id="26" creationId="{10B589C5-51F5-0F9E-A88F-24D22718789E}"/>
          </ac:spMkLst>
        </pc:spChg>
        <pc:spChg chg="add del">
          <ac:chgData name="健平 何" userId="e9a56473584b1a11" providerId="LiveId" clId="{BF824D76-AA8B-4DE8-9C2D-FCC980C9F08A}" dt="2022-05-09T04:02:15.537" v="232" actId="26606"/>
          <ac:spMkLst>
            <pc:docMk/>
            <pc:sldMk cId="1247577508" sldId="257"/>
            <ac:spMk id="31" creationId="{AD21898E-86C0-4C8A-A76C-DF33E844C87A}"/>
          </ac:spMkLst>
        </pc:spChg>
        <pc:spChg chg="add del">
          <ac:chgData name="健平 何" userId="e9a56473584b1a11" providerId="LiveId" clId="{BF824D76-AA8B-4DE8-9C2D-FCC980C9F08A}" dt="2022-05-09T04:02:15.537" v="232" actId="26606"/>
          <ac:spMkLst>
            <pc:docMk/>
            <pc:sldMk cId="1247577508" sldId="257"/>
            <ac:spMk id="33" creationId="{5C8F04BD-D093-45D0-B54C-50FDB308B4EE}"/>
          </ac:spMkLst>
        </pc:spChg>
        <pc:spChg chg="add del">
          <ac:chgData name="健平 何" userId="e9a56473584b1a11" providerId="LiveId" clId="{BF824D76-AA8B-4DE8-9C2D-FCC980C9F08A}" dt="2022-05-09T04:02:15.986" v="234" actId="26606"/>
          <ac:spMkLst>
            <pc:docMk/>
            <pc:sldMk cId="1247577508" sldId="257"/>
            <ac:spMk id="35" creationId="{DE7FFD28-545C-4C88-A2E7-152FB234C92C}"/>
          </ac:spMkLst>
        </pc:spChg>
        <pc:spChg chg="add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37" creationId="{2EC40DB1-B719-4A13-9A4D-0966B4B27866}"/>
          </ac:spMkLst>
        </pc:spChg>
        <pc:spChg chg="add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38" creationId="{76EFD3D9-44F0-4267-BCC1-1613E79D8274}"/>
          </ac:spMkLst>
        </pc:spChg>
        <pc:spChg chg="add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39" creationId="{82211336-CFF3-412D-868A-6679C1004C45}"/>
          </ac:spMkLst>
        </pc:spChg>
        <pc:spChg chg="add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40" creationId="{A779A851-95D6-41AF-937A-B0E4B7F6FA8D}"/>
          </ac:spMkLst>
        </pc:spChg>
        <pc:spChg chg="add">
          <ac:chgData name="健平 何" userId="e9a56473584b1a11" providerId="LiveId" clId="{BF824D76-AA8B-4DE8-9C2D-FCC980C9F08A}" dt="2022-05-09T04:02:15.991" v="235" actId="26606"/>
          <ac:spMkLst>
            <pc:docMk/>
            <pc:sldMk cId="1247577508" sldId="257"/>
            <ac:spMk id="41" creationId="{953FB2E7-B6CB-429C-81EB-D9516D6D5C8D}"/>
          </ac:spMkLst>
        </pc:spChg>
        <pc:graphicFrameChg chg="add del">
          <ac:chgData name="健平 何" userId="e9a56473584b1a11" providerId="LiveId" clId="{BF824D76-AA8B-4DE8-9C2D-FCC980C9F08A}" dt="2022-05-09T04:00:18.102" v="190" actId="26606"/>
          <ac:graphicFrameMkLst>
            <pc:docMk/>
            <pc:sldMk cId="1247577508" sldId="257"/>
            <ac:graphicFrameMk id="9" creationId="{FD77B369-5F2D-7C48-D36F-7F8FA4E9EA22}"/>
          </ac:graphicFrameMkLst>
        </pc:graphicFrameChg>
        <pc:picChg chg="add del mod">
          <ac:chgData name="健平 何" userId="e9a56473584b1a11" providerId="LiveId" clId="{BF824D76-AA8B-4DE8-9C2D-FCC980C9F08A}" dt="2022-05-09T03:59:11.644" v="173"/>
          <ac:picMkLst>
            <pc:docMk/>
            <pc:sldMk cId="1247577508" sldId="257"/>
            <ac:picMk id="5" creationId="{32185E85-9388-B814-B835-BDC0403973A7}"/>
          </ac:picMkLst>
        </pc:picChg>
        <pc:picChg chg="add del">
          <ac:chgData name="健平 何" userId="e9a56473584b1a11" providerId="LiveId" clId="{BF824D76-AA8B-4DE8-9C2D-FCC980C9F08A}" dt="2022-05-09T04:00:18.102" v="190" actId="26606"/>
          <ac:picMkLst>
            <pc:docMk/>
            <pc:sldMk cId="1247577508" sldId="257"/>
            <ac:picMk id="6" creationId="{5350F325-036C-387E-38DC-27A2BC433C5F}"/>
          </ac:picMkLst>
        </pc:picChg>
      </pc:sldChg>
      <pc:sldChg chg="addSp delSp modSp new mod setBg setClrOvrMap">
        <pc:chgData name="健平 何" userId="e9a56473584b1a11" providerId="LiveId" clId="{BF824D76-AA8B-4DE8-9C2D-FCC980C9F08A}" dt="2022-05-09T04:51:46.813" v="306" actId="20577"/>
        <pc:sldMkLst>
          <pc:docMk/>
          <pc:sldMk cId="3990655788" sldId="258"/>
        </pc:sldMkLst>
        <pc:spChg chg="mo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2" creationId="{C2FC3D44-9E47-0B37-C375-764D145B9360}"/>
          </ac:spMkLst>
        </pc:spChg>
        <pc:spChg chg="mod">
          <ac:chgData name="健平 何" userId="e9a56473584b1a11" providerId="LiveId" clId="{BF824D76-AA8B-4DE8-9C2D-FCC980C9F08A}" dt="2022-05-09T04:51:46.813" v="306" actId="20577"/>
          <ac:spMkLst>
            <pc:docMk/>
            <pc:sldMk cId="3990655788" sldId="258"/>
            <ac:spMk id="3" creationId="{AF0E6039-7ACB-9B3D-3BD5-D75E6E337CAB}"/>
          </ac:spMkLst>
        </pc:spChg>
        <pc:spChg chg="add del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8" creationId="{AD21898E-86C0-4C8A-A76C-DF33E844C87A}"/>
          </ac:spMkLst>
        </pc:spChg>
        <pc:spChg chg="add del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10" creationId="{5C8F04BD-D093-45D0-B54C-50FDB308B4EE}"/>
          </ac:spMkLst>
        </pc:spChg>
        <pc:spChg chg="ad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15" creationId="{76EFD3D9-44F0-4267-BCC1-1613E79D8274}"/>
          </ac:spMkLst>
        </pc:spChg>
        <pc:spChg chg="ad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17" creationId="{A779A851-95D6-41AF-937A-B0E4B7F6FA8D}"/>
          </ac:spMkLst>
        </pc:spChg>
        <pc:spChg chg="ad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19" creationId="{953FB2E7-B6CB-429C-81EB-D9516D6D5C8D}"/>
          </ac:spMkLst>
        </pc:spChg>
        <pc:spChg chg="ad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21" creationId="{2EC40DB1-B719-4A13-9A4D-0966B4B27866}"/>
          </ac:spMkLst>
        </pc:spChg>
        <pc:spChg chg="add">
          <ac:chgData name="健平 何" userId="e9a56473584b1a11" providerId="LiveId" clId="{BF824D76-AA8B-4DE8-9C2D-FCC980C9F08A}" dt="2022-05-09T04:02:25.140" v="236" actId="26606"/>
          <ac:spMkLst>
            <pc:docMk/>
            <pc:sldMk cId="3990655788" sldId="258"/>
            <ac:spMk id="23" creationId="{82211336-CFF3-412D-868A-6679C1004C45}"/>
          </ac:spMkLst>
        </pc:spChg>
      </pc:sldChg>
      <pc:sldChg chg="addSp delSp modSp new del mod setBg">
        <pc:chgData name="健平 何" userId="e9a56473584b1a11" providerId="LiveId" clId="{BF824D76-AA8B-4DE8-9C2D-FCC980C9F08A}" dt="2022-05-09T03:58:54.813" v="170" actId="2696"/>
        <pc:sldMkLst>
          <pc:docMk/>
          <pc:sldMk cId="4000471253" sldId="258"/>
        </pc:sldMkLst>
        <pc:spChg chg="mod">
          <ac:chgData name="健平 何" userId="e9a56473584b1a11" providerId="LiveId" clId="{BF824D76-AA8B-4DE8-9C2D-FCC980C9F08A}" dt="2022-05-09T03:58:28.175" v="123" actId="26606"/>
          <ac:spMkLst>
            <pc:docMk/>
            <pc:sldMk cId="4000471253" sldId="258"/>
            <ac:spMk id="2" creationId="{03831197-75A4-7B19-9C78-245620BFDF46}"/>
          </ac:spMkLst>
        </pc:spChg>
        <pc:spChg chg="add del">
          <ac:chgData name="健平 何" userId="e9a56473584b1a11" providerId="LiveId" clId="{BF824D76-AA8B-4DE8-9C2D-FCC980C9F08A}" dt="2022-05-09T03:58:27.950" v="122"/>
          <ac:spMkLst>
            <pc:docMk/>
            <pc:sldMk cId="4000471253" sldId="258"/>
            <ac:spMk id="3" creationId="{BEFBD25F-B665-F079-773C-8BB658C9DB24}"/>
          </ac:spMkLst>
        </pc:spChg>
        <pc:spChg chg="add del">
          <ac:chgData name="健平 何" userId="e9a56473584b1a11" providerId="LiveId" clId="{BF824D76-AA8B-4DE8-9C2D-FCC980C9F08A}" dt="2022-05-09T03:58:30.211" v="124" actId="478"/>
          <ac:spMkLst>
            <pc:docMk/>
            <pc:sldMk cId="4000471253" sldId="258"/>
            <ac:spMk id="9" creationId="{FA298D6F-660A-02B3-3B16-066EF2D5B6C8}"/>
          </ac:spMkLst>
        </pc:spChg>
        <pc:spChg chg="add del">
          <ac:chgData name="健平 何" userId="e9a56473584b1a11" providerId="LiveId" clId="{BF824D76-AA8B-4DE8-9C2D-FCC980C9F08A}" dt="2022-05-09T03:57:37.620" v="104" actId="26606"/>
          <ac:spMkLst>
            <pc:docMk/>
            <pc:sldMk cId="4000471253" sldId="258"/>
            <ac:spMk id="10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7:37.620" v="104" actId="26606"/>
          <ac:spMkLst>
            <pc:docMk/>
            <pc:sldMk cId="4000471253" sldId="258"/>
            <ac:spMk id="12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7:37.620" v="104" actId="26606"/>
          <ac:spMkLst>
            <pc:docMk/>
            <pc:sldMk cId="4000471253" sldId="258"/>
            <ac:spMk id="14" creationId="{A88F843D-1C1B-C740-AC27-E3238D0F5F47}"/>
          </ac:spMkLst>
        </pc:spChg>
        <pc:spChg chg="add del">
          <ac:chgData name="健平 何" userId="e9a56473584b1a11" providerId="LiveId" clId="{BF824D76-AA8B-4DE8-9C2D-FCC980C9F08A}" dt="2022-05-09T03:57:37.620" v="104" actId="26606"/>
          <ac:spMkLst>
            <pc:docMk/>
            <pc:sldMk cId="4000471253" sldId="258"/>
            <ac:spMk id="16" creationId="{A21C8291-E3D5-4240-8FF4-E5213CBCC453}"/>
          </ac:spMkLst>
        </pc:spChg>
        <pc:spChg chg="add del">
          <ac:chgData name="健平 何" userId="e9a56473584b1a11" providerId="LiveId" clId="{BF824D76-AA8B-4DE8-9C2D-FCC980C9F08A}" dt="2022-05-09T03:57:37.620" v="104" actId="26606"/>
          <ac:spMkLst>
            <pc:docMk/>
            <pc:sldMk cId="4000471253" sldId="258"/>
            <ac:spMk id="18" creationId="{08B44AFE-C181-7047-8CC9-CA00BD385EEA}"/>
          </ac:spMkLst>
        </pc:spChg>
        <pc:spChg chg="add del">
          <ac:chgData name="健平 何" userId="e9a56473584b1a11" providerId="LiveId" clId="{BF824D76-AA8B-4DE8-9C2D-FCC980C9F08A}" dt="2022-05-09T03:57:40.822" v="106" actId="26606"/>
          <ac:spMkLst>
            <pc:docMk/>
            <pc:sldMk cId="4000471253" sldId="258"/>
            <ac:spMk id="20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7:40.822" v="106" actId="26606"/>
          <ac:spMkLst>
            <pc:docMk/>
            <pc:sldMk cId="4000471253" sldId="258"/>
            <ac:spMk id="21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7:40.822" v="106" actId="26606"/>
          <ac:spMkLst>
            <pc:docMk/>
            <pc:sldMk cId="4000471253" sldId="258"/>
            <ac:spMk id="22" creationId="{A88F843D-1C1B-C740-AC27-E3238D0F5F47}"/>
          </ac:spMkLst>
        </pc:spChg>
        <pc:spChg chg="add del">
          <ac:chgData name="健平 何" userId="e9a56473584b1a11" providerId="LiveId" clId="{BF824D76-AA8B-4DE8-9C2D-FCC980C9F08A}" dt="2022-05-09T03:57:40.822" v="106" actId="26606"/>
          <ac:spMkLst>
            <pc:docMk/>
            <pc:sldMk cId="4000471253" sldId="258"/>
            <ac:spMk id="23" creationId="{47D97D42-A01D-BC41-A1DE-4E2766A4E78F}"/>
          </ac:spMkLst>
        </pc:spChg>
        <pc:spChg chg="add del">
          <ac:chgData name="健平 何" userId="e9a56473584b1a11" providerId="LiveId" clId="{BF824D76-AA8B-4DE8-9C2D-FCC980C9F08A}" dt="2022-05-09T03:57:40.822" v="106" actId="26606"/>
          <ac:spMkLst>
            <pc:docMk/>
            <pc:sldMk cId="4000471253" sldId="258"/>
            <ac:spMk id="24" creationId="{B7258F36-452C-D64A-A553-BEE4EAFE4143}"/>
          </ac:spMkLst>
        </pc:spChg>
        <pc:spChg chg="add del">
          <ac:chgData name="健平 何" userId="e9a56473584b1a11" providerId="LiveId" clId="{BF824D76-AA8B-4DE8-9C2D-FCC980C9F08A}" dt="2022-05-09T03:58:28.175" v="123" actId="26606"/>
          <ac:spMkLst>
            <pc:docMk/>
            <pc:sldMk cId="4000471253" sldId="258"/>
            <ac:spMk id="26" creationId="{C868C70C-E5C4-CD47-888C-FCB3373B6D38}"/>
          </ac:spMkLst>
        </pc:spChg>
        <pc:spChg chg="add del">
          <ac:chgData name="健平 何" userId="e9a56473584b1a11" providerId="LiveId" clId="{BF824D76-AA8B-4DE8-9C2D-FCC980C9F08A}" dt="2022-05-09T03:58:28.175" v="123" actId="26606"/>
          <ac:spMkLst>
            <pc:docMk/>
            <pc:sldMk cId="4000471253" sldId="258"/>
            <ac:spMk id="27" creationId="{D8C68F39-5E8A-844C-A8FD-394F253C1E5F}"/>
          </ac:spMkLst>
        </pc:spChg>
        <pc:spChg chg="add del">
          <ac:chgData name="健平 何" userId="e9a56473584b1a11" providerId="LiveId" clId="{BF824D76-AA8B-4DE8-9C2D-FCC980C9F08A}" dt="2022-05-09T03:58:28.175" v="123" actId="26606"/>
          <ac:spMkLst>
            <pc:docMk/>
            <pc:sldMk cId="4000471253" sldId="258"/>
            <ac:spMk id="28" creationId="{BC583CEB-AC2B-2640-94F6-5958E6BC5BAB}"/>
          </ac:spMkLst>
        </pc:spChg>
        <pc:spChg chg="add del">
          <ac:chgData name="健平 何" userId="e9a56473584b1a11" providerId="LiveId" clId="{BF824D76-AA8B-4DE8-9C2D-FCC980C9F08A}" dt="2022-05-09T03:57:55.868" v="110" actId="26606"/>
          <ac:spMkLst>
            <pc:docMk/>
            <pc:sldMk cId="4000471253" sldId="258"/>
            <ac:spMk id="33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7:55.868" v="110" actId="26606"/>
          <ac:spMkLst>
            <pc:docMk/>
            <pc:sldMk cId="4000471253" sldId="258"/>
            <ac:spMk id="35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7:55.868" v="110" actId="26606"/>
          <ac:spMkLst>
            <pc:docMk/>
            <pc:sldMk cId="4000471253" sldId="258"/>
            <ac:spMk id="37" creationId="{A88F843D-1C1B-C740-AC27-E3238D0F5F47}"/>
          </ac:spMkLst>
        </pc:spChg>
        <pc:spChg chg="add del">
          <ac:chgData name="健平 何" userId="e9a56473584b1a11" providerId="LiveId" clId="{BF824D76-AA8B-4DE8-9C2D-FCC980C9F08A}" dt="2022-05-09T03:57:55.868" v="110" actId="26606"/>
          <ac:spMkLst>
            <pc:docMk/>
            <pc:sldMk cId="4000471253" sldId="258"/>
            <ac:spMk id="39" creationId="{A21C8291-E3D5-4240-8FF4-E5213CBCC453}"/>
          </ac:spMkLst>
        </pc:spChg>
        <pc:spChg chg="add del">
          <ac:chgData name="健平 何" userId="e9a56473584b1a11" providerId="LiveId" clId="{BF824D76-AA8B-4DE8-9C2D-FCC980C9F08A}" dt="2022-05-09T03:57:55.868" v="110" actId="26606"/>
          <ac:spMkLst>
            <pc:docMk/>
            <pc:sldMk cId="4000471253" sldId="258"/>
            <ac:spMk id="41" creationId="{08B44AFE-C181-7047-8CC9-CA00BD385EEA}"/>
          </ac:spMkLst>
        </pc:spChg>
        <pc:spChg chg="add del">
          <ac:chgData name="健平 何" userId="e9a56473584b1a11" providerId="LiveId" clId="{BF824D76-AA8B-4DE8-9C2D-FCC980C9F08A}" dt="2022-05-09T03:57:57.683" v="112" actId="26606"/>
          <ac:spMkLst>
            <pc:docMk/>
            <pc:sldMk cId="4000471253" sldId="258"/>
            <ac:spMk id="43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7:57.683" v="112" actId="26606"/>
          <ac:spMkLst>
            <pc:docMk/>
            <pc:sldMk cId="4000471253" sldId="258"/>
            <ac:spMk id="44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7:57.683" v="112" actId="26606"/>
          <ac:spMkLst>
            <pc:docMk/>
            <pc:sldMk cId="4000471253" sldId="258"/>
            <ac:spMk id="45" creationId="{281148B8-58D0-4E9A-A32C-B3B181A3A850}"/>
          </ac:spMkLst>
        </pc:spChg>
        <pc:spChg chg="add del">
          <ac:chgData name="健平 何" userId="e9a56473584b1a11" providerId="LiveId" clId="{BF824D76-AA8B-4DE8-9C2D-FCC980C9F08A}" dt="2022-05-09T03:57:57.683" v="112" actId="26606"/>
          <ac:spMkLst>
            <pc:docMk/>
            <pc:sldMk cId="4000471253" sldId="258"/>
            <ac:spMk id="46" creationId="{81EC1EF6-A5BF-44DB-A672-D024091B3C76}"/>
          </ac:spMkLst>
        </pc:spChg>
        <pc:spChg chg="add del">
          <ac:chgData name="健平 何" userId="e9a56473584b1a11" providerId="LiveId" clId="{BF824D76-AA8B-4DE8-9C2D-FCC980C9F08A}" dt="2022-05-09T03:57:57.683" v="112" actId="26606"/>
          <ac:spMkLst>
            <pc:docMk/>
            <pc:sldMk cId="4000471253" sldId="258"/>
            <ac:spMk id="47" creationId="{45E02CBB-287D-4A17-B2F3-56AD2C058FF8}"/>
          </ac:spMkLst>
        </pc:spChg>
        <pc:spChg chg="add del">
          <ac:chgData name="健平 何" userId="e9a56473584b1a11" providerId="LiveId" clId="{BF824D76-AA8B-4DE8-9C2D-FCC980C9F08A}" dt="2022-05-09T03:57:58.689" v="114" actId="26606"/>
          <ac:spMkLst>
            <pc:docMk/>
            <pc:sldMk cId="4000471253" sldId="258"/>
            <ac:spMk id="49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7:58.689" v="114" actId="26606"/>
          <ac:spMkLst>
            <pc:docMk/>
            <pc:sldMk cId="4000471253" sldId="258"/>
            <ac:spMk id="50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7:58.689" v="114" actId="26606"/>
          <ac:spMkLst>
            <pc:docMk/>
            <pc:sldMk cId="4000471253" sldId="258"/>
            <ac:spMk id="51" creationId="{A88F843D-1C1B-C740-AC27-E3238D0F5F47}"/>
          </ac:spMkLst>
        </pc:spChg>
        <pc:spChg chg="add del">
          <ac:chgData name="健平 何" userId="e9a56473584b1a11" providerId="LiveId" clId="{BF824D76-AA8B-4DE8-9C2D-FCC980C9F08A}" dt="2022-05-09T03:57:58.689" v="114" actId="26606"/>
          <ac:spMkLst>
            <pc:docMk/>
            <pc:sldMk cId="4000471253" sldId="258"/>
            <ac:spMk id="52" creationId="{A21C8291-E3D5-4240-8FF4-E5213CBCC453}"/>
          </ac:spMkLst>
        </pc:spChg>
        <pc:spChg chg="add del">
          <ac:chgData name="健平 何" userId="e9a56473584b1a11" providerId="LiveId" clId="{BF824D76-AA8B-4DE8-9C2D-FCC980C9F08A}" dt="2022-05-09T03:57:58.689" v="114" actId="26606"/>
          <ac:spMkLst>
            <pc:docMk/>
            <pc:sldMk cId="4000471253" sldId="258"/>
            <ac:spMk id="53" creationId="{08B44AFE-C181-7047-8CC9-CA00BD385EEA}"/>
          </ac:spMkLst>
        </pc:spChg>
        <pc:spChg chg="add del">
          <ac:chgData name="健平 何" userId="e9a56473584b1a11" providerId="LiveId" clId="{BF824D76-AA8B-4DE8-9C2D-FCC980C9F08A}" dt="2022-05-09T03:58:04.340" v="116" actId="26606"/>
          <ac:spMkLst>
            <pc:docMk/>
            <pc:sldMk cId="4000471253" sldId="258"/>
            <ac:spMk id="55" creationId="{2D03A0B2-4A2F-D846-A5E6-FB7CB9A031F7}"/>
          </ac:spMkLst>
        </pc:spChg>
        <pc:spChg chg="add del">
          <ac:chgData name="健平 何" userId="e9a56473584b1a11" providerId="LiveId" clId="{BF824D76-AA8B-4DE8-9C2D-FCC980C9F08A}" dt="2022-05-09T03:58:04.340" v="116" actId="26606"/>
          <ac:spMkLst>
            <pc:docMk/>
            <pc:sldMk cId="4000471253" sldId="258"/>
            <ac:spMk id="56" creationId="{7F573F1D-73A7-FB41-BCAD-FC9AA7DEF4F5}"/>
          </ac:spMkLst>
        </pc:spChg>
        <pc:spChg chg="add del">
          <ac:chgData name="健平 何" userId="e9a56473584b1a11" providerId="LiveId" clId="{BF824D76-AA8B-4DE8-9C2D-FCC980C9F08A}" dt="2022-05-09T03:58:04.340" v="116" actId="26606"/>
          <ac:spMkLst>
            <pc:docMk/>
            <pc:sldMk cId="4000471253" sldId="258"/>
            <ac:spMk id="57" creationId="{281148B8-58D0-4E9A-A32C-B3B181A3A850}"/>
          </ac:spMkLst>
        </pc:spChg>
        <pc:spChg chg="add del">
          <ac:chgData name="健平 何" userId="e9a56473584b1a11" providerId="LiveId" clId="{BF824D76-AA8B-4DE8-9C2D-FCC980C9F08A}" dt="2022-05-09T03:58:04.340" v="116" actId="26606"/>
          <ac:spMkLst>
            <pc:docMk/>
            <pc:sldMk cId="4000471253" sldId="258"/>
            <ac:spMk id="58" creationId="{81EC1EF6-A5BF-44DB-A672-D024091B3C76}"/>
          </ac:spMkLst>
        </pc:spChg>
        <pc:spChg chg="add del">
          <ac:chgData name="健平 何" userId="e9a56473584b1a11" providerId="LiveId" clId="{BF824D76-AA8B-4DE8-9C2D-FCC980C9F08A}" dt="2022-05-09T03:58:04.340" v="116" actId="26606"/>
          <ac:spMkLst>
            <pc:docMk/>
            <pc:sldMk cId="4000471253" sldId="258"/>
            <ac:spMk id="59" creationId="{45E02CBB-287D-4A17-B2F3-56AD2C058FF8}"/>
          </ac:spMkLst>
        </pc:spChg>
        <pc:picChg chg="add del mod">
          <ac:chgData name="健平 何" userId="e9a56473584b1a11" providerId="LiveId" clId="{BF824D76-AA8B-4DE8-9C2D-FCC980C9F08A}" dt="2022-05-09T03:58:28.175" v="123" actId="26606"/>
          <ac:picMkLst>
            <pc:docMk/>
            <pc:sldMk cId="4000471253" sldId="258"/>
            <ac:picMk id="5" creationId="{A939ABCC-2292-C1A9-2024-D97048B61541}"/>
          </ac:picMkLst>
        </pc:picChg>
      </pc:sldChg>
      <pc:sldMasterChg chg="add del addSldLayout delSldLayout">
        <pc:chgData name="健平 何" userId="e9a56473584b1a11" providerId="LiveId" clId="{BF824D76-AA8B-4DE8-9C2D-FCC980C9F08A}" dt="2022-05-09T03:44:58.764" v="27" actId="26606"/>
        <pc:sldMasterMkLst>
          <pc:docMk/>
          <pc:sldMasterMk cId="721958082" sldId="2147483648"/>
        </pc:sldMasterMkLst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3197219645" sldId="2147483649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2600673519" sldId="2147483650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994749232" sldId="2147483651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2482603488" sldId="2147483652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3164657241" sldId="2147483653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647544235" sldId="2147483654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1369590979" sldId="2147483655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2500454325" sldId="2147483656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3174831661" sldId="2147483657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3572352324" sldId="2147483658"/>
          </pc:sldLayoutMkLst>
        </pc:sldLayoutChg>
        <pc:sldLayoutChg chg="add del">
          <pc:chgData name="健平 何" userId="e9a56473584b1a11" providerId="LiveId" clId="{BF824D76-AA8B-4DE8-9C2D-FCC980C9F08A}" dt="2022-05-09T03:44:58.764" v="27" actId="26606"/>
          <pc:sldLayoutMkLst>
            <pc:docMk/>
            <pc:sldMasterMk cId="721958082" sldId="2147483648"/>
            <pc:sldLayoutMk cId="3534713546" sldId="2147483659"/>
          </pc:sldLayoutMkLst>
        </pc:sldLayoutChg>
      </pc:sldMasterChg>
      <pc:sldMasterChg chg="add del replId addSldLayout delSldLayout">
        <pc:chgData name="健平 何" userId="e9a56473584b1a11" providerId="LiveId" clId="{BF824D76-AA8B-4DE8-9C2D-FCC980C9F08A}" dt="2022-05-09T03:44:58.732" v="26" actId="26606"/>
        <pc:sldMasterMkLst>
          <pc:docMk/>
          <pc:sldMasterMk cId="2485655700" sldId="2147483660"/>
        </pc:sldMasterMkLst>
        <pc:sldLayoutChg chg="add del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1891228727" sldId="2147483661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1547365305" sldId="2147483662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1377129048" sldId="2147483663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2813827398" sldId="2147483664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3620389819" sldId="2147483665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2435006318" sldId="2147483666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860071894" sldId="2147483667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3300141102" sldId="2147483668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719468809" sldId="2147483669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3774848125" sldId="2147483670"/>
          </pc:sldLayoutMkLst>
        </pc:sldLayoutChg>
        <pc:sldLayoutChg chg="add del replId">
          <pc:chgData name="健平 何" userId="e9a56473584b1a11" providerId="LiveId" clId="{BF824D76-AA8B-4DE8-9C2D-FCC980C9F08A}" dt="2022-05-09T03:44:58.732" v="26" actId="26606"/>
          <pc:sldLayoutMkLst>
            <pc:docMk/>
            <pc:sldMasterMk cId="2485655700" sldId="2147483660"/>
            <pc:sldLayoutMk cId="1353564308" sldId="2147483671"/>
          </pc:sldLayoutMkLst>
        </pc:sldLayoutChg>
      </pc:sldMasterChg>
      <pc:sldMasterChg chg="add addSldLayout">
        <pc:chgData name="健平 何" userId="e9a56473584b1a11" providerId="LiveId" clId="{BF824D76-AA8B-4DE8-9C2D-FCC980C9F08A}" dt="2022-05-09T03:44:58.764" v="27" actId="26606"/>
        <pc:sldMasterMkLst>
          <pc:docMk/>
          <pc:sldMasterMk cId="3727728592" sldId="2147483699"/>
        </pc:sldMasterMkLst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3403237676" sldId="2147483688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1475371637" sldId="2147483689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1057495493" sldId="2147483690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290914447" sldId="2147483691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3014571796" sldId="2147483692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3416033707" sldId="2147483693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1990648629" sldId="2147483694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2664003132" sldId="2147483695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3918722949" sldId="2147483696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1079319420" sldId="2147483697"/>
          </pc:sldLayoutMkLst>
        </pc:sldLayoutChg>
        <pc:sldLayoutChg chg="add">
          <pc:chgData name="健平 何" userId="e9a56473584b1a11" providerId="LiveId" clId="{BF824D76-AA8B-4DE8-9C2D-FCC980C9F08A}" dt="2022-05-09T03:44:58.764" v="27" actId="26606"/>
          <pc:sldLayoutMkLst>
            <pc:docMk/>
            <pc:sldMasterMk cId="3727728592" sldId="2147483699"/>
            <pc:sldLayoutMk cId="4120356427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59091-F666-309A-593E-3AAA2CC6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4DE88-42EB-BD7E-5E3F-26FFCFA5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F91C6-9695-DDD7-32CB-A7958328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ADAC-E4DB-C02F-6E27-EE73AC95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A295-1BB9-DCD4-EBFA-5215080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FA1A7-9D50-407A-7375-4173F13B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C767D-AA67-A15D-1417-2DEAB4B8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EFBB2-F8F1-E880-A4C4-12B9DEA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8DA6A-A4F9-13E7-C713-3B52C5AB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92C0-F75D-B215-65BA-90D4432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21434-9FA4-54A3-90F8-3FF027ED1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7B42E-E5EE-1B8F-C594-D0F4DF5B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DABB3-D373-6A90-E6E3-5E3EE1C8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21160-F3DC-C59A-A974-E3C867E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A4456-49D7-93DE-7B68-AB6D308E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77A0-A54E-2EB1-E60D-AF0E84EA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E2816-70DF-E241-CC1A-3470BED0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C6383-2E5A-6FBA-2396-BF259A84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16ADC-2B1B-0FC1-6F4F-0860BB1A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75FA-A984-FD6B-C3F2-DB3B47F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91706-13C6-F604-7D06-16613176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BF762-BC1D-D393-98EA-0CA53827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A1B5-3AE1-7A62-9451-4279FC61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3AF24-E47F-C191-FFFD-6477E567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C854C-B9FD-6B5B-654F-31E3CE7F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A260-A4AE-FBD7-07BA-08B8251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DB2A5-9295-2D7D-5AD3-40CF591A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E3224-0F32-4A91-C26C-59CB2A83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0BD1A-3349-C894-BCEF-2057D3E3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361A0-C97A-8702-1F4D-8D01E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6E2CF-C432-80D5-C8AB-B0D32C69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E1367-65B9-FB2F-2D73-7BB81C3A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E9C33-975C-6CEF-6B3A-D24169F2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CC5A9-67FE-FDF3-64D8-2C2409CA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0AB41-595A-8D9B-8F51-DA9E9D3CF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2F7F1-D11C-6D0D-22A2-D65EAB08F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E3E214-67C7-7DEB-42FE-EA5FCA10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0FF1C-2412-309B-940F-DE490F49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CE70B-2E29-110D-5BFE-A4E9147C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31EF-945B-2C1C-4F26-A76B441D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F00755-B8E1-C07A-6571-244A62E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92AF91-C40D-8EC1-805E-5DDAF5E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7D1E7-6B5B-223C-A2EB-DFC2D37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EAE9A4-D928-C341-1EE8-3AD39CEF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2F4FE-E3DB-6CB1-2BA8-114DFED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DF76D-AB58-EE96-9513-4479B7C8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39B8-560A-7BB5-75CD-60B6766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9378-F0CD-C9C2-4DD3-BFE0CFED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DEBFC-E009-AFA2-F8B5-3326BBB3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F1F98-8D71-AF3A-3D6E-BFFFB93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0277D-A678-C3B7-E748-5E1D0C73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7AE62-F93C-4323-BF72-ED0CA27E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C5BE-DA92-00E0-4500-5DCCF700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071A9-D56D-769F-7D9D-090AD869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46549-B781-152C-F64B-089EF098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77A77-E465-5909-78B1-D3887DD1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6602A-F9AC-6695-1C44-28C537D8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DF8FD-F792-2B09-38DC-4B2EE51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2FC737-0556-34A3-2E01-A35EDE57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58F08-A7C9-9A86-49E1-94709812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6CAC5-8C4B-6CBE-12B8-BF2DF70A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05E7D-1C7C-752B-7988-3DD9E96DC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48092-6AA4-8A18-5048-FBE3184E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BD4F5-F807-D743-B081-F8BC7B99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>
                <a:solidFill>
                  <a:srgbClr val="FFFFFF"/>
                </a:solidFill>
              </a:rPr>
              <a:t>E</a:t>
            </a:r>
            <a:r>
              <a:rPr lang="zh-CN" altLang="en-US" sz="8000">
                <a:solidFill>
                  <a:srgbClr val="FFFFFF"/>
                </a:solidFill>
              </a:rPr>
              <a:t>组进度汇报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DDA07-FAFB-33D7-905D-050E9F9E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3200">
                <a:solidFill>
                  <a:srgbClr val="FEFFFF"/>
                </a:solidFill>
              </a:rPr>
              <a:t>5.9</a:t>
            </a:r>
            <a:endParaRPr lang="zh-CN" altLang="en-US" sz="3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F5590B-31A8-1DAA-C1B1-0B73B68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5.7</a:t>
            </a:r>
            <a:r>
              <a:rPr lang="zh-CN" altLang="en-US" sz="4000">
                <a:solidFill>
                  <a:srgbClr val="FFFFFF"/>
                </a:solidFill>
              </a:rPr>
              <a:t>会议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10B589C5-51F5-0F9E-A88F-24D22718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zh-CN" altLang="en-US" sz="1000">
                <a:solidFill>
                  <a:srgbClr val="FEFFFF"/>
                </a:solidFill>
              </a:rPr>
              <a:t>完整的功能树</a:t>
            </a:r>
            <a:endParaRPr lang="en-US" altLang="zh-CN" sz="1000">
              <a:solidFill>
                <a:srgbClr val="FE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委托创建（</a:t>
            </a:r>
            <a:r>
              <a:rPr lang="en-US" altLang="zh-CN" sz="1000">
                <a:solidFill>
                  <a:srgbClr val="FEFFFF"/>
                </a:solidFill>
              </a:rPr>
              <a:t>3</a:t>
            </a:r>
            <a:r>
              <a:rPr lang="zh-CN" altLang="en-US" sz="1000">
                <a:solidFill>
                  <a:srgbClr val="FEFFFF"/>
                </a:solidFill>
              </a:rPr>
              <a:t>）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刘东旭 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曾庆扬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《</a:t>
            </a:r>
            <a:r>
              <a:rPr lang="zh-CN" altLang="en-US" sz="1000">
                <a:solidFill>
                  <a:srgbClr val="FEFFFF"/>
                </a:solidFill>
              </a:rPr>
              <a:t>软件项目委托测试申请表</a:t>
            </a:r>
            <a:r>
              <a:rPr lang="en-US" altLang="zh-CN" sz="100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《</a:t>
            </a:r>
            <a:r>
              <a:rPr lang="zh-CN" altLang="en-US" sz="1000">
                <a:solidFill>
                  <a:srgbClr val="FEFFFF"/>
                </a:solidFill>
              </a:rPr>
              <a:t>委托测试软件功能表</a:t>
            </a:r>
            <a:r>
              <a:rPr lang="en-US" altLang="zh-CN" sz="100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《</a:t>
            </a:r>
            <a:r>
              <a:rPr lang="zh-CN" altLang="en-US" sz="1000">
                <a:solidFill>
                  <a:srgbClr val="FEFFFF"/>
                </a:solidFill>
              </a:rPr>
              <a:t>软件项目委托测试保密协议</a:t>
            </a:r>
            <a:r>
              <a:rPr lang="en-US" altLang="zh-CN" sz="1000">
                <a:solidFill>
                  <a:srgbClr val="FEFFFF"/>
                </a:solidFill>
              </a:rPr>
              <a:t>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委托管理（</a:t>
            </a:r>
            <a:r>
              <a:rPr lang="en-US" altLang="zh-CN" sz="1000">
                <a:solidFill>
                  <a:srgbClr val="FEFFFF"/>
                </a:solidFill>
              </a:rPr>
              <a:t>2</a:t>
            </a:r>
            <a:r>
              <a:rPr lang="zh-CN" altLang="en-US" sz="1000">
                <a:solidFill>
                  <a:srgbClr val="FEFFFF"/>
                </a:solidFill>
              </a:rPr>
              <a:t>）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刘京龙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一个查看委托概览的表格（支持排序，支持表格中的删除和修改以及委托审批三项控件）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删除控件：二次确认后发送删除请求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修改控件：弹出框选择修改的表单信息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委托审批：进入一个新的表单，可以填写意见和备注、上传合同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测试方案（</a:t>
            </a:r>
            <a:r>
              <a:rPr lang="en-US" altLang="zh-CN" sz="1000">
                <a:solidFill>
                  <a:srgbClr val="FEFFFF"/>
                </a:solidFill>
              </a:rPr>
              <a:t>1</a:t>
            </a:r>
            <a:r>
              <a:rPr lang="zh-CN" altLang="en-US" sz="1000">
                <a:solidFill>
                  <a:srgbClr val="FEFFFF"/>
                </a:solidFill>
              </a:rPr>
              <a:t>）（分步表单）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何健平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《</a:t>
            </a:r>
            <a:r>
              <a:rPr lang="zh-CN" altLang="en-US" sz="1000">
                <a:solidFill>
                  <a:srgbClr val="FEFFFF"/>
                </a:solidFill>
              </a:rPr>
              <a:t>软件测试方案</a:t>
            </a:r>
            <a:r>
              <a:rPr lang="en-US" altLang="zh-CN" sz="100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《</a:t>
            </a:r>
            <a:r>
              <a:rPr lang="zh-CN" altLang="en-US" sz="1000">
                <a:solidFill>
                  <a:srgbClr val="FEFFFF"/>
                </a:solidFill>
              </a:rPr>
              <a:t>测试用例）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委托详情界面（</a:t>
            </a:r>
            <a:r>
              <a:rPr lang="en-US" altLang="zh-CN" sz="1000">
                <a:solidFill>
                  <a:srgbClr val="FEFFFF"/>
                </a:solidFill>
              </a:rPr>
              <a:t>1</a:t>
            </a:r>
            <a:r>
              <a:rPr lang="zh-CN" altLang="en-US" sz="1000">
                <a:solidFill>
                  <a:srgbClr val="FEFFFF"/>
                </a:solidFill>
              </a:rPr>
              <a:t>）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苏晨阳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委托</a:t>
            </a:r>
            <a:r>
              <a:rPr lang="en-US" altLang="zh-CN" sz="1000">
                <a:solidFill>
                  <a:srgbClr val="FEFFFF"/>
                </a:solidFill>
              </a:rPr>
              <a:t>ID</a:t>
            </a:r>
            <a:r>
              <a:rPr lang="zh-CN" altLang="en-US" sz="1000">
                <a:solidFill>
                  <a:srgbClr val="FEFFFF"/>
                </a:solidFill>
              </a:rPr>
              <a:t>、委托名、委托状态、创建时间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rgbClr val="FEFFFF"/>
                </a:solidFill>
              </a:rPr>
              <a:t>12</a:t>
            </a:r>
            <a:r>
              <a:rPr lang="zh-CN" altLang="en-US" sz="1000">
                <a:solidFill>
                  <a:srgbClr val="FEFFFF"/>
                </a:solidFill>
              </a:rPr>
              <a:t>张表格在详情界面中可以显示一个是否创建的状态，可以链接到相应的表单查看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账号管理（</a:t>
            </a:r>
            <a:r>
              <a:rPr lang="en-US" altLang="zh-CN" sz="1000">
                <a:solidFill>
                  <a:srgbClr val="FEFFFF"/>
                </a:solidFill>
              </a:rPr>
              <a:t>1</a:t>
            </a:r>
            <a:r>
              <a:rPr lang="zh-CN" altLang="en-US" sz="1000">
                <a:solidFill>
                  <a:srgbClr val="FEFFFF"/>
                </a:solidFill>
              </a:rPr>
              <a:t>）</a:t>
            </a:r>
            <a:r>
              <a:rPr lang="en-US" altLang="zh-CN" sz="1000">
                <a:solidFill>
                  <a:srgbClr val="FEFFFF"/>
                </a:solidFill>
              </a:rPr>
              <a:t>@</a:t>
            </a:r>
            <a:r>
              <a:rPr lang="zh-CN" altLang="en-US" sz="1000">
                <a:solidFill>
                  <a:srgbClr val="FEFFFF"/>
                </a:solidFill>
              </a:rPr>
              <a:t>苏晨阳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rgbClr val="FEFFFF"/>
                </a:solidFill>
              </a:rPr>
              <a:t>公司认证、修改邮箱、修改手机号、修改密码</a:t>
            </a:r>
          </a:p>
          <a:p>
            <a:endParaRPr lang="zh-CN" altLang="en-US" sz="1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C3D44-9E47-0B37-C375-764D145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已完成的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6039-7ACB-9B3D-3BD5-D75E6E33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EFFFF"/>
                </a:solidFill>
              </a:rPr>
              <a:t>委托创建（</a:t>
            </a:r>
            <a:r>
              <a:rPr lang="en-US" altLang="zh-CN" sz="2000" dirty="0">
                <a:solidFill>
                  <a:srgbClr val="FEFFFF"/>
                </a:solidFill>
              </a:rPr>
              <a:t>3</a:t>
            </a:r>
            <a:r>
              <a:rPr lang="zh-CN" altLang="en-US" sz="2000" dirty="0">
                <a:solidFill>
                  <a:srgbClr val="FEFFFF"/>
                </a:solidFill>
              </a:rPr>
              <a:t>）</a:t>
            </a:r>
            <a:r>
              <a:rPr lang="en-US" altLang="zh-CN" sz="2000" dirty="0">
                <a:solidFill>
                  <a:srgbClr val="FEFFFF"/>
                </a:solidFill>
              </a:rPr>
              <a:t>@</a:t>
            </a:r>
            <a:r>
              <a:rPr lang="zh-CN" altLang="en-US" sz="2000" dirty="0">
                <a:solidFill>
                  <a:srgbClr val="FEFFFF"/>
                </a:solidFill>
              </a:rPr>
              <a:t>刘东旭 </a:t>
            </a:r>
            <a:r>
              <a:rPr lang="en-US" altLang="zh-CN" sz="2000" dirty="0">
                <a:solidFill>
                  <a:srgbClr val="FEFFFF"/>
                </a:solidFill>
              </a:rPr>
              <a:t>@</a:t>
            </a:r>
            <a:r>
              <a:rPr lang="zh-CN" altLang="en-US" sz="2000" dirty="0">
                <a:solidFill>
                  <a:srgbClr val="FEFFFF"/>
                </a:solidFill>
              </a:rPr>
              <a:t>曾庆扬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EFFFF"/>
                </a:solidFill>
              </a:rPr>
              <a:t>《</a:t>
            </a:r>
            <a:r>
              <a:rPr lang="zh-CN" altLang="en-US" sz="2000" dirty="0">
                <a:solidFill>
                  <a:srgbClr val="FEFFFF"/>
                </a:solidFill>
              </a:rPr>
              <a:t>软件项目委托测试申请表</a:t>
            </a:r>
            <a:r>
              <a:rPr lang="en-US" altLang="zh-CN" sz="2000" dirty="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EFFFF"/>
                </a:solidFill>
              </a:rPr>
              <a:t>《</a:t>
            </a:r>
            <a:r>
              <a:rPr lang="zh-CN" altLang="en-US" sz="2000" dirty="0">
                <a:solidFill>
                  <a:srgbClr val="FEFFFF"/>
                </a:solidFill>
              </a:rPr>
              <a:t>委托测试软件功能表</a:t>
            </a:r>
            <a:r>
              <a:rPr lang="en-US" altLang="zh-CN" sz="2000" dirty="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EFFFF"/>
                </a:solidFill>
              </a:rPr>
              <a:t>《</a:t>
            </a:r>
            <a:r>
              <a:rPr lang="zh-CN" altLang="en-US" sz="2000" dirty="0">
                <a:solidFill>
                  <a:srgbClr val="FEFFFF"/>
                </a:solidFill>
              </a:rPr>
              <a:t>软件项目委托测试保密协议</a:t>
            </a:r>
            <a:r>
              <a:rPr lang="en-US" altLang="zh-CN" sz="2000" dirty="0">
                <a:solidFill>
                  <a:srgbClr val="FEFFFF"/>
                </a:solidFill>
              </a:rPr>
              <a:t>》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EFFFF"/>
                </a:solidFill>
              </a:rPr>
              <a:t>《</a:t>
            </a:r>
            <a:r>
              <a:rPr lang="zh-CN" altLang="en-US" sz="2000" dirty="0">
                <a:solidFill>
                  <a:srgbClr val="FEFFFF"/>
                </a:solidFill>
              </a:rPr>
              <a:t>软件测试委托合同</a:t>
            </a:r>
            <a:r>
              <a:rPr lang="en-US" altLang="zh-CN" sz="2000">
                <a:solidFill>
                  <a:srgbClr val="FEFFFF"/>
                </a:solidFill>
              </a:rPr>
              <a:t>》</a:t>
            </a:r>
            <a:endParaRPr lang="en-US" altLang="zh-CN" sz="2000" dirty="0">
              <a:solidFill>
                <a:srgbClr val="FE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EFFFF"/>
                </a:solidFill>
              </a:rPr>
              <a:t>查看委托、测试方案评审表（</a:t>
            </a:r>
            <a:r>
              <a:rPr lang="en-US" altLang="zh-CN" sz="2000" dirty="0">
                <a:solidFill>
                  <a:srgbClr val="FEFFFF"/>
                </a:solidFill>
              </a:rPr>
              <a:t>2</a:t>
            </a:r>
            <a:r>
              <a:rPr lang="zh-CN" altLang="en-US" sz="2000" dirty="0">
                <a:solidFill>
                  <a:srgbClr val="FEFFFF"/>
                </a:solidFill>
              </a:rPr>
              <a:t>）</a:t>
            </a:r>
            <a:r>
              <a:rPr lang="en-US" altLang="zh-CN" sz="2000" dirty="0">
                <a:solidFill>
                  <a:srgbClr val="FEFFFF"/>
                </a:solidFill>
              </a:rPr>
              <a:t>@</a:t>
            </a:r>
            <a:r>
              <a:rPr lang="zh-CN" altLang="en-US" sz="2000" dirty="0">
                <a:solidFill>
                  <a:srgbClr val="FEFFFF"/>
                </a:solidFill>
              </a:rPr>
              <a:t>刘京龙 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265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E组进度汇报</vt:lpstr>
      <vt:lpstr>5.7会议</vt:lpstr>
      <vt:lpstr>已完成的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健平 何</dc:creator>
  <cp:lastModifiedBy>健平 何</cp:lastModifiedBy>
  <cp:revision>1</cp:revision>
  <dcterms:created xsi:type="dcterms:W3CDTF">2022-05-09T03:44:34Z</dcterms:created>
  <dcterms:modified xsi:type="dcterms:W3CDTF">2022-05-09T04:51:47Z</dcterms:modified>
</cp:coreProperties>
</file>